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Golos Text"/>
      <p:regular r:id="rId28"/>
      <p:bold r:id="rId29"/>
    </p:embeddedFont>
    <p:embeddedFont>
      <p:font typeface="Fredoka"/>
      <p:regular r:id="rId30"/>
      <p:bold r:id="rId31"/>
    </p:embeddedFont>
    <p:embeddedFont>
      <p:font typeface="Cabin"/>
      <p:regular r:id="rId32"/>
      <p:bold r:id="rId33"/>
      <p:italic r:id="rId34"/>
      <p:boldItalic r:id="rId35"/>
    </p:embeddedFont>
    <p:embeddedFont>
      <p:font typeface="Titillium Web"/>
      <p:regular r:id="rId36"/>
      <p:bold r:id="rId37"/>
      <p:italic r:id="rId38"/>
      <p:boldItalic r:id="rId39"/>
    </p:embeddedFont>
    <p:embeddedFont>
      <p:font typeface="Helvetica Neue"/>
      <p:regular r:id="rId40"/>
      <p:bold r:id="rId41"/>
      <p:italic r:id="rId42"/>
      <p:boldItalic r:id="rId43"/>
    </p:embeddedFont>
    <p:embeddedFont>
      <p:font typeface="DM Sans"/>
      <p:regular r:id="rId44"/>
      <p:bold r:id="rId45"/>
      <p:italic r:id="rId46"/>
      <p:boldItalic r:id="rId47"/>
    </p:embeddedFont>
    <p:embeddedFont>
      <p:font typeface="Fira Sans Extra Condensed"/>
      <p:regular r:id="rId48"/>
      <p:bold r:id="rId49"/>
      <p:italic r:id="rId50"/>
      <p:boldItalic r:id="rId51"/>
    </p:embeddedFont>
    <p:embeddedFont>
      <p:font typeface="Asap"/>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9707B39-B4D7-4780-BE04-D83A7F8C12DE}">
  <a:tblStyle styleId="{A9707B39-B4D7-4780-BE04-D83A7F8C12D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HelveticaNeue-regular.fntdata"/><Relationship Id="rId42" Type="http://schemas.openxmlformats.org/officeDocument/2006/relationships/font" Target="fonts/HelveticaNeue-italic.fntdata"/><Relationship Id="rId41" Type="http://schemas.openxmlformats.org/officeDocument/2006/relationships/font" Target="fonts/HelveticaNeue-bold.fntdata"/><Relationship Id="rId44" Type="http://schemas.openxmlformats.org/officeDocument/2006/relationships/font" Target="fonts/DMSans-regular.fntdata"/><Relationship Id="rId43" Type="http://schemas.openxmlformats.org/officeDocument/2006/relationships/font" Target="fonts/HelveticaNeue-boldItalic.fntdata"/><Relationship Id="rId46" Type="http://schemas.openxmlformats.org/officeDocument/2006/relationships/font" Target="fonts/DMSans-italic.fntdata"/><Relationship Id="rId45" Type="http://schemas.openxmlformats.org/officeDocument/2006/relationships/font" Target="fonts/DMSans-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FiraSansExtraCondensed-regular.fntdata"/><Relationship Id="rId47" Type="http://schemas.openxmlformats.org/officeDocument/2006/relationships/font" Target="fonts/DMSans-boldItalic.fntdata"/><Relationship Id="rId49" Type="http://schemas.openxmlformats.org/officeDocument/2006/relationships/font" Target="fonts/FiraSansExtraCondense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redoka-bold.fntdata"/><Relationship Id="rId30" Type="http://schemas.openxmlformats.org/officeDocument/2006/relationships/font" Target="fonts/Fredoka-regular.fntdata"/><Relationship Id="rId33" Type="http://schemas.openxmlformats.org/officeDocument/2006/relationships/font" Target="fonts/Cabin-bold.fntdata"/><Relationship Id="rId32" Type="http://schemas.openxmlformats.org/officeDocument/2006/relationships/font" Target="fonts/Cabin-regular.fntdata"/><Relationship Id="rId35" Type="http://schemas.openxmlformats.org/officeDocument/2006/relationships/font" Target="fonts/Cabin-boldItalic.fntdata"/><Relationship Id="rId34" Type="http://schemas.openxmlformats.org/officeDocument/2006/relationships/font" Target="fonts/Cabin-italic.fntdata"/><Relationship Id="rId37" Type="http://schemas.openxmlformats.org/officeDocument/2006/relationships/font" Target="fonts/TitilliumWeb-bold.fntdata"/><Relationship Id="rId36" Type="http://schemas.openxmlformats.org/officeDocument/2006/relationships/font" Target="fonts/TitilliumWeb-regular.fntdata"/><Relationship Id="rId39" Type="http://schemas.openxmlformats.org/officeDocument/2006/relationships/font" Target="fonts/TitilliumWeb-boldItalic.fntdata"/><Relationship Id="rId38" Type="http://schemas.openxmlformats.org/officeDocument/2006/relationships/font" Target="fonts/TitilliumWeb-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GolosText-regular.fntdata"/><Relationship Id="rId27" Type="http://schemas.openxmlformats.org/officeDocument/2006/relationships/slide" Target="slides/slide22.xml"/><Relationship Id="rId29" Type="http://schemas.openxmlformats.org/officeDocument/2006/relationships/font" Target="fonts/GolosText-bold.fntdata"/><Relationship Id="rId51" Type="http://schemas.openxmlformats.org/officeDocument/2006/relationships/font" Target="fonts/FiraSansExtraCondensed-boldItalic.fntdata"/><Relationship Id="rId50" Type="http://schemas.openxmlformats.org/officeDocument/2006/relationships/font" Target="fonts/FiraSansExtraCondensed-italic.fntdata"/><Relationship Id="rId53" Type="http://schemas.openxmlformats.org/officeDocument/2006/relationships/font" Target="fonts/Asap-bold.fntdata"/><Relationship Id="rId52" Type="http://schemas.openxmlformats.org/officeDocument/2006/relationships/font" Target="fonts/Asap-regular.fntdata"/><Relationship Id="rId11" Type="http://schemas.openxmlformats.org/officeDocument/2006/relationships/slide" Target="slides/slide6.xml"/><Relationship Id="rId55" Type="http://schemas.openxmlformats.org/officeDocument/2006/relationships/font" Target="fonts/Asap-boldItalic.fntdata"/><Relationship Id="rId10" Type="http://schemas.openxmlformats.org/officeDocument/2006/relationships/slide" Target="slides/slide5.xml"/><Relationship Id="rId54" Type="http://schemas.openxmlformats.org/officeDocument/2006/relationships/font" Target="fonts/Asap-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nvidia.com/blog/accelerate-recommender-systems-with-gpus/"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Hi everyone, </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I am Rashmi Nagpal, Machine Learning Engineer by profession and a researcher by passion. Today I am really excited to present on the topic titled as from the data to recommendations, building intelligent systems with ruby on rails. So, without any further adie lets delver into this journey together.</a:t>
            </a:r>
            <a:endParaRPr>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e11fd238e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2e11fd238e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For instance, Spotify provides music recommendation. Like the </a:t>
            </a:r>
            <a:r>
              <a:rPr lang="en">
                <a:latin typeface="Calibri"/>
                <a:ea typeface="Calibri"/>
                <a:cs typeface="Calibri"/>
                <a:sym typeface="Calibri"/>
              </a:rPr>
              <a:t>other</a:t>
            </a:r>
            <a:r>
              <a:rPr lang="en">
                <a:latin typeface="Calibri"/>
                <a:ea typeface="Calibri"/>
                <a:cs typeface="Calibri"/>
                <a:sym typeface="Calibri"/>
              </a:rPr>
              <a:t> day I was listening to the metal music, and then it started suggesting me oh probably you will like other metal bands. So, these systems basically entice the users with relevant suggestions based on the choices we make. By we I imply the users.</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e11fd238e8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e11fd238e8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e11fd238e8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2e11fd238e8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Calibri"/>
                <a:ea typeface="Calibri"/>
                <a:cs typeface="Calibri"/>
                <a:sym typeface="Calibri"/>
              </a:rPr>
              <a:t>It’s the same as the display tables in the brick-and-mortar stores. But once you start making choices on the platform, Amazon’s recommender system takes over. For example, the other day I was searching for a book titled as the disappointing affirmations: unfollow your dreams, then I was getting recommendations of the books which are of similar taste. By the way, this disappointing affirmations is a very good book, though the title sounds counterintuitive.  Okay so now lets move on!</a:t>
            </a:r>
            <a:endParaRPr sz="1200">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Did you know that on an average an intelligent recommender system delivers approx 23% increase in the conversation rate for the web products as reported by Nvidia. But, wait a minute, do we know how these systems work behind the hood?</a:t>
            </a:r>
            <a:endParaRPr>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2e11fd238e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2e11fd238e8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chemeClr val="dk1"/>
                </a:solidFill>
                <a:latin typeface="Calibri"/>
                <a:ea typeface="Calibri"/>
                <a:cs typeface="Calibri"/>
                <a:sym typeface="Calibri"/>
              </a:rPr>
              <a:t>Well, recommendation system is of two types, collaborative and content based, but from the bird eye view, we provide either implicitly or </a:t>
            </a:r>
            <a:r>
              <a:rPr lang="en" sz="1150">
                <a:solidFill>
                  <a:schemeClr val="dk1"/>
                </a:solidFill>
                <a:latin typeface="Calibri"/>
                <a:ea typeface="Calibri"/>
                <a:cs typeface="Calibri"/>
                <a:sym typeface="Calibri"/>
              </a:rPr>
              <a:t>explicitly</a:t>
            </a:r>
            <a:r>
              <a:rPr lang="en" sz="1150">
                <a:solidFill>
                  <a:schemeClr val="dk1"/>
                </a:solidFill>
                <a:latin typeface="Calibri"/>
                <a:ea typeface="Calibri"/>
                <a:cs typeface="Calibri"/>
                <a:sym typeface="Calibri"/>
              </a:rPr>
              <a:t> the users preferences and then the recommendation system provides the recommendations.</a:t>
            </a:r>
            <a:endParaRPr sz="1150">
              <a:solidFill>
                <a:schemeClr val="dk1"/>
              </a:solidFill>
              <a:latin typeface="Calibri"/>
              <a:ea typeface="Calibri"/>
              <a:cs typeface="Calibri"/>
              <a:sym typeface="Calibri"/>
            </a:endParaRPr>
          </a:p>
          <a:p>
            <a:pPr indent="0" lvl="0" marL="0" rtl="0" algn="l">
              <a:spcBef>
                <a:spcPts val="0"/>
              </a:spcBef>
              <a:spcAft>
                <a:spcPts val="0"/>
              </a:spcAft>
              <a:buNone/>
            </a:pPr>
            <a:r>
              <a:t/>
            </a:r>
            <a:endParaRPr sz="1150">
              <a:solidFill>
                <a:schemeClr val="dk1"/>
              </a:solidFill>
              <a:latin typeface="Calibri"/>
              <a:ea typeface="Calibri"/>
              <a:cs typeface="Calibri"/>
              <a:sym typeface="Calibri"/>
            </a:endParaRPr>
          </a:p>
          <a:p>
            <a:pPr indent="0" lvl="0" marL="0" rtl="0" algn="l">
              <a:spcBef>
                <a:spcPts val="0"/>
              </a:spcBef>
              <a:spcAft>
                <a:spcPts val="0"/>
              </a:spcAft>
              <a:buNone/>
            </a:pPr>
            <a:r>
              <a:rPr b="1" lang="en" sz="1150">
                <a:solidFill>
                  <a:schemeClr val="dk1"/>
                </a:solidFill>
                <a:latin typeface="Calibri"/>
                <a:ea typeface="Calibri"/>
                <a:cs typeface="Calibri"/>
                <a:sym typeface="Calibri"/>
              </a:rPr>
              <a:t>Collaborative filtering</a:t>
            </a:r>
            <a:r>
              <a:rPr lang="en" sz="1150">
                <a:solidFill>
                  <a:schemeClr val="dk1"/>
                </a:solidFill>
                <a:latin typeface="Calibri"/>
                <a:ea typeface="Calibri"/>
                <a:cs typeface="Calibri"/>
                <a:sym typeface="Calibri"/>
              </a:rPr>
              <a:t> algorithms recommend items (this is the filtering part) based on preference information from many users (this is the collaborative part). This approach uses similarity of user preference behavior,  given previous interactions between users and items, recommender algorithms learn to predict future interaction. These recommender systems build a model from a user’s past behavior, such as items purchased previously or ratings given to those items and similar decisions by other users. The idea is that if some people have made similar decisions and purchases in the past, like a movie choice, then there is a high probability they will agree on additional future selections. For example, if a collaborative filtering recommender knows you and another user share similar tastes in movies, it might recommend a movie to you that it knows this other user already likes.</a:t>
            </a:r>
            <a:endParaRPr sz="1150">
              <a:solidFill>
                <a:schemeClr val="dk1"/>
              </a:solidFill>
              <a:latin typeface="Calibri"/>
              <a:ea typeface="Calibri"/>
              <a:cs typeface="Calibri"/>
              <a:sym typeface="Calibri"/>
            </a:endParaRPr>
          </a:p>
          <a:p>
            <a:pPr indent="0" lvl="0" marL="0" rtl="0" algn="l">
              <a:spcBef>
                <a:spcPts val="0"/>
              </a:spcBef>
              <a:spcAft>
                <a:spcPts val="0"/>
              </a:spcAft>
              <a:buNone/>
            </a:pPr>
            <a:r>
              <a:t/>
            </a:r>
            <a:endParaRPr sz="1150">
              <a:solidFill>
                <a:schemeClr val="dk1"/>
              </a:solidFill>
              <a:latin typeface="Calibri"/>
              <a:ea typeface="Calibri"/>
              <a:cs typeface="Calibri"/>
              <a:sym typeface="Calibri"/>
            </a:endParaRPr>
          </a:p>
          <a:p>
            <a:pPr indent="0" lvl="0" marL="0" rtl="0" algn="l">
              <a:spcBef>
                <a:spcPts val="0"/>
              </a:spcBef>
              <a:spcAft>
                <a:spcPts val="0"/>
              </a:spcAft>
              <a:buNone/>
            </a:pPr>
            <a:r>
              <a:rPr b="1" lang="en" sz="1150">
                <a:solidFill>
                  <a:schemeClr val="dk1"/>
                </a:solidFill>
                <a:latin typeface="Calibri"/>
                <a:ea typeface="Calibri"/>
                <a:cs typeface="Calibri"/>
                <a:sym typeface="Calibri"/>
              </a:rPr>
              <a:t>Content filtering</a:t>
            </a:r>
            <a:r>
              <a:rPr lang="en" sz="1150">
                <a:solidFill>
                  <a:schemeClr val="dk1"/>
                </a:solidFill>
                <a:latin typeface="Calibri"/>
                <a:ea typeface="Calibri"/>
                <a:cs typeface="Calibri"/>
                <a:sym typeface="Calibri"/>
              </a:rPr>
              <a:t>, by contrast, uses the attributes or features of an item  (this is the content part) to recommend other items similar to the user’s preferences. This approach is based on similarity of item and user features,  given information about a user and items they have interacted with (e.g. a user’s age, the category of a restaurant’s cuisine, the average review for a movie),  model the likelihood of a new interaction.  For example, if a content filtering recommender sees you liked the movies You’ve Got Mail and Sleepless in Seattle, it might recommend another movie to you with the same genres and/or cast such as Joe Versus the Volcano.</a:t>
            </a:r>
            <a:endParaRPr>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e11fd238e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e11fd238e8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chemeClr val="dk1"/>
                </a:solidFill>
              </a:rPr>
              <a:t>How a recommender model makes recommendations will depend on the type of data you have. If you only have data about which interactions have occurred in the past, you’ll probably be interested in collaborative filtering. If you have data describing the user and items they have interacted with (e.g. a user’s age, the category of a restaurant’s cuisine, the average review for a movie), you can model the likelihood of a new interaction given these properties at the current moment by adding content and context filtering. </a:t>
            </a:r>
            <a:endParaRPr sz="1150">
              <a:solidFill>
                <a:schemeClr val="dk1"/>
              </a:solidFill>
            </a:endParaRPr>
          </a:p>
          <a:p>
            <a:pPr indent="0" lvl="0" marL="0" rtl="0" algn="l">
              <a:spcBef>
                <a:spcPts val="0"/>
              </a:spcBef>
              <a:spcAft>
                <a:spcPts val="0"/>
              </a:spcAft>
              <a:buNone/>
            </a:pPr>
            <a:r>
              <a:t/>
            </a:r>
            <a:endParaRPr sz="1150">
              <a:solidFill>
                <a:schemeClr val="dk1"/>
              </a:solidFill>
            </a:endParaRPr>
          </a:p>
          <a:p>
            <a:pPr indent="0" lvl="0" marL="0" rtl="0" algn="l">
              <a:spcBef>
                <a:spcPts val="0"/>
              </a:spcBef>
              <a:spcAft>
                <a:spcPts val="0"/>
              </a:spcAft>
              <a:buNone/>
            </a:pPr>
            <a:r>
              <a:rPr lang="en" sz="1150" u="sng">
                <a:solidFill>
                  <a:schemeClr val="hlink"/>
                </a:solidFill>
                <a:hlinkClick r:id="rId2"/>
              </a:rPr>
              <a:t>Matrix factorization using the  alternating least squares (ALS)</a:t>
            </a:r>
            <a:r>
              <a:rPr lang="en" sz="1150">
                <a:solidFill>
                  <a:schemeClr val="dk1"/>
                </a:solidFill>
              </a:rPr>
              <a:t> algorithm  approximates the sparse user item rating matrix u-by-i as the product of two dense matrices, user and item factor matrices of size u × f and f × i  (where u is the number of users, i the number of items and f the number of latent features) . The factor matrices represent latent or hidden features which the algorithm tries to discover. One matrix tries to describe the latent or hidden features of each user, and one tries to describe latent properties of each movie. For each user and for each item, the ALS algorithm iteratively learns (f) numeric “factors” that represent the user or item. In each iteration, the algorithm alternatively fixes one factor matrix and optimizes for the other, and this process continues until it converges</a:t>
            </a:r>
            <a:endParaRPr sz="1150">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e11fd238e8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e11fd238e8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e11fd238e8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e11fd238e8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2e11fd238e8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2e11fd238e8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3A3B41"/>
                </a:solidFill>
                <a:latin typeface="Georgia"/>
                <a:ea typeface="Georgia"/>
                <a:cs typeface="Georgia"/>
                <a:sym typeface="Georgia"/>
              </a:rPr>
              <a:t>One shortcoming of user similarity, however, is that it requires all the user data to suggest products. It’s called a </a:t>
            </a:r>
            <a:r>
              <a:rPr b="1" lang="en" sz="1350">
                <a:solidFill>
                  <a:srgbClr val="3A3B41"/>
                </a:solidFill>
                <a:latin typeface="Georgia"/>
                <a:ea typeface="Georgia"/>
                <a:cs typeface="Georgia"/>
                <a:sym typeface="Georgia"/>
              </a:rPr>
              <a:t>cold start problem</a:t>
            </a:r>
            <a:r>
              <a:rPr lang="en" sz="1350">
                <a:solidFill>
                  <a:srgbClr val="3A3B41"/>
                </a:solidFill>
                <a:latin typeface="Georgia"/>
                <a:ea typeface="Georgia"/>
                <a:cs typeface="Georgia"/>
                <a:sym typeface="Georgia"/>
              </a:rPr>
              <a:t> because beginning the recommendation process requires previous data from users. A newly launched e-commerce website, for example, suffers from the cold start problem because it doesn't have a large number of users.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e11fd238e8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2e11fd238e8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3A3B41"/>
                </a:solidFill>
                <a:highlight>
                  <a:srgbClr val="FFFFFF"/>
                </a:highlight>
                <a:latin typeface="Georgia"/>
                <a:ea typeface="Georgia"/>
                <a:cs typeface="Georgia"/>
                <a:sym typeface="Georgia"/>
              </a:rPr>
              <a:t>One shortcoming of user similarity, however, is that it requires all the user data to suggest products. It’s called a </a:t>
            </a:r>
            <a:r>
              <a:rPr b="1" lang="en" sz="1350">
                <a:solidFill>
                  <a:srgbClr val="3A3B41"/>
                </a:solidFill>
                <a:highlight>
                  <a:srgbClr val="FFFFFF"/>
                </a:highlight>
                <a:latin typeface="Georgia"/>
                <a:ea typeface="Georgia"/>
                <a:cs typeface="Georgia"/>
                <a:sym typeface="Georgia"/>
              </a:rPr>
              <a:t>cold start problem</a:t>
            </a:r>
            <a:r>
              <a:rPr lang="en" sz="1350">
                <a:solidFill>
                  <a:srgbClr val="3A3B41"/>
                </a:solidFill>
                <a:highlight>
                  <a:srgbClr val="FFFFFF"/>
                </a:highlight>
                <a:latin typeface="Georgia"/>
                <a:ea typeface="Georgia"/>
                <a:cs typeface="Georgia"/>
                <a:sym typeface="Georgia"/>
              </a:rPr>
              <a:t> because beginning the recommendation process requires previous data from users. A newly launched e-commerce website, for example, suffers from the cold start problem because it doesn't have a large number of users.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So, the agenda of the talk is, firstly we will discuss what is machine </a:t>
            </a:r>
            <a:r>
              <a:rPr lang="en">
                <a:latin typeface="Calibri"/>
                <a:ea typeface="Calibri"/>
                <a:cs typeface="Calibri"/>
                <a:sym typeface="Calibri"/>
              </a:rPr>
              <a:t>learning</a:t>
            </a:r>
            <a:r>
              <a:rPr lang="en">
                <a:latin typeface="Calibri"/>
                <a:ea typeface="Calibri"/>
                <a:cs typeface="Calibri"/>
                <a:sym typeface="Calibri"/>
              </a:rPr>
              <a:t> / artificial intelligence to bring all of us on the same page, and then we will understand why do we need intelligent systems or recommendation systems, and further we will see how can we develop such systems. On top of that, we will understand the concepts of collaborative filtering which is used in building recommendation systems via a demo, and further challenges and towards the end bunch of resources for </a:t>
            </a:r>
            <a:r>
              <a:rPr lang="en">
                <a:latin typeface="Calibri"/>
                <a:ea typeface="Calibri"/>
                <a:cs typeface="Calibri"/>
                <a:sym typeface="Calibri"/>
              </a:rPr>
              <a:t>future reference. So lets begin.</a:t>
            </a:r>
            <a:endParaRPr>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1e71a4a866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1e71a4a866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1f0b113302c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1f0b113302c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38000"/>
              </a:lnSpc>
              <a:spcBef>
                <a:spcPts val="0"/>
              </a:spcBef>
              <a:spcAft>
                <a:spcPts val="0"/>
              </a:spcAft>
              <a:buNone/>
            </a:pPr>
            <a:r>
              <a:rPr lang="en" sz="1200">
                <a:solidFill>
                  <a:schemeClr val="dk1"/>
                </a:solidFill>
                <a:latin typeface="Calibri"/>
                <a:ea typeface="Calibri"/>
                <a:cs typeface="Calibri"/>
                <a:sym typeface="Calibri"/>
              </a:rPr>
              <a:t>AI is a very broad term, which implies any program or a technique that mimics human behavior; while ML is a subset of AI, which focuses on development of algorithms that learn from the dataset and its corresponding features and it gives the output, while Deep Learning is a subset of ML, which extracts the patterns from the dataset and gives data-driven decisions. For instance, hand-writing recognition is an example of Deep Learning; while Spam email detection is an example of Machine Learning.</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e11fd238e8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e11fd238e8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e11fd238e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e11fd238e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Okay, now I have explained the basics, let me test the waters. I want you to take a minute and think. Think which of these faces are real? Please raise the hand if you think it's face A, please raise the hand if you think it's face B - ah, I see 25% of the audience, okay now please raise the hand if you think it's face C! Perfect, so nearly 80% of the audience raised their hands for either of the faces A, B or C. </a:t>
            </a:r>
            <a:endParaRPr sz="1200">
              <a:solidFill>
                <a:schemeClr val="dk1"/>
              </a:solidFill>
              <a:latin typeface="Calibri"/>
              <a:ea typeface="Calibri"/>
              <a:cs typeface="Calibri"/>
              <a:sym typeface="Calibri"/>
            </a:endParaRPr>
          </a:p>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Well, the truth is none of these faces are REAL! These people do not exist on the planet Earth to say the least, can’t comment on the extraterrestrial planets though! This is an application of Deep Generative modeling in which algorithms are not only learning patterns from the dataset but going a step beyond in synthesizing brand new data instances based on the learned patterns. This is a very complex and incredibly powerful idea which has exploded in the recent past. For instance, ChatGPT, Dalle-E are some of the examples of Generative AI. But, wait a minute, what’s the building box behind these algorithms - that’s where neural networks come in the picture.</a:t>
            </a:r>
            <a:endParaRPr sz="22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2e11fd238e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2e11fd238e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This is a basic structure of Neural Network, in which given the dataset as an input, you run a machine learning algorithm; for the time being consider the machine learning model as a black-box which comprises weights, sum and bias and activation function to give an output or the result that you are trying to achieve via your use-case. Let’s understand this structure through an example!</a:t>
            </a:r>
            <a:endParaRPr sz="22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2e11fd238e8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2e11fd238e8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Here our use-case is, given an image, determine to which animal category this image belongs? So, you will feed the image dataset as an input, and the system which understands it as a combination of 0’s and 1’s, and then it will give you an output with certain confidence or an accuracy. Here it is suggesting that this image belongs to the dog category with 92% confidence.</a:t>
            </a:r>
            <a:endParaRPr sz="1200">
              <a:solidFill>
                <a:schemeClr val="dk1"/>
              </a:solidFill>
              <a:latin typeface="Calibri"/>
              <a:ea typeface="Calibri"/>
              <a:cs typeface="Calibri"/>
              <a:sym typeface="Calibri"/>
            </a:endParaRPr>
          </a:p>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Okay, so now we want to deploy this image recognition example, for our end-users, so what will be the machine learning pipeline in that case?</a:t>
            </a:r>
            <a:endParaRPr sz="2200">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e11fd238e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e11fd238e8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This infographic shows the end-to-end ML pipeline or the ML system holistically which comprises three main stages: First is the build stage, next is deployment stage and lastly is the monitoring stage. In the build pipeline - you are not only ingesting the input dataset, but doing preprocessing and post-processing of the data, model training, model testing and further packaging and registering the model. While in the deployment stage, your application is released in the production / development environment and is made available to the end-users. While in the monitoring stage you are analyzing and governing the model and re-iterate the build stage if anything goes wrong.</a:t>
            </a:r>
            <a:endParaRPr sz="1200">
              <a:solidFill>
                <a:schemeClr val="dk1"/>
              </a:solidFill>
              <a:latin typeface="Calibri"/>
              <a:ea typeface="Calibri"/>
              <a:cs typeface="Calibri"/>
              <a:sym typeface="Calibri"/>
            </a:endParaRPr>
          </a:p>
          <a:p>
            <a:pPr indent="0" lvl="0" marL="0" rtl="0" algn="just">
              <a:lnSpc>
                <a:spcPct val="115000"/>
              </a:lnSpc>
              <a:spcBef>
                <a:spcPts val="0"/>
              </a:spcBef>
              <a:spcAft>
                <a:spcPts val="0"/>
              </a:spcAft>
              <a:buNone/>
            </a:pPr>
            <a:r>
              <a:rPr lang="en" sz="1200">
                <a:solidFill>
                  <a:schemeClr val="dk1"/>
                </a:solidFill>
                <a:latin typeface="Calibri"/>
                <a:ea typeface="Calibri"/>
                <a:cs typeface="Calibri"/>
                <a:sym typeface="Calibri"/>
              </a:rPr>
              <a:t>This is on a very high level machine learning system, stages / pipeline, but wait what if we want to build a recommendation system!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e11fd238e8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2e11fd238e8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chemeClr val="dk1"/>
                </a:solidFill>
                <a:latin typeface="Calibri"/>
                <a:ea typeface="Calibri"/>
                <a:cs typeface="Calibri"/>
                <a:sym typeface="Calibri"/>
              </a:rPr>
              <a:t>Recommender systems are trained to understand the preferences, previous decisions, and characteristics of people and products using data gathered about their interactions. These include impressions, clicks, likes, and purchases. Because of their capability to predict consumer interests and desires on a highly personalized level, recommender systems provide personalized content. They can drive consumers to just about any product or service that interests them, from books to videos to clothing.</a:t>
            </a:r>
            <a:endParaRPr>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4633975" y="1113750"/>
            <a:ext cx="3796800" cy="22515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3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6076975" y="3365250"/>
            <a:ext cx="2353800" cy="6645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2092494" y="-1456321"/>
            <a:ext cx="6852244" cy="8359981"/>
            <a:chOff x="2092494" y="-1456321"/>
            <a:chExt cx="6852244" cy="8359981"/>
          </a:xfrm>
        </p:grpSpPr>
        <p:sp>
          <p:nvSpPr>
            <p:cNvPr id="12" name="Google Shape;12;p2"/>
            <p:cNvSpPr/>
            <p:nvPr/>
          </p:nvSpPr>
          <p:spPr>
            <a:xfrm>
              <a:off x="6441178" y="-1456321"/>
              <a:ext cx="2503560" cy="1995809"/>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 name="Google Shape;13;p2"/>
            <p:cNvSpPr/>
            <p:nvPr/>
          </p:nvSpPr>
          <p:spPr>
            <a:xfrm flipH="1" rot="9110095">
              <a:off x="2369036" y="4601438"/>
              <a:ext cx="2541957" cy="1809429"/>
            </a:xfrm>
            <a:custGeom>
              <a:rect b="b" l="l" r="r" t="t"/>
              <a:pathLst>
                <a:path extrusionOk="0" h="1807566" w="2539340">
                  <a:moveTo>
                    <a:pt x="65938" y="1326437"/>
                  </a:moveTo>
                  <a:cubicBezTo>
                    <a:pt x="-119866" y="832095"/>
                    <a:pt x="116574" y="472088"/>
                    <a:pt x="371558" y="397906"/>
                  </a:cubicBezTo>
                  <a:cubicBezTo>
                    <a:pt x="729690" y="293717"/>
                    <a:pt x="1065248" y="672756"/>
                    <a:pt x="1296964" y="618995"/>
                  </a:cubicBezTo>
                  <a:cubicBezTo>
                    <a:pt x="1483462" y="575722"/>
                    <a:pt x="1514579" y="120625"/>
                    <a:pt x="1783734" y="27689"/>
                  </a:cubicBezTo>
                  <a:cubicBezTo>
                    <a:pt x="2117138" y="-87336"/>
                    <a:pt x="2533893" y="179179"/>
                    <a:pt x="2538755" y="616286"/>
                  </a:cubicBezTo>
                  <a:cubicBezTo>
                    <a:pt x="2543201" y="1050614"/>
                    <a:pt x="2096856" y="1427847"/>
                    <a:pt x="1798181" y="1577393"/>
                  </a:cubicBezTo>
                  <a:cubicBezTo>
                    <a:pt x="1503119" y="1725341"/>
                    <a:pt x="1019127" y="1838559"/>
                    <a:pt x="750042" y="1801329"/>
                  </a:cubicBezTo>
                  <a:cubicBezTo>
                    <a:pt x="443727" y="1758890"/>
                    <a:pt x="176795" y="1621291"/>
                    <a:pt x="65938" y="1326437"/>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6" name="Shape 86"/>
        <p:cNvGrpSpPr/>
        <p:nvPr/>
      </p:nvGrpSpPr>
      <p:grpSpPr>
        <a:xfrm>
          <a:off x="0" y="0"/>
          <a:ext cx="0" cy="0"/>
          <a:chOff x="0" y="0"/>
          <a:chExt cx="0" cy="0"/>
        </a:xfrm>
      </p:grpSpPr>
      <p:sp>
        <p:nvSpPr>
          <p:cNvPr id="87" name="Google Shape;87;p11"/>
          <p:cNvSpPr txBox="1"/>
          <p:nvPr>
            <p:ph hasCustomPrompt="1" type="title"/>
          </p:nvPr>
        </p:nvSpPr>
        <p:spPr>
          <a:xfrm>
            <a:off x="713225" y="1670300"/>
            <a:ext cx="3373800" cy="11034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67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8" name="Google Shape;88;p11"/>
          <p:cNvSpPr txBox="1"/>
          <p:nvPr>
            <p:ph idx="1" type="subTitle"/>
          </p:nvPr>
        </p:nvSpPr>
        <p:spPr>
          <a:xfrm>
            <a:off x="1731825" y="2774100"/>
            <a:ext cx="2355300" cy="984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89" name="Google Shape;89;p11"/>
          <p:cNvGrpSpPr/>
          <p:nvPr/>
        </p:nvGrpSpPr>
        <p:grpSpPr>
          <a:xfrm flipH="1">
            <a:off x="1031919" y="-1456321"/>
            <a:ext cx="4702719" cy="8359981"/>
            <a:chOff x="4242019" y="-1456321"/>
            <a:chExt cx="4702719" cy="8359981"/>
          </a:xfrm>
        </p:grpSpPr>
        <p:sp>
          <p:nvSpPr>
            <p:cNvPr id="90" name="Google Shape;90;p11"/>
            <p:cNvSpPr/>
            <p:nvPr/>
          </p:nvSpPr>
          <p:spPr>
            <a:xfrm>
              <a:off x="6441178" y="-1456321"/>
              <a:ext cx="2503560" cy="1995809"/>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11"/>
            <p:cNvSpPr/>
            <p:nvPr/>
          </p:nvSpPr>
          <p:spPr>
            <a:xfrm flipH="1" rot="9110095">
              <a:off x="4518561" y="4601438"/>
              <a:ext cx="2541957" cy="1809429"/>
            </a:xfrm>
            <a:custGeom>
              <a:rect b="b" l="l" r="r" t="t"/>
              <a:pathLst>
                <a:path extrusionOk="0" h="1807566" w="2539340">
                  <a:moveTo>
                    <a:pt x="65938" y="1326437"/>
                  </a:moveTo>
                  <a:cubicBezTo>
                    <a:pt x="-119866" y="832095"/>
                    <a:pt x="116574" y="472088"/>
                    <a:pt x="371558" y="397906"/>
                  </a:cubicBezTo>
                  <a:cubicBezTo>
                    <a:pt x="729690" y="293717"/>
                    <a:pt x="1065248" y="672756"/>
                    <a:pt x="1296964" y="618995"/>
                  </a:cubicBezTo>
                  <a:cubicBezTo>
                    <a:pt x="1483462" y="575722"/>
                    <a:pt x="1514579" y="120625"/>
                    <a:pt x="1783734" y="27689"/>
                  </a:cubicBezTo>
                  <a:cubicBezTo>
                    <a:pt x="2117138" y="-87336"/>
                    <a:pt x="2533893" y="179179"/>
                    <a:pt x="2538755" y="616286"/>
                  </a:cubicBezTo>
                  <a:cubicBezTo>
                    <a:pt x="2543201" y="1050614"/>
                    <a:pt x="2096856" y="1427847"/>
                    <a:pt x="1798181" y="1577393"/>
                  </a:cubicBezTo>
                  <a:cubicBezTo>
                    <a:pt x="1503119" y="1725341"/>
                    <a:pt x="1019127" y="1838559"/>
                    <a:pt x="750042" y="1801329"/>
                  </a:cubicBezTo>
                  <a:cubicBezTo>
                    <a:pt x="443727" y="1758890"/>
                    <a:pt x="176795" y="1621291"/>
                    <a:pt x="65938" y="1326437"/>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3" name="Shape 93"/>
        <p:cNvGrpSpPr/>
        <p:nvPr/>
      </p:nvGrpSpPr>
      <p:grpSpPr>
        <a:xfrm>
          <a:off x="0" y="0"/>
          <a:ext cx="0" cy="0"/>
          <a:chOff x="0" y="0"/>
          <a:chExt cx="0" cy="0"/>
        </a:xfrm>
      </p:grpSpPr>
      <p:grpSp>
        <p:nvGrpSpPr>
          <p:cNvPr id="94" name="Google Shape;94;p13"/>
          <p:cNvGrpSpPr/>
          <p:nvPr/>
        </p:nvGrpSpPr>
        <p:grpSpPr>
          <a:xfrm>
            <a:off x="-1194131" y="-559931"/>
            <a:ext cx="10595334" cy="5978443"/>
            <a:chOff x="-1194131" y="-559931"/>
            <a:chExt cx="10595334" cy="5978443"/>
          </a:xfrm>
        </p:grpSpPr>
        <p:grpSp>
          <p:nvGrpSpPr>
            <p:cNvPr id="95" name="Google Shape;95;p13"/>
            <p:cNvGrpSpPr/>
            <p:nvPr/>
          </p:nvGrpSpPr>
          <p:grpSpPr>
            <a:xfrm>
              <a:off x="-1194131" y="-559931"/>
              <a:ext cx="2269753" cy="2135869"/>
              <a:chOff x="-1194131" y="-559931"/>
              <a:chExt cx="2269753" cy="2135869"/>
            </a:xfrm>
          </p:grpSpPr>
          <p:sp>
            <p:nvSpPr>
              <p:cNvPr id="96" name="Google Shape;96;p13"/>
              <p:cNvSpPr/>
              <p:nvPr/>
            </p:nvSpPr>
            <p:spPr>
              <a:xfrm>
                <a:off x="-1194131" y="-297968"/>
                <a:ext cx="1687691" cy="1873906"/>
              </a:xfrm>
              <a:custGeom>
                <a:rect b="b" l="l" r="r" t="t"/>
                <a:pathLst>
                  <a:path extrusionOk="0" h="2141607" w="1928790">
                    <a:moveTo>
                      <a:pt x="1933821" y="1322611"/>
                    </a:moveTo>
                    <a:lnTo>
                      <a:pt x="1933385" y="1304949"/>
                    </a:lnTo>
                    <a:lnTo>
                      <a:pt x="1656981" y="1311645"/>
                    </a:lnTo>
                    <a:cubicBezTo>
                      <a:pt x="1650349" y="1142798"/>
                      <a:pt x="1569993" y="992663"/>
                      <a:pt x="1447187" y="892562"/>
                    </a:cubicBezTo>
                    <a:lnTo>
                      <a:pt x="1640288" y="647577"/>
                    </a:lnTo>
                    <a:lnTo>
                      <a:pt x="1626420" y="636640"/>
                    </a:lnTo>
                    <a:lnTo>
                      <a:pt x="1433308" y="881648"/>
                    </a:lnTo>
                    <a:cubicBezTo>
                      <a:pt x="1336578" y="807477"/>
                      <a:pt x="1218507" y="766472"/>
                      <a:pt x="1096623" y="764731"/>
                    </a:cubicBezTo>
                    <a:lnTo>
                      <a:pt x="1096623" y="23429"/>
                    </a:lnTo>
                    <a:lnTo>
                      <a:pt x="1864744" y="23429"/>
                    </a:lnTo>
                    <a:lnTo>
                      <a:pt x="1864744" y="5767"/>
                    </a:lnTo>
                    <a:lnTo>
                      <a:pt x="1078961" y="5767"/>
                    </a:lnTo>
                    <a:lnTo>
                      <a:pt x="1078961" y="764708"/>
                    </a:lnTo>
                    <a:cubicBezTo>
                      <a:pt x="768868" y="769466"/>
                      <a:pt x="518035" y="1023038"/>
                      <a:pt x="518035" y="1334239"/>
                    </a:cubicBezTo>
                    <a:cubicBezTo>
                      <a:pt x="518035" y="1459790"/>
                      <a:pt x="558941" y="1575917"/>
                      <a:pt x="628000" y="1670193"/>
                    </a:cubicBezTo>
                    <a:lnTo>
                      <a:pt x="5030" y="2140354"/>
                    </a:lnTo>
                    <a:lnTo>
                      <a:pt x="25036" y="2147374"/>
                    </a:lnTo>
                    <a:lnTo>
                      <a:pt x="638717" y="1684258"/>
                    </a:lnTo>
                    <a:cubicBezTo>
                      <a:pt x="743077" y="1817873"/>
                      <a:pt x="905524" y="1904026"/>
                      <a:pt x="1087815" y="1904026"/>
                    </a:cubicBezTo>
                    <a:cubicBezTo>
                      <a:pt x="1401987" y="1904026"/>
                      <a:pt x="1657602" y="1648434"/>
                      <a:pt x="1657602" y="1334239"/>
                    </a:cubicBezTo>
                    <a:cubicBezTo>
                      <a:pt x="1657602" y="1332580"/>
                      <a:pt x="1657492" y="1330944"/>
                      <a:pt x="1657474" y="1329284"/>
                    </a:cubicBezTo>
                    <a:close/>
                    <a:moveTo>
                      <a:pt x="1639330" y="1312063"/>
                    </a:moveTo>
                    <a:lnTo>
                      <a:pt x="1462360" y="1316345"/>
                    </a:lnTo>
                    <a:cubicBezTo>
                      <a:pt x="1457457" y="1210882"/>
                      <a:pt x="1408300" y="1112377"/>
                      <a:pt x="1326969" y="1045058"/>
                    </a:cubicBezTo>
                    <a:lnTo>
                      <a:pt x="1436250" y="906412"/>
                    </a:lnTo>
                    <a:cubicBezTo>
                      <a:pt x="1555069" y="1003380"/>
                      <a:pt x="1632832" y="1148693"/>
                      <a:pt x="1639330" y="1312063"/>
                    </a:cubicBezTo>
                    <a:close/>
                    <a:moveTo>
                      <a:pt x="1096623" y="976881"/>
                    </a:moveTo>
                    <a:cubicBezTo>
                      <a:pt x="1170846" y="978651"/>
                      <a:pt x="1242650" y="1003618"/>
                      <a:pt x="1301955" y="1048278"/>
                    </a:cubicBezTo>
                    <a:lnTo>
                      <a:pt x="1096623" y="1308802"/>
                    </a:lnTo>
                    <a:close/>
                    <a:moveTo>
                      <a:pt x="1078961" y="1329853"/>
                    </a:moveTo>
                    <a:lnTo>
                      <a:pt x="797323" y="1542414"/>
                    </a:lnTo>
                    <a:cubicBezTo>
                      <a:pt x="755117" y="1483689"/>
                      <a:pt x="729970" y="1411932"/>
                      <a:pt x="729970" y="1334257"/>
                    </a:cubicBezTo>
                    <a:cubicBezTo>
                      <a:pt x="729970" y="1139938"/>
                      <a:pt x="885756" y="981633"/>
                      <a:pt x="1078961" y="976887"/>
                    </a:cubicBezTo>
                    <a:close/>
                    <a:moveTo>
                      <a:pt x="1078961" y="1351983"/>
                    </a:moveTo>
                    <a:lnTo>
                      <a:pt x="1078961" y="1359717"/>
                    </a:lnTo>
                    <a:lnTo>
                      <a:pt x="1092150" y="1342983"/>
                    </a:lnTo>
                    <a:lnTo>
                      <a:pt x="1445609" y="1334425"/>
                    </a:lnTo>
                    <a:cubicBezTo>
                      <a:pt x="1445516" y="1531663"/>
                      <a:pt x="1285036" y="1692114"/>
                      <a:pt x="1087815" y="1692114"/>
                    </a:cubicBezTo>
                    <a:cubicBezTo>
                      <a:pt x="974514" y="1692114"/>
                      <a:pt x="873536" y="1639017"/>
                      <a:pt x="807924" y="1556584"/>
                    </a:cubicBezTo>
                    <a:close/>
                    <a:moveTo>
                      <a:pt x="1106348" y="1324967"/>
                    </a:moveTo>
                    <a:lnTo>
                      <a:pt x="1316038" y="1058943"/>
                    </a:lnTo>
                    <a:cubicBezTo>
                      <a:pt x="1393249" y="1122995"/>
                      <a:pt x="1439952" y="1216568"/>
                      <a:pt x="1444733" y="1316774"/>
                    </a:cubicBezTo>
                    <a:close/>
                    <a:moveTo>
                      <a:pt x="1422382" y="895498"/>
                    </a:moveTo>
                    <a:lnTo>
                      <a:pt x="1312875" y="1034428"/>
                    </a:lnTo>
                    <a:cubicBezTo>
                      <a:pt x="1250460" y="987308"/>
                      <a:pt x="1174809" y="960994"/>
                      <a:pt x="1096623" y="959219"/>
                    </a:cubicBezTo>
                    <a:lnTo>
                      <a:pt x="1096623" y="782382"/>
                    </a:lnTo>
                    <a:cubicBezTo>
                      <a:pt x="1214544" y="784128"/>
                      <a:pt x="1328762" y="823793"/>
                      <a:pt x="1422382" y="895510"/>
                    </a:cubicBezTo>
                    <a:close/>
                    <a:moveTo>
                      <a:pt x="535697" y="1334262"/>
                    </a:moveTo>
                    <a:cubicBezTo>
                      <a:pt x="535697" y="1032798"/>
                      <a:pt x="778605" y="787146"/>
                      <a:pt x="1078961" y="782393"/>
                    </a:cubicBezTo>
                    <a:lnTo>
                      <a:pt x="1078961" y="959230"/>
                    </a:lnTo>
                    <a:cubicBezTo>
                      <a:pt x="876020" y="963988"/>
                      <a:pt x="712308" y="1130207"/>
                      <a:pt x="712308" y="1334262"/>
                    </a:cubicBezTo>
                    <a:cubicBezTo>
                      <a:pt x="712308" y="1415924"/>
                      <a:pt x="738807" y="1491354"/>
                      <a:pt x="783241" y="1553009"/>
                    </a:cubicBezTo>
                    <a:lnTo>
                      <a:pt x="642094" y="1659540"/>
                    </a:lnTo>
                    <a:cubicBezTo>
                      <a:pt x="575274" y="1568264"/>
                      <a:pt x="535697" y="1455821"/>
                      <a:pt x="535697" y="1334262"/>
                    </a:cubicBezTo>
                    <a:close/>
                    <a:moveTo>
                      <a:pt x="1639876" y="1334262"/>
                    </a:moveTo>
                    <a:cubicBezTo>
                      <a:pt x="1639876" y="1638692"/>
                      <a:pt x="1392199" y="1886369"/>
                      <a:pt x="1087775" y="1886369"/>
                    </a:cubicBezTo>
                    <a:cubicBezTo>
                      <a:pt x="911234" y="1886369"/>
                      <a:pt x="753898" y="1802979"/>
                      <a:pt x="652764" y="1673622"/>
                    </a:cubicBezTo>
                    <a:lnTo>
                      <a:pt x="793807" y="1567179"/>
                    </a:lnTo>
                    <a:cubicBezTo>
                      <a:pt x="862686" y="1653883"/>
                      <a:pt x="968740" y="1709753"/>
                      <a:pt x="1087815" y="1709753"/>
                    </a:cubicBezTo>
                    <a:cubicBezTo>
                      <a:pt x="1294859" y="1709753"/>
                      <a:pt x="1463300" y="1541312"/>
                      <a:pt x="1463300" y="1334262"/>
                    </a:cubicBezTo>
                    <a:cubicBezTo>
                      <a:pt x="1463300" y="1334176"/>
                      <a:pt x="1463300" y="1334094"/>
                      <a:pt x="1463300" y="1334007"/>
                    </a:cubicBezTo>
                    <a:lnTo>
                      <a:pt x="1639812" y="1329737"/>
                    </a:lnTo>
                    <a:cubicBezTo>
                      <a:pt x="1639789" y="1331251"/>
                      <a:pt x="1639893" y="1332742"/>
                      <a:pt x="1639893" y="13342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 name="Google Shape;97;p13"/>
              <p:cNvSpPr/>
              <p:nvPr/>
            </p:nvSpPr>
            <p:spPr>
              <a:xfrm>
                <a:off x="-397817" y="220552"/>
                <a:ext cx="951075" cy="790293"/>
              </a:xfrm>
              <a:custGeom>
                <a:rect b="b" l="l" r="r" t="t"/>
                <a:pathLst>
                  <a:path extrusionOk="0" h="903192" w="1086943">
                    <a:moveTo>
                      <a:pt x="176543" y="908959"/>
                    </a:moveTo>
                    <a:cubicBezTo>
                      <a:pt x="163116" y="908954"/>
                      <a:pt x="149742" y="907369"/>
                      <a:pt x="136687" y="904242"/>
                    </a:cubicBezTo>
                    <a:cubicBezTo>
                      <a:pt x="44715" y="882263"/>
                      <a:pt x="-12229" y="789548"/>
                      <a:pt x="9744" y="697581"/>
                    </a:cubicBezTo>
                    <a:lnTo>
                      <a:pt x="9744" y="697581"/>
                    </a:lnTo>
                    <a:cubicBezTo>
                      <a:pt x="31735" y="605603"/>
                      <a:pt x="124467" y="548671"/>
                      <a:pt x="216405" y="570644"/>
                    </a:cubicBezTo>
                    <a:cubicBezTo>
                      <a:pt x="308342" y="592618"/>
                      <a:pt x="365321" y="685338"/>
                      <a:pt x="343336" y="777305"/>
                    </a:cubicBezTo>
                    <a:cubicBezTo>
                      <a:pt x="324548" y="855926"/>
                      <a:pt x="254068" y="908959"/>
                      <a:pt x="176543" y="908959"/>
                    </a:cubicBezTo>
                    <a:close/>
                    <a:moveTo>
                      <a:pt x="26925" y="701689"/>
                    </a:moveTo>
                    <a:lnTo>
                      <a:pt x="26925" y="701689"/>
                    </a:lnTo>
                    <a:cubicBezTo>
                      <a:pt x="7197" y="784187"/>
                      <a:pt x="58298" y="867345"/>
                      <a:pt x="140789" y="887067"/>
                    </a:cubicBezTo>
                    <a:cubicBezTo>
                      <a:pt x="223281" y="906789"/>
                      <a:pt x="306445" y="855694"/>
                      <a:pt x="326161" y="773197"/>
                    </a:cubicBezTo>
                    <a:cubicBezTo>
                      <a:pt x="345878" y="690700"/>
                      <a:pt x="294829" y="607541"/>
                      <a:pt x="212303" y="587819"/>
                    </a:cubicBezTo>
                    <a:cubicBezTo>
                      <a:pt x="129776" y="568097"/>
                      <a:pt x="46653" y="619204"/>
                      <a:pt x="26925" y="701689"/>
                    </a:cubicBezTo>
                    <a:close/>
                    <a:moveTo>
                      <a:pt x="176398" y="648999"/>
                    </a:moveTo>
                    <a:cubicBezTo>
                      <a:pt x="225172" y="648999"/>
                      <a:pt x="264709" y="688536"/>
                      <a:pt x="264709" y="737310"/>
                    </a:cubicBezTo>
                    <a:cubicBezTo>
                      <a:pt x="264709" y="786078"/>
                      <a:pt x="225172" y="825615"/>
                      <a:pt x="176404" y="825615"/>
                    </a:cubicBezTo>
                    <a:cubicBezTo>
                      <a:pt x="176404" y="825615"/>
                      <a:pt x="176398" y="825615"/>
                      <a:pt x="176398" y="825615"/>
                    </a:cubicBezTo>
                    <a:cubicBezTo>
                      <a:pt x="127630" y="825615"/>
                      <a:pt x="88093" y="786078"/>
                      <a:pt x="88093" y="737310"/>
                    </a:cubicBezTo>
                    <a:cubicBezTo>
                      <a:pt x="88087" y="688541"/>
                      <a:pt x="127624" y="649004"/>
                      <a:pt x="176392" y="648999"/>
                    </a:cubicBezTo>
                    <a:cubicBezTo>
                      <a:pt x="176392" y="648999"/>
                      <a:pt x="176398" y="648999"/>
                      <a:pt x="176398" y="648999"/>
                    </a:cubicBezTo>
                    <a:close/>
                    <a:moveTo>
                      <a:pt x="1047817" y="682025"/>
                    </a:moveTo>
                    <a:cubicBezTo>
                      <a:pt x="1072205" y="682025"/>
                      <a:pt x="1091973" y="701794"/>
                      <a:pt x="1091973" y="726181"/>
                    </a:cubicBezTo>
                    <a:cubicBezTo>
                      <a:pt x="1091973" y="750568"/>
                      <a:pt x="1072205" y="770336"/>
                      <a:pt x="1047817" y="770336"/>
                    </a:cubicBezTo>
                    <a:cubicBezTo>
                      <a:pt x="1023436" y="770331"/>
                      <a:pt x="1003668" y="750568"/>
                      <a:pt x="1003668" y="726181"/>
                    </a:cubicBezTo>
                    <a:cubicBezTo>
                      <a:pt x="1003668" y="701800"/>
                      <a:pt x="1023436" y="682031"/>
                      <a:pt x="1047817" y="682025"/>
                    </a:cubicBezTo>
                    <a:close/>
                    <a:moveTo>
                      <a:pt x="723910" y="5767"/>
                    </a:moveTo>
                    <a:cubicBezTo>
                      <a:pt x="748297" y="5772"/>
                      <a:pt x="768059" y="25541"/>
                      <a:pt x="768059" y="49922"/>
                    </a:cubicBezTo>
                    <a:cubicBezTo>
                      <a:pt x="768059" y="74309"/>
                      <a:pt x="748297" y="94072"/>
                      <a:pt x="723910" y="94078"/>
                    </a:cubicBezTo>
                    <a:cubicBezTo>
                      <a:pt x="699522" y="94078"/>
                      <a:pt x="679754" y="74309"/>
                      <a:pt x="679754" y="49922"/>
                    </a:cubicBezTo>
                    <a:cubicBezTo>
                      <a:pt x="679754" y="25535"/>
                      <a:pt x="699522" y="5767"/>
                      <a:pt x="723910" y="576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 name="Google Shape;98;p13"/>
              <p:cNvSpPr/>
              <p:nvPr/>
            </p:nvSpPr>
            <p:spPr>
              <a:xfrm>
                <a:off x="481797" y="-559931"/>
                <a:ext cx="593825" cy="371934"/>
              </a:xfrm>
              <a:custGeom>
                <a:rect b="b" l="l" r="r" t="t"/>
                <a:pathLst>
                  <a:path extrusionOk="0" h="425067" w="678657">
                    <a:moveTo>
                      <a:pt x="68497" y="32523"/>
                    </a:moveTo>
                    <a:lnTo>
                      <a:pt x="18870" y="32523"/>
                    </a:lnTo>
                    <a:cubicBezTo>
                      <a:pt x="12140" y="32621"/>
                      <a:pt x="6604" y="27248"/>
                      <a:pt x="6506" y="20518"/>
                    </a:cubicBezTo>
                    <a:cubicBezTo>
                      <a:pt x="6506" y="20518"/>
                      <a:pt x="6506" y="20512"/>
                      <a:pt x="6506" y="20512"/>
                    </a:cubicBezTo>
                    <a:lnTo>
                      <a:pt x="6506" y="20332"/>
                    </a:lnTo>
                    <a:cubicBezTo>
                      <a:pt x="6511" y="13503"/>
                      <a:pt x="12047" y="7973"/>
                      <a:pt x="18870" y="7973"/>
                    </a:cubicBezTo>
                    <a:lnTo>
                      <a:pt x="68497" y="7973"/>
                    </a:lnTo>
                    <a:cubicBezTo>
                      <a:pt x="75327" y="7973"/>
                      <a:pt x="80856" y="13503"/>
                      <a:pt x="80862" y="20332"/>
                    </a:cubicBezTo>
                    <a:cubicBezTo>
                      <a:pt x="80862" y="27063"/>
                      <a:pt x="75408" y="32517"/>
                      <a:pt x="68677" y="32517"/>
                    </a:cubicBezTo>
                    <a:close/>
                    <a:moveTo>
                      <a:pt x="80862" y="77201"/>
                    </a:moveTo>
                    <a:cubicBezTo>
                      <a:pt x="80862" y="70371"/>
                      <a:pt x="75327" y="64836"/>
                      <a:pt x="68497" y="64836"/>
                    </a:cubicBezTo>
                    <a:lnTo>
                      <a:pt x="18870" y="64836"/>
                    </a:lnTo>
                    <a:cubicBezTo>
                      <a:pt x="12041" y="64836"/>
                      <a:pt x="6506" y="70371"/>
                      <a:pt x="6506" y="77201"/>
                    </a:cubicBezTo>
                    <a:cubicBezTo>
                      <a:pt x="6511" y="84030"/>
                      <a:pt x="12047" y="89559"/>
                      <a:pt x="18870" y="89559"/>
                    </a:cubicBezTo>
                    <a:lnTo>
                      <a:pt x="68497" y="89559"/>
                    </a:lnTo>
                    <a:cubicBezTo>
                      <a:pt x="75327" y="89559"/>
                      <a:pt x="80856" y="84030"/>
                      <a:pt x="80862" y="77201"/>
                    </a:cubicBezTo>
                    <a:close/>
                    <a:moveTo>
                      <a:pt x="80862" y="134063"/>
                    </a:moveTo>
                    <a:cubicBezTo>
                      <a:pt x="80862" y="127332"/>
                      <a:pt x="75408" y="121878"/>
                      <a:pt x="68677" y="121878"/>
                    </a:cubicBezTo>
                    <a:lnTo>
                      <a:pt x="18870" y="121878"/>
                    </a:lnTo>
                    <a:cubicBezTo>
                      <a:pt x="12140" y="121780"/>
                      <a:pt x="6604" y="127153"/>
                      <a:pt x="6506" y="133883"/>
                    </a:cubicBezTo>
                    <a:cubicBezTo>
                      <a:pt x="6506" y="133883"/>
                      <a:pt x="6506" y="133883"/>
                      <a:pt x="6506" y="133883"/>
                    </a:cubicBezTo>
                    <a:lnTo>
                      <a:pt x="6506" y="134063"/>
                    </a:lnTo>
                    <a:cubicBezTo>
                      <a:pt x="6506" y="140892"/>
                      <a:pt x="12041" y="146428"/>
                      <a:pt x="18870" y="146428"/>
                    </a:cubicBezTo>
                    <a:lnTo>
                      <a:pt x="68497" y="146428"/>
                    </a:lnTo>
                    <a:cubicBezTo>
                      <a:pt x="75321" y="146422"/>
                      <a:pt x="80850" y="140898"/>
                      <a:pt x="80856" y="134075"/>
                    </a:cubicBezTo>
                    <a:close/>
                    <a:moveTo>
                      <a:pt x="80862" y="190926"/>
                    </a:moveTo>
                    <a:cubicBezTo>
                      <a:pt x="80862" y="184195"/>
                      <a:pt x="75408" y="178741"/>
                      <a:pt x="68677" y="178741"/>
                    </a:cubicBezTo>
                    <a:lnTo>
                      <a:pt x="18870" y="178741"/>
                    </a:lnTo>
                    <a:cubicBezTo>
                      <a:pt x="12093" y="177929"/>
                      <a:pt x="5937" y="182762"/>
                      <a:pt x="5119" y="189539"/>
                    </a:cubicBezTo>
                    <a:cubicBezTo>
                      <a:pt x="4306" y="196316"/>
                      <a:pt x="9140" y="202472"/>
                      <a:pt x="15917" y="203291"/>
                    </a:cubicBezTo>
                    <a:cubicBezTo>
                      <a:pt x="16897" y="203406"/>
                      <a:pt x="17889" y="203406"/>
                      <a:pt x="18870" y="203291"/>
                    </a:cubicBezTo>
                    <a:lnTo>
                      <a:pt x="68497" y="203291"/>
                    </a:lnTo>
                    <a:cubicBezTo>
                      <a:pt x="75315" y="203285"/>
                      <a:pt x="80844" y="197761"/>
                      <a:pt x="80856" y="190943"/>
                    </a:cubicBezTo>
                    <a:close/>
                    <a:moveTo>
                      <a:pt x="80862" y="247788"/>
                    </a:moveTo>
                    <a:cubicBezTo>
                      <a:pt x="80862" y="241058"/>
                      <a:pt x="75408" y="235604"/>
                      <a:pt x="68677" y="235604"/>
                    </a:cubicBezTo>
                    <a:lnTo>
                      <a:pt x="18870" y="235604"/>
                    </a:lnTo>
                    <a:cubicBezTo>
                      <a:pt x="12093" y="234791"/>
                      <a:pt x="5937" y="239624"/>
                      <a:pt x="5119" y="246402"/>
                    </a:cubicBezTo>
                    <a:cubicBezTo>
                      <a:pt x="4306" y="253179"/>
                      <a:pt x="9140" y="259335"/>
                      <a:pt x="15917" y="260153"/>
                    </a:cubicBezTo>
                    <a:cubicBezTo>
                      <a:pt x="16897" y="260269"/>
                      <a:pt x="17889" y="260269"/>
                      <a:pt x="18870" y="260153"/>
                    </a:cubicBezTo>
                    <a:lnTo>
                      <a:pt x="68497" y="260153"/>
                    </a:lnTo>
                    <a:cubicBezTo>
                      <a:pt x="75327" y="260153"/>
                      <a:pt x="80862" y="254618"/>
                      <a:pt x="80862" y="247788"/>
                    </a:cubicBezTo>
                    <a:close/>
                    <a:moveTo>
                      <a:pt x="80862" y="304651"/>
                    </a:moveTo>
                    <a:cubicBezTo>
                      <a:pt x="80862" y="297920"/>
                      <a:pt x="75408" y="292466"/>
                      <a:pt x="68677" y="292466"/>
                    </a:cubicBezTo>
                    <a:lnTo>
                      <a:pt x="18870" y="292466"/>
                    </a:lnTo>
                    <a:cubicBezTo>
                      <a:pt x="12093" y="291654"/>
                      <a:pt x="5931" y="296487"/>
                      <a:pt x="5119" y="303270"/>
                    </a:cubicBezTo>
                    <a:cubicBezTo>
                      <a:pt x="5119" y="303270"/>
                      <a:pt x="5119" y="303270"/>
                      <a:pt x="5119" y="303270"/>
                    </a:cubicBezTo>
                    <a:cubicBezTo>
                      <a:pt x="4306" y="310047"/>
                      <a:pt x="9140" y="316203"/>
                      <a:pt x="15917" y="317016"/>
                    </a:cubicBezTo>
                    <a:cubicBezTo>
                      <a:pt x="15917" y="317016"/>
                      <a:pt x="15917" y="317016"/>
                      <a:pt x="15917" y="317016"/>
                    </a:cubicBezTo>
                    <a:cubicBezTo>
                      <a:pt x="16897" y="317138"/>
                      <a:pt x="17889" y="317138"/>
                      <a:pt x="18870" y="317016"/>
                    </a:cubicBezTo>
                    <a:lnTo>
                      <a:pt x="68497" y="317016"/>
                    </a:lnTo>
                    <a:cubicBezTo>
                      <a:pt x="75321" y="317021"/>
                      <a:pt x="80856" y="311486"/>
                      <a:pt x="80862" y="304663"/>
                    </a:cubicBezTo>
                    <a:cubicBezTo>
                      <a:pt x="80862" y="304663"/>
                      <a:pt x="80862" y="304657"/>
                      <a:pt x="80862" y="304657"/>
                    </a:cubicBezTo>
                    <a:close/>
                    <a:moveTo>
                      <a:pt x="80862" y="361514"/>
                    </a:moveTo>
                    <a:cubicBezTo>
                      <a:pt x="80862" y="354783"/>
                      <a:pt x="75408" y="349329"/>
                      <a:pt x="68677" y="349329"/>
                    </a:cubicBezTo>
                    <a:lnTo>
                      <a:pt x="18870" y="349329"/>
                    </a:lnTo>
                    <a:cubicBezTo>
                      <a:pt x="12093" y="348516"/>
                      <a:pt x="5937" y="353350"/>
                      <a:pt x="5119" y="360127"/>
                    </a:cubicBezTo>
                    <a:cubicBezTo>
                      <a:pt x="4306" y="366904"/>
                      <a:pt x="9140" y="373060"/>
                      <a:pt x="15917" y="373878"/>
                    </a:cubicBezTo>
                    <a:cubicBezTo>
                      <a:pt x="16897" y="373994"/>
                      <a:pt x="17889" y="373994"/>
                      <a:pt x="18870" y="373878"/>
                    </a:cubicBezTo>
                    <a:lnTo>
                      <a:pt x="68497" y="373878"/>
                    </a:lnTo>
                    <a:cubicBezTo>
                      <a:pt x="75327" y="373878"/>
                      <a:pt x="80862" y="368343"/>
                      <a:pt x="80862" y="361514"/>
                    </a:cubicBezTo>
                    <a:close/>
                    <a:moveTo>
                      <a:pt x="80862" y="418562"/>
                    </a:moveTo>
                    <a:cubicBezTo>
                      <a:pt x="80862" y="411732"/>
                      <a:pt x="75327" y="406197"/>
                      <a:pt x="68497" y="406197"/>
                    </a:cubicBezTo>
                    <a:lnTo>
                      <a:pt x="18870" y="406197"/>
                    </a:lnTo>
                    <a:cubicBezTo>
                      <a:pt x="12093" y="405385"/>
                      <a:pt x="5937" y="410218"/>
                      <a:pt x="5119" y="416995"/>
                    </a:cubicBezTo>
                    <a:cubicBezTo>
                      <a:pt x="4306" y="423772"/>
                      <a:pt x="9140" y="429928"/>
                      <a:pt x="15917" y="430747"/>
                    </a:cubicBezTo>
                    <a:cubicBezTo>
                      <a:pt x="16897" y="430863"/>
                      <a:pt x="17889" y="430863"/>
                      <a:pt x="18870" y="430747"/>
                    </a:cubicBezTo>
                    <a:lnTo>
                      <a:pt x="68497" y="430747"/>
                    </a:lnTo>
                    <a:cubicBezTo>
                      <a:pt x="75228" y="430845"/>
                      <a:pt x="80763" y="425472"/>
                      <a:pt x="80862" y="418742"/>
                    </a:cubicBezTo>
                    <a:cubicBezTo>
                      <a:pt x="80862" y="418742"/>
                      <a:pt x="80862" y="418736"/>
                      <a:pt x="80862" y="418736"/>
                    </a:cubicBezTo>
                    <a:close/>
                    <a:moveTo>
                      <a:pt x="267012" y="20292"/>
                    </a:moveTo>
                    <a:cubicBezTo>
                      <a:pt x="267017" y="13532"/>
                      <a:pt x="261586" y="8025"/>
                      <a:pt x="254827" y="7933"/>
                    </a:cubicBezTo>
                    <a:lnTo>
                      <a:pt x="124124" y="7933"/>
                    </a:lnTo>
                    <a:cubicBezTo>
                      <a:pt x="117335" y="8025"/>
                      <a:pt x="111858" y="13503"/>
                      <a:pt x="111765" y="20292"/>
                    </a:cubicBezTo>
                    <a:cubicBezTo>
                      <a:pt x="111858" y="27051"/>
                      <a:pt x="117364" y="32476"/>
                      <a:pt x="124124" y="32476"/>
                    </a:cubicBezTo>
                    <a:lnTo>
                      <a:pt x="254821" y="32476"/>
                    </a:lnTo>
                    <a:cubicBezTo>
                      <a:pt x="261552" y="32476"/>
                      <a:pt x="267006" y="27022"/>
                      <a:pt x="267006" y="20292"/>
                    </a:cubicBezTo>
                    <a:close/>
                    <a:moveTo>
                      <a:pt x="267012" y="77154"/>
                    </a:moveTo>
                    <a:cubicBezTo>
                      <a:pt x="267012" y="70394"/>
                      <a:pt x="261586" y="64888"/>
                      <a:pt x="254827" y="64789"/>
                    </a:cubicBezTo>
                    <a:lnTo>
                      <a:pt x="124124" y="64789"/>
                    </a:lnTo>
                    <a:cubicBezTo>
                      <a:pt x="117295" y="64795"/>
                      <a:pt x="111765" y="70325"/>
                      <a:pt x="111765" y="77154"/>
                    </a:cubicBezTo>
                    <a:cubicBezTo>
                      <a:pt x="111765" y="83977"/>
                      <a:pt x="117300" y="89513"/>
                      <a:pt x="124124" y="89513"/>
                    </a:cubicBezTo>
                    <a:lnTo>
                      <a:pt x="254821" y="89513"/>
                    </a:lnTo>
                    <a:cubicBezTo>
                      <a:pt x="261581" y="89420"/>
                      <a:pt x="267012" y="83914"/>
                      <a:pt x="267006" y="77154"/>
                    </a:cubicBezTo>
                    <a:close/>
                    <a:moveTo>
                      <a:pt x="267012" y="134017"/>
                    </a:moveTo>
                    <a:cubicBezTo>
                      <a:pt x="267012" y="127286"/>
                      <a:pt x="261557" y="121832"/>
                      <a:pt x="254827" y="121832"/>
                    </a:cubicBezTo>
                    <a:lnTo>
                      <a:pt x="124124" y="121832"/>
                    </a:lnTo>
                    <a:cubicBezTo>
                      <a:pt x="117364" y="121826"/>
                      <a:pt x="111858" y="127257"/>
                      <a:pt x="111765" y="134017"/>
                    </a:cubicBezTo>
                    <a:cubicBezTo>
                      <a:pt x="111858" y="140806"/>
                      <a:pt x="117335" y="146283"/>
                      <a:pt x="124124" y="146381"/>
                    </a:cubicBezTo>
                    <a:lnTo>
                      <a:pt x="254821" y="146381"/>
                    </a:lnTo>
                    <a:cubicBezTo>
                      <a:pt x="261581" y="146283"/>
                      <a:pt x="267006" y="140776"/>
                      <a:pt x="267006" y="134017"/>
                    </a:cubicBezTo>
                    <a:close/>
                    <a:moveTo>
                      <a:pt x="267012" y="190879"/>
                    </a:moveTo>
                    <a:cubicBezTo>
                      <a:pt x="267012" y="184149"/>
                      <a:pt x="261557" y="178694"/>
                      <a:pt x="254827" y="178694"/>
                    </a:cubicBezTo>
                    <a:lnTo>
                      <a:pt x="124124" y="178694"/>
                    </a:lnTo>
                    <a:cubicBezTo>
                      <a:pt x="117347" y="177882"/>
                      <a:pt x="111191" y="182716"/>
                      <a:pt x="110378" y="189492"/>
                    </a:cubicBezTo>
                    <a:cubicBezTo>
                      <a:pt x="110378" y="189492"/>
                      <a:pt x="110378" y="189492"/>
                      <a:pt x="110378" y="189492"/>
                    </a:cubicBezTo>
                    <a:cubicBezTo>
                      <a:pt x="109560" y="196270"/>
                      <a:pt x="114394" y="202426"/>
                      <a:pt x="121170" y="203244"/>
                    </a:cubicBezTo>
                    <a:cubicBezTo>
                      <a:pt x="121170" y="203244"/>
                      <a:pt x="121176" y="203244"/>
                      <a:pt x="121176" y="203244"/>
                    </a:cubicBezTo>
                    <a:cubicBezTo>
                      <a:pt x="122157" y="203360"/>
                      <a:pt x="123143" y="203360"/>
                      <a:pt x="124124" y="203244"/>
                    </a:cubicBezTo>
                    <a:lnTo>
                      <a:pt x="254821" y="203244"/>
                    </a:lnTo>
                    <a:cubicBezTo>
                      <a:pt x="261552" y="203244"/>
                      <a:pt x="267006" y="197790"/>
                      <a:pt x="267006" y="191059"/>
                    </a:cubicBezTo>
                    <a:cubicBezTo>
                      <a:pt x="267006" y="191001"/>
                      <a:pt x="267006" y="190937"/>
                      <a:pt x="267006" y="190879"/>
                    </a:cubicBezTo>
                    <a:close/>
                    <a:moveTo>
                      <a:pt x="267012" y="247742"/>
                    </a:moveTo>
                    <a:cubicBezTo>
                      <a:pt x="267012" y="241011"/>
                      <a:pt x="261557" y="235557"/>
                      <a:pt x="254827" y="235557"/>
                    </a:cubicBezTo>
                    <a:lnTo>
                      <a:pt x="124124" y="235557"/>
                    </a:lnTo>
                    <a:cubicBezTo>
                      <a:pt x="117347" y="234745"/>
                      <a:pt x="111191" y="239578"/>
                      <a:pt x="110378" y="246355"/>
                    </a:cubicBezTo>
                    <a:cubicBezTo>
                      <a:pt x="110378" y="246355"/>
                      <a:pt x="110378" y="246355"/>
                      <a:pt x="110378" y="246355"/>
                    </a:cubicBezTo>
                    <a:cubicBezTo>
                      <a:pt x="109560" y="253132"/>
                      <a:pt x="114394" y="259288"/>
                      <a:pt x="121170" y="260107"/>
                    </a:cubicBezTo>
                    <a:cubicBezTo>
                      <a:pt x="121170" y="260107"/>
                      <a:pt x="121176" y="260107"/>
                      <a:pt x="121176" y="260107"/>
                    </a:cubicBezTo>
                    <a:cubicBezTo>
                      <a:pt x="122157" y="260228"/>
                      <a:pt x="123143" y="260228"/>
                      <a:pt x="124124" y="260107"/>
                    </a:cubicBezTo>
                    <a:lnTo>
                      <a:pt x="254821" y="260107"/>
                    </a:lnTo>
                    <a:cubicBezTo>
                      <a:pt x="261552" y="260107"/>
                      <a:pt x="267006" y="254653"/>
                      <a:pt x="267006" y="247922"/>
                    </a:cubicBezTo>
                    <a:cubicBezTo>
                      <a:pt x="267006" y="247864"/>
                      <a:pt x="267006" y="247806"/>
                      <a:pt x="267006" y="247742"/>
                    </a:cubicBezTo>
                    <a:close/>
                    <a:moveTo>
                      <a:pt x="423494" y="304605"/>
                    </a:moveTo>
                    <a:cubicBezTo>
                      <a:pt x="423494" y="297874"/>
                      <a:pt x="418040" y="292420"/>
                      <a:pt x="411309" y="292420"/>
                    </a:cubicBezTo>
                    <a:lnTo>
                      <a:pt x="280606" y="292420"/>
                    </a:lnTo>
                    <a:cubicBezTo>
                      <a:pt x="273829" y="291601"/>
                      <a:pt x="267673" y="296435"/>
                      <a:pt x="266855" y="303212"/>
                    </a:cubicBezTo>
                    <a:cubicBezTo>
                      <a:pt x="266855" y="303212"/>
                      <a:pt x="266855" y="303218"/>
                      <a:pt x="266855" y="303218"/>
                    </a:cubicBezTo>
                    <a:cubicBezTo>
                      <a:pt x="266043" y="310001"/>
                      <a:pt x="270882" y="316151"/>
                      <a:pt x="277659" y="316969"/>
                    </a:cubicBezTo>
                    <a:cubicBezTo>
                      <a:pt x="278639" y="317085"/>
                      <a:pt x="279626" y="317085"/>
                      <a:pt x="280606" y="316969"/>
                    </a:cubicBezTo>
                    <a:lnTo>
                      <a:pt x="411123" y="316969"/>
                    </a:lnTo>
                    <a:cubicBezTo>
                      <a:pt x="417953" y="316969"/>
                      <a:pt x="423488" y="311434"/>
                      <a:pt x="423488" y="304605"/>
                    </a:cubicBezTo>
                    <a:close/>
                    <a:moveTo>
                      <a:pt x="423494" y="361467"/>
                    </a:moveTo>
                    <a:cubicBezTo>
                      <a:pt x="423494" y="354736"/>
                      <a:pt x="418040" y="349282"/>
                      <a:pt x="411309" y="349282"/>
                    </a:cubicBezTo>
                    <a:lnTo>
                      <a:pt x="280606" y="349282"/>
                    </a:lnTo>
                    <a:cubicBezTo>
                      <a:pt x="273829" y="348470"/>
                      <a:pt x="267673" y="353303"/>
                      <a:pt x="266855" y="360080"/>
                    </a:cubicBezTo>
                    <a:cubicBezTo>
                      <a:pt x="266043" y="366857"/>
                      <a:pt x="270882" y="373014"/>
                      <a:pt x="277659" y="373832"/>
                    </a:cubicBezTo>
                    <a:cubicBezTo>
                      <a:pt x="278639" y="373948"/>
                      <a:pt x="279626" y="373948"/>
                      <a:pt x="280606" y="373832"/>
                    </a:cubicBezTo>
                    <a:lnTo>
                      <a:pt x="411123" y="373832"/>
                    </a:lnTo>
                    <a:cubicBezTo>
                      <a:pt x="417953" y="373832"/>
                      <a:pt x="423488" y="368296"/>
                      <a:pt x="423488" y="361467"/>
                    </a:cubicBezTo>
                    <a:close/>
                    <a:moveTo>
                      <a:pt x="423494" y="418515"/>
                    </a:moveTo>
                    <a:cubicBezTo>
                      <a:pt x="423494" y="411686"/>
                      <a:pt x="417958" y="406151"/>
                      <a:pt x="411129" y="406151"/>
                    </a:cubicBezTo>
                    <a:lnTo>
                      <a:pt x="280606" y="406151"/>
                    </a:lnTo>
                    <a:cubicBezTo>
                      <a:pt x="273829" y="405338"/>
                      <a:pt x="267673" y="410172"/>
                      <a:pt x="266855" y="416949"/>
                    </a:cubicBezTo>
                    <a:cubicBezTo>
                      <a:pt x="266043" y="423726"/>
                      <a:pt x="270876" y="429888"/>
                      <a:pt x="277659" y="430700"/>
                    </a:cubicBezTo>
                    <a:cubicBezTo>
                      <a:pt x="277659" y="430700"/>
                      <a:pt x="277659" y="430700"/>
                      <a:pt x="277659" y="430700"/>
                    </a:cubicBezTo>
                    <a:cubicBezTo>
                      <a:pt x="278639" y="430816"/>
                      <a:pt x="279626" y="430816"/>
                      <a:pt x="280606" y="430700"/>
                    </a:cubicBezTo>
                    <a:lnTo>
                      <a:pt x="411123" y="430700"/>
                    </a:lnTo>
                    <a:cubicBezTo>
                      <a:pt x="417854" y="430799"/>
                      <a:pt x="423390" y="425426"/>
                      <a:pt x="423488" y="418695"/>
                    </a:cubicBezTo>
                    <a:cubicBezTo>
                      <a:pt x="423488" y="418695"/>
                      <a:pt x="423488" y="418690"/>
                      <a:pt x="423488" y="418690"/>
                    </a:cubicBezTo>
                    <a:lnTo>
                      <a:pt x="423488" y="418515"/>
                    </a:lnTo>
                    <a:close/>
                    <a:moveTo>
                      <a:pt x="324588" y="20245"/>
                    </a:moveTo>
                    <a:cubicBezTo>
                      <a:pt x="324686" y="12348"/>
                      <a:pt x="318368" y="5867"/>
                      <a:pt x="310471" y="5768"/>
                    </a:cubicBezTo>
                    <a:cubicBezTo>
                      <a:pt x="310471" y="5768"/>
                      <a:pt x="310465" y="5768"/>
                      <a:pt x="310459" y="5768"/>
                    </a:cubicBezTo>
                    <a:cubicBezTo>
                      <a:pt x="302562" y="5670"/>
                      <a:pt x="296081" y="11988"/>
                      <a:pt x="295983" y="19885"/>
                    </a:cubicBezTo>
                    <a:cubicBezTo>
                      <a:pt x="295983" y="19885"/>
                      <a:pt x="295983" y="19891"/>
                      <a:pt x="295983" y="19897"/>
                    </a:cubicBezTo>
                    <a:cubicBezTo>
                      <a:pt x="295884" y="27794"/>
                      <a:pt x="302208" y="34275"/>
                      <a:pt x="310111" y="34374"/>
                    </a:cubicBezTo>
                    <a:cubicBezTo>
                      <a:pt x="310111" y="34374"/>
                      <a:pt x="310111" y="34374"/>
                      <a:pt x="310111" y="34374"/>
                    </a:cubicBezTo>
                    <a:lnTo>
                      <a:pt x="310285" y="34374"/>
                    </a:lnTo>
                    <a:cubicBezTo>
                      <a:pt x="318118" y="34379"/>
                      <a:pt x="324495" y="28078"/>
                      <a:pt x="324588" y="20245"/>
                    </a:cubicBezTo>
                    <a:close/>
                    <a:moveTo>
                      <a:pt x="367154" y="20245"/>
                    </a:moveTo>
                    <a:cubicBezTo>
                      <a:pt x="367252" y="12348"/>
                      <a:pt x="360934" y="5867"/>
                      <a:pt x="353037" y="5768"/>
                    </a:cubicBezTo>
                    <a:cubicBezTo>
                      <a:pt x="353037" y="5768"/>
                      <a:pt x="353031" y="5768"/>
                      <a:pt x="353025" y="5768"/>
                    </a:cubicBezTo>
                    <a:cubicBezTo>
                      <a:pt x="345128" y="5658"/>
                      <a:pt x="338635" y="11965"/>
                      <a:pt x="338519" y="19868"/>
                    </a:cubicBezTo>
                    <a:cubicBezTo>
                      <a:pt x="338519" y="19874"/>
                      <a:pt x="338519" y="19885"/>
                      <a:pt x="338519" y="19897"/>
                    </a:cubicBezTo>
                    <a:cubicBezTo>
                      <a:pt x="338426" y="27794"/>
                      <a:pt x="344751" y="34275"/>
                      <a:pt x="352648" y="34374"/>
                    </a:cubicBezTo>
                    <a:cubicBezTo>
                      <a:pt x="352770" y="34374"/>
                      <a:pt x="352886" y="34374"/>
                      <a:pt x="353002" y="34374"/>
                    </a:cubicBezTo>
                    <a:cubicBezTo>
                      <a:pt x="360800" y="34588"/>
                      <a:pt x="367293" y="28438"/>
                      <a:pt x="367508" y="20645"/>
                    </a:cubicBezTo>
                    <a:cubicBezTo>
                      <a:pt x="367508" y="20628"/>
                      <a:pt x="367508" y="20616"/>
                      <a:pt x="367508" y="20605"/>
                    </a:cubicBezTo>
                    <a:cubicBezTo>
                      <a:pt x="367508" y="20483"/>
                      <a:pt x="367508" y="20367"/>
                      <a:pt x="367508" y="20245"/>
                    </a:cubicBezTo>
                    <a:close/>
                    <a:moveTo>
                      <a:pt x="409893" y="20245"/>
                    </a:moveTo>
                    <a:cubicBezTo>
                      <a:pt x="409992" y="12348"/>
                      <a:pt x="403673" y="5867"/>
                      <a:pt x="395776" y="5768"/>
                    </a:cubicBezTo>
                    <a:cubicBezTo>
                      <a:pt x="395776" y="5768"/>
                      <a:pt x="395771" y="5768"/>
                      <a:pt x="395765" y="5768"/>
                    </a:cubicBezTo>
                    <a:cubicBezTo>
                      <a:pt x="387868" y="5652"/>
                      <a:pt x="381375" y="11959"/>
                      <a:pt x="381259" y="19856"/>
                    </a:cubicBezTo>
                    <a:cubicBezTo>
                      <a:pt x="381259" y="19868"/>
                      <a:pt x="381259" y="19880"/>
                      <a:pt x="381259" y="19897"/>
                    </a:cubicBezTo>
                    <a:cubicBezTo>
                      <a:pt x="381160" y="27794"/>
                      <a:pt x="387485" y="34275"/>
                      <a:pt x="395382" y="34374"/>
                    </a:cubicBezTo>
                    <a:lnTo>
                      <a:pt x="395562" y="34374"/>
                    </a:lnTo>
                    <a:cubicBezTo>
                      <a:pt x="403395" y="34379"/>
                      <a:pt x="409771" y="28078"/>
                      <a:pt x="409864" y="20245"/>
                    </a:cubicBezTo>
                    <a:close/>
                    <a:moveTo>
                      <a:pt x="452459" y="20245"/>
                    </a:moveTo>
                    <a:cubicBezTo>
                      <a:pt x="452558" y="12348"/>
                      <a:pt x="446233" y="5867"/>
                      <a:pt x="438331" y="5768"/>
                    </a:cubicBezTo>
                    <a:cubicBezTo>
                      <a:pt x="438331" y="5768"/>
                      <a:pt x="438331" y="5768"/>
                      <a:pt x="438331" y="5768"/>
                    </a:cubicBezTo>
                    <a:cubicBezTo>
                      <a:pt x="430433" y="5658"/>
                      <a:pt x="423941" y="11965"/>
                      <a:pt x="423825" y="19868"/>
                    </a:cubicBezTo>
                    <a:cubicBezTo>
                      <a:pt x="423825" y="19874"/>
                      <a:pt x="423825" y="19885"/>
                      <a:pt x="423825" y="19897"/>
                    </a:cubicBezTo>
                    <a:cubicBezTo>
                      <a:pt x="423732" y="27794"/>
                      <a:pt x="430056" y="34275"/>
                      <a:pt x="437953" y="34374"/>
                    </a:cubicBezTo>
                    <a:cubicBezTo>
                      <a:pt x="438075" y="34374"/>
                      <a:pt x="438191" y="34374"/>
                      <a:pt x="438307" y="34374"/>
                    </a:cubicBezTo>
                    <a:cubicBezTo>
                      <a:pt x="446111" y="34374"/>
                      <a:pt x="452436" y="28049"/>
                      <a:pt x="452436" y="20245"/>
                    </a:cubicBezTo>
                    <a:close/>
                    <a:moveTo>
                      <a:pt x="495199" y="20245"/>
                    </a:moveTo>
                    <a:cubicBezTo>
                      <a:pt x="495297" y="12348"/>
                      <a:pt x="488979" y="5867"/>
                      <a:pt x="481082" y="5768"/>
                    </a:cubicBezTo>
                    <a:cubicBezTo>
                      <a:pt x="481082" y="5768"/>
                      <a:pt x="481076" y="5768"/>
                      <a:pt x="481070" y="5768"/>
                    </a:cubicBezTo>
                    <a:cubicBezTo>
                      <a:pt x="473168" y="5658"/>
                      <a:pt x="466675" y="11977"/>
                      <a:pt x="466564" y="19880"/>
                    </a:cubicBezTo>
                    <a:cubicBezTo>
                      <a:pt x="466564" y="19885"/>
                      <a:pt x="466564" y="19891"/>
                      <a:pt x="466564" y="19897"/>
                    </a:cubicBezTo>
                    <a:cubicBezTo>
                      <a:pt x="466472" y="27800"/>
                      <a:pt x="472796" y="34281"/>
                      <a:pt x="480699" y="34374"/>
                    </a:cubicBezTo>
                    <a:cubicBezTo>
                      <a:pt x="480815" y="34374"/>
                      <a:pt x="480931" y="34374"/>
                      <a:pt x="481047" y="34374"/>
                    </a:cubicBezTo>
                    <a:cubicBezTo>
                      <a:pt x="488851" y="34374"/>
                      <a:pt x="495176" y="28049"/>
                      <a:pt x="495176" y="20245"/>
                    </a:cubicBezTo>
                    <a:close/>
                    <a:moveTo>
                      <a:pt x="537939" y="20245"/>
                    </a:moveTo>
                    <a:cubicBezTo>
                      <a:pt x="538037" y="12348"/>
                      <a:pt x="531719" y="5867"/>
                      <a:pt x="523822" y="5768"/>
                    </a:cubicBezTo>
                    <a:cubicBezTo>
                      <a:pt x="523822" y="5768"/>
                      <a:pt x="523816" y="5768"/>
                      <a:pt x="523810" y="5768"/>
                    </a:cubicBezTo>
                    <a:cubicBezTo>
                      <a:pt x="515913" y="5670"/>
                      <a:pt x="509432" y="11988"/>
                      <a:pt x="509333" y="19885"/>
                    </a:cubicBezTo>
                    <a:cubicBezTo>
                      <a:pt x="509333" y="19885"/>
                      <a:pt x="509333" y="19891"/>
                      <a:pt x="509333" y="19897"/>
                    </a:cubicBezTo>
                    <a:cubicBezTo>
                      <a:pt x="509235" y="27794"/>
                      <a:pt x="515559" y="34275"/>
                      <a:pt x="523462" y="34374"/>
                    </a:cubicBezTo>
                    <a:cubicBezTo>
                      <a:pt x="523462" y="34374"/>
                      <a:pt x="523462" y="34374"/>
                      <a:pt x="523462" y="34374"/>
                    </a:cubicBezTo>
                    <a:lnTo>
                      <a:pt x="523636" y="34374"/>
                    </a:lnTo>
                    <a:cubicBezTo>
                      <a:pt x="531469" y="34379"/>
                      <a:pt x="537846" y="28078"/>
                      <a:pt x="537939" y="20245"/>
                    </a:cubicBezTo>
                    <a:close/>
                    <a:moveTo>
                      <a:pt x="324588" y="133970"/>
                    </a:moveTo>
                    <a:cubicBezTo>
                      <a:pt x="324588" y="126067"/>
                      <a:pt x="318188" y="119668"/>
                      <a:pt x="310285" y="119662"/>
                    </a:cubicBezTo>
                    <a:cubicBezTo>
                      <a:pt x="302382" y="119662"/>
                      <a:pt x="295977" y="126067"/>
                      <a:pt x="295977" y="133970"/>
                    </a:cubicBezTo>
                    <a:cubicBezTo>
                      <a:pt x="295930" y="141867"/>
                      <a:pt x="302301" y="148308"/>
                      <a:pt x="310198" y="148354"/>
                    </a:cubicBezTo>
                    <a:cubicBezTo>
                      <a:pt x="310227" y="148354"/>
                      <a:pt x="310250" y="148354"/>
                      <a:pt x="310279" y="148354"/>
                    </a:cubicBezTo>
                    <a:lnTo>
                      <a:pt x="310279" y="148354"/>
                    </a:lnTo>
                    <a:cubicBezTo>
                      <a:pt x="318072" y="148453"/>
                      <a:pt x="324472" y="142221"/>
                      <a:pt x="324582" y="134429"/>
                    </a:cubicBezTo>
                    <a:cubicBezTo>
                      <a:pt x="324582" y="134312"/>
                      <a:pt x="324582" y="134191"/>
                      <a:pt x="324582" y="134075"/>
                    </a:cubicBezTo>
                    <a:close/>
                    <a:moveTo>
                      <a:pt x="367154" y="133970"/>
                    </a:moveTo>
                    <a:cubicBezTo>
                      <a:pt x="367159" y="126073"/>
                      <a:pt x="360760" y="119673"/>
                      <a:pt x="352862" y="119668"/>
                    </a:cubicBezTo>
                    <a:cubicBezTo>
                      <a:pt x="352857" y="119668"/>
                      <a:pt x="352851" y="119668"/>
                      <a:pt x="352845" y="119668"/>
                    </a:cubicBezTo>
                    <a:cubicBezTo>
                      <a:pt x="344948" y="119668"/>
                      <a:pt x="338542" y="126073"/>
                      <a:pt x="338542" y="133970"/>
                    </a:cubicBezTo>
                    <a:cubicBezTo>
                      <a:pt x="338542" y="141873"/>
                      <a:pt x="344948" y="148279"/>
                      <a:pt x="352851" y="148279"/>
                    </a:cubicBezTo>
                    <a:lnTo>
                      <a:pt x="353025" y="148279"/>
                    </a:lnTo>
                    <a:cubicBezTo>
                      <a:pt x="360823" y="148494"/>
                      <a:pt x="367316" y="142343"/>
                      <a:pt x="367531" y="134550"/>
                    </a:cubicBezTo>
                    <a:cubicBezTo>
                      <a:pt x="367531" y="134533"/>
                      <a:pt x="367531" y="134522"/>
                      <a:pt x="367531" y="134510"/>
                    </a:cubicBezTo>
                    <a:cubicBezTo>
                      <a:pt x="367531" y="134330"/>
                      <a:pt x="367531" y="134156"/>
                      <a:pt x="367531" y="133976"/>
                    </a:cubicBezTo>
                    <a:close/>
                    <a:moveTo>
                      <a:pt x="409893" y="133970"/>
                    </a:moveTo>
                    <a:cubicBezTo>
                      <a:pt x="409893" y="126067"/>
                      <a:pt x="403493" y="119668"/>
                      <a:pt x="395591" y="119662"/>
                    </a:cubicBezTo>
                    <a:cubicBezTo>
                      <a:pt x="387688" y="119662"/>
                      <a:pt x="381282" y="126067"/>
                      <a:pt x="381282" y="133970"/>
                    </a:cubicBezTo>
                    <a:cubicBezTo>
                      <a:pt x="381282" y="141867"/>
                      <a:pt x="387688" y="148273"/>
                      <a:pt x="395585" y="148273"/>
                    </a:cubicBezTo>
                    <a:cubicBezTo>
                      <a:pt x="395585" y="148273"/>
                      <a:pt x="395591" y="148273"/>
                      <a:pt x="395591" y="148273"/>
                    </a:cubicBezTo>
                    <a:lnTo>
                      <a:pt x="395591" y="148273"/>
                    </a:lnTo>
                    <a:cubicBezTo>
                      <a:pt x="403383" y="148371"/>
                      <a:pt x="409783" y="142140"/>
                      <a:pt x="409893" y="134347"/>
                    </a:cubicBezTo>
                    <a:cubicBezTo>
                      <a:pt x="409893" y="134231"/>
                      <a:pt x="409893" y="134110"/>
                      <a:pt x="409893" y="133993"/>
                    </a:cubicBezTo>
                    <a:close/>
                    <a:moveTo>
                      <a:pt x="452459" y="133970"/>
                    </a:moveTo>
                    <a:cubicBezTo>
                      <a:pt x="452465" y="126073"/>
                      <a:pt x="446065" y="119673"/>
                      <a:pt x="438168" y="119668"/>
                    </a:cubicBezTo>
                    <a:cubicBezTo>
                      <a:pt x="438162" y="119668"/>
                      <a:pt x="438156" y="119668"/>
                      <a:pt x="438151" y="119668"/>
                    </a:cubicBezTo>
                    <a:cubicBezTo>
                      <a:pt x="430254" y="119668"/>
                      <a:pt x="423848" y="126073"/>
                      <a:pt x="423848" y="133970"/>
                    </a:cubicBezTo>
                    <a:cubicBezTo>
                      <a:pt x="423848" y="141873"/>
                      <a:pt x="430254" y="148279"/>
                      <a:pt x="438156" y="148279"/>
                    </a:cubicBezTo>
                    <a:lnTo>
                      <a:pt x="438331" y="148279"/>
                    </a:lnTo>
                    <a:cubicBezTo>
                      <a:pt x="446129" y="148284"/>
                      <a:pt x="452453" y="141960"/>
                      <a:pt x="452459" y="134162"/>
                    </a:cubicBezTo>
                    <a:cubicBezTo>
                      <a:pt x="452459" y="134162"/>
                      <a:pt x="452459" y="134156"/>
                      <a:pt x="452459" y="134156"/>
                    </a:cubicBezTo>
                    <a:lnTo>
                      <a:pt x="452459" y="133976"/>
                    </a:lnTo>
                    <a:close/>
                    <a:moveTo>
                      <a:pt x="495199" y="133970"/>
                    </a:moveTo>
                    <a:cubicBezTo>
                      <a:pt x="495205" y="126073"/>
                      <a:pt x="488805" y="119673"/>
                      <a:pt x="480908" y="119668"/>
                    </a:cubicBezTo>
                    <a:cubicBezTo>
                      <a:pt x="480902" y="119668"/>
                      <a:pt x="480896" y="119668"/>
                      <a:pt x="480891" y="119668"/>
                    </a:cubicBezTo>
                    <a:cubicBezTo>
                      <a:pt x="472993" y="119668"/>
                      <a:pt x="466588" y="126073"/>
                      <a:pt x="466588" y="133970"/>
                    </a:cubicBezTo>
                    <a:cubicBezTo>
                      <a:pt x="466588" y="141873"/>
                      <a:pt x="472993" y="148279"/>
                      <a:pt x="480896" y="148279"/>
                    </a:cubicBezTo>
                    <a:lnTo>
                      <a:pt x="481070" y="148279"/>
                    </a:lnTo>
                    <a:cubicBezTo>
                      <a:pt x="488869" y="148284"/>
                      <a:pt x="495193" y="141960"/>
                      <a:pt x="495199" y="134162"/>
                    </a:cubicBezTo>
                    <a:cubicBezTo>
                      <a:pt x="495199" y="134162"/>
                      <a:pt x="495199" y="134156"/>
                      <a:pt x="495199" y="134156"/>
                    </a:cubicBezTo>
                    <a:lnTo>
                      <a:pt x="495199" y="133976"/>
                    </a:lnTo>
                    <a:close/>
                    <a:moveTo>
                      <a:pt x="537939" y="133970"/>
                    </a:moveTo>
                    <a:cubicBezTo>
                      <a:pt x="537944" y="126073"/>
                      <a:pt x="531539" y="119668"/>
                      <a:pt x="523642" y="119662"/>
                    </a:cubicBezTo>
                    <a:cubicBezTo>
                      <a:pt x="523642" y="119662"/>
                      <a:pt x="523636" y="119662"/>
                      <a:pt x="523636" y="119662"/>
                    </a:cubicBezTo>
                    <a:cubicBezTo>
                      <a:pt x="515733" y="119662"/>
                      <a:pt x="509327" y="126067"/>
                      <a:pt x="509327" y="133970"/>
                    </a:cubicBezTo>
                    <a:cubicBezTo>
                      <a:pt x="509281" y="141867"/>
                      <a:pt x="515652" y="148308"/>
                      <a:pt x="523549" y="148354"/>
                    </a:cubicBezTo>
                    <a:cubicBezTo>
                      <a:pt x="523578" y="148354"/>
                      <a:pt x="523601" y="148354"/>
                      <a:pt x="523630" y="148354"/>
                    </a:cubicBezTo>
                    <a:lnTo>
                      <a:pt x="523630" y="148354"/>
                    </a:lnTo>
                    <a:cubicBezTo>
                      <a:pt x="531423" y="148453"/>
                      <a:pt x="537823" y="142221"/>
                      <a:pt x="537933" y="134429"/>
                    </a:cubicBezTo>
                    <a:cubicBezTo>
                      <a:pt x="537933" y="134312"/>
                      <a:pt x="537933" y="134191"/>
                      <a:pt x="537933" y="134075"/>
                    </a:cubicBezTo>
                    <a:close/>
                    <a:moveTo>
                      <a:pt x="470295" y="298396"/>
                    </a:moveTo>
                    <a:cubicBezTo>
                      <a:pt x="470295" y="290499"/>
                      <a:pt x="463890" y="284093"/>
                      <a:pt x="455993" y="284093"/>
                    </a:cubicBezTo>
                    <a:cubicBezTo>
                      <a:pt x="448090" y="284093"/>
                      <a:pt x="441684" y="290499"/>
                      <a:pt x="441684" y="298402"/>
                    </a:cubicBezTo>
                    <a:cubicBezTo>
                      <a:pt x="441690" y="306305"/>
                      <a:pt x="448090" y="312704"/>
                      <a:pt x="455993" y="312704"/>
                    </a:cubicBezTo>
                    <a:lnTo>
                      <a:pt x="456167" y="312704"/>
                    </a:lnTo>
                    <a:cubicBezTo>
                      <a:pt x="463971" y="312704"/>
                      <a:pt x="470295" y="306380"/>
                      <a:pt x="470301" y="298576"/>
                    </a:cubicBezTo>
                    <a:cubicBezTo>
                      <a:pt x="470295" y="298634"/>
                      <a:pt x="470290" y="298564"/>
                      <a:pt x="470290" y="298500"/>
                    </a:cubicBezTo>
                    <a:close/>
                    <a:moveTo>
                      <a:pt x="513041" y="298396"/>
                    </a:moveTo>
                    <a:cubicBezTo>
                      <a:pt x="513035" y="290493"/>
                      <a:pt x="506635" y="284093"/>
                      <a:pt x="498733" y="284093"/>
                    </a:cubicBezTo>
                    <a:cubicBezTo>
                      <a:pt x="490830" y="284093"/>
                      <a:pt x="484430" y="290493"/>
                      <a:pt x="484424" y="298396"/>
                    </a:cubicBezTo>
                    <a:cubicBezTo>
                      <a:pt x="484424" y="306299"/>
                      <a:pt x="490830" y="312704"/>
                      <a:pt x="498733" y="312704"/>
                    </a:cubicBezTo>
                    <a:lnTo>
                      <a:pt x="498733" y="312704"/>
                    </a:lnTo>
                    <a:cubicBezTo>
                      <a:pt x="506525" y="312803"/>
                      <a:pt x="512925" y="306572"/>
                      <a:pt x="513041" y="298779"/>
                    </a:cubicBezTo>
                    <a:close/>
                    <a:moveTo>
                      <a:pt x="555601" y="298396"/>
                    </a:moveTo>
                    <a:cubicBezTo>
                      <a:pt x="555601" y="290499"/>
                      <a:pt x="549195" y="284093"/>
                      <a:pt x="541298" y="284093"/>
                    </a:cubicBezTo>
                    <a:cubicBezTo>
                      <a:pt x="533395" y="284093"/>
                      <a:pt x="526990" y="290499"/>
                      <a:pt x="526990" y="298402"/>
                    </a:cubicBezTo>
                    <a:cubicBezTo>
                      <a:pt x="526996" y="306305"/>
                      <a:pt x="533395" y="312704"/>
                      <a:pt x="541298" y="312704"/>
                    </a:cubicBezTo>
                    <a:lnTo>
                      <a:pt x="541472" y="312704"/>
                    </a:lnTo>
                    <a:cubicBezTo>
                      <a:pt x="549276" y="312704"/>
                      <a:pt x="555601" y="306380"/>
                      <a:pt x="555601" y="298576"/>
                    </a:cubicBezTo>
                    <a:lnTo>
                      <a:pt x="555601" y="298396"/>
                    </a:lnTo>
                    <a:close/>
                    <a:moveTo>
                      <a:pt x="598341" y="298396"/>
                    </a:moveTo>
                    <a:cubicBezTo>
                      <a:pt x="598341" y="290499"/>
                      <a:pt x="591935" y="284093"/>
                      <a:pt x="584038" y="284093"/>
                    </a:cubicBezTo>
                    <a:cubicBezTo>
                      <a:pt x="576141" y="284093"/>
                      <a:pt x="569735" y="290493"/>
                      <a:pt x="569730" y="298396"/>
                    </a:cubicBezTo>
                    <a:cubicBezTo>
                      <a:pt x="569730" y="306299"/>
                      <a:pt x="576135" y="312704"/>
                      <a:pt x="584038" y="312704"/>
                    </a:cubicBezTo>
                    <a:lnTo>
                      <a:pt x="584038" y="312704"/>
                    </a:lnTo>
                    <a:cubicBezTo>
                      <a:pt x="591830" y="312803"/>
                      <a:pt x="598231" y="306572"/>
                      <a:pt x="598341" y="298779"/>
                    </a:cubicBezTo>
                    <a:cubicBezTo>
                      <a:pt x="598341" y="298738"/>
                      <a:pt x="598341" y="298634"/>
                      <a:pt x="598335" y="298500"/>
                    </a:cubicBezTo>
                    <a:close/>
                    <a:moveTo>
                      <a:pt x="640906" y="298396"/>
                    </a:moveTo>
                    <a:cubicBezTo>
                      <a:pt x="640906" y="290499"/>
                      <a:pt x="634501" y="284093"/>
                      <a:pt x="626604" y="284093"/>
                    </a:cubicBezTo>
                    <a:cubicBezTo>
                      <a:pt x="618701" y="284093"/>
                      <a:pt x="612295" y="290499"/>
                      <a:pt x="612295" y="298402"/>
                    </a:cubicBezTo>
                    <a:cubicBezTo>
                      <a:pt x="612301" y="306305"/>
                      <a:pt x="618701" y="312704"/>
                      <a:pt x="626604" y="312704"/>
                    </a:cubicBezTo>
                    <a:lnTo>
                      <a:pt x="626778" y="312704"/>
                    </a:lnTo>
                    <a:cubicBezTo>
                      <a:pt x="634582" y="312704"/>
                      <a:pt x="640906" y="306380"/>
                      <a:pt x="640906" y="298576"/>
                    </a:cubicBezTo>
                    <a:lnTo>
                      <a:pt x="640906" y="298396"/>
                    </a:lnTo>
                    <a:close/>
                    <a:moveTo>
                      <a:pt x="683646" y="298396"/>
                    </a:moveTo>
                    <a:cubicBezTo>
                      <a:pt x="683646" y="290499"/>
                      <a:pt x="677241" y="284093"/>
                      <a:pt x="669343" y="284093"/>
                    </a:cubicBezTo>
                    <a:cubicBezTo>
                      <a:pt x="661447" y="284093"/>
                      <a:pt x="655041" y="290493"/>
                      <a:pt x="655035" y="298396"/>
                    </a:cubicBezTo>
                    <a:cubicBezTo>
                      <a:pt x="655035" y="306299"/>
                      <a:pt x="661441" y="312704"/>
                      <a:pt x="669343" y="312704"/>
                    </a:cubicBezTo>
                    <a:lnTo>
                      <a:pt x="669343" y="312704"/>
                    </a:lnTo>
                    <a:cubicBezTo>
                      <a:pt x="677136" y="312803"/>
                      <a:pt x="683536" y="306572"/>
                      <a:pt x="683646" y="298779"/>
                    </a:cubicBezTo>
                    <a:cubicBezTo>
                      <a:pt x="683646" y="298657"/>
                      <a:pt x="683646" y="298541"/>
                      <a:pt x="683646" y="298419"/>
                    </a:cubicBezTo>
                    <a:close/>
                    <a:moveTo>
                      <a:pt x="470295" y="415672"/>
                    </a:moveTo>
                    <a:cubicBezTo>
                      <a:pt x="470295" y="407769"/>
                      <a:pt x="463896" y="401370"/>
                      <a:pt x="455993" y="401364"/>
                    </a:cubicBezTo>
                    <a:cubicBezTo>
                      <a:pt x="448090" y="401364"/>
                      <a:pt x="441684" y="407769"/>
                      <a:pt x="441684" y="415672"/>
                    </a:cubicBezTo>
                    <a:cubicBezTo>
                      <a:pt x="441678" y="423569"/>
                      <a:pt x="448078" y="429969"/>
                      <a:pt x="455975" y="429975"/>
                    </a:cubicBezTo>
                    <a:cubicBezTo>
                      <a:pt x="455981" y="429975"/>
                      <a:pt x="455987" y="429975"/>
                      <a:pt x="455993" y="429975"/>
                    </a:cubicBezTo>
                    <a:lnTo>
                      <a:pt x="456167" y="429975"/>
                    </a:lnTo>
                    <a:cubicBezTo>
                      <a:pt x="463971" y="429998"/>
                      <a:pt x="470313" y="423691"/>
                      <a:pt x="470336" y="415887"/>
                    </a:cubicBezTo>
                    <a:cubicBezTo>
                      <a:pt x="470336" y="415521"/>
                      <a:pt x="470336" y="415156"/>
                      <a:pt x="470295" y="414790"/>
                    </a:cubicBezTo>
                    <a:close/>
                    <a:moveTo>
                      <a:pt x="513041" y="415672"/>
                    </a:moveTo>
                    <a:cubicBezTo>
                      <a:pt x="513041" y="407769"/>
                      <a:pt x="506635" y="401364"/>
                      <a:pt x="498733" y="401364"/>
                    </a:cubicBezTo>
                    <a:cubicBezTo>
                      <a:pt x="490830" y="401364"/>
                      <a:pt x="484424" y="407769"/>
                      <a:pt x="484424" y="415672"/>
                    </a:cubicBezTo>
                    <a:cubicBezTo>
                      <a:pt x="484424" y="423575"/>
                      <a:pt x="490830" y="429975"/>
                      <a:pt x="498733" y="429975"/>
                    </a:cubicBezTo>
                    <a:lnTo>
                      <a:pt x="498733" y="429975"/>
                    </a:lnTo>
                    <a:cubicBezTo>
                      <a:pt x="506531" y="430097"/>
                      <a:pt x="512954" y="423877"/>
                      <a:pt x="513076" y="416078"/>
                    </a:cubicBezTo>
                    <a:cubicBezTo>
                      <a:pt x="513076" y="416067"/>
                      <a:pt x="513076" y="416061"/>
                      <a:pt x="513076" y="416049"/>
                    </a:cubicBezTo>
                    <a:cubicBezTo>
                      <a:pt x="513076" y="415620"/>
                      <a:pt x="513076" y="415197"/>
                      <a:pt x="513041" y="414773"/>
                    </a:cubicBezTo>
                    <a:close/>
                    <a:moveTo>
                      <a:pt x="555601" y="415672"/>
                    </a:moveTo>
                    <a:cubicBezTo>
                      <a:pt x="555601" y="407769"/>
                      <a:pt x="549201" y="401370"/>
                      <a:pt x="541298" y="401364"/>
                    </a:cubicBezTo>
                    <a:cubicBezTo>
                      <a:pt x="533395" y="401364"/>
                      <a:pt x="526990" y="407769"/>
                      <a:pt x="526990" y="415672"/>
                    </a:cubicBezTo>
                    <a:cubicBezTo>
                      <a:pt x="526984" y="423569"/>
                      <a:pt x="533384" y="429969"/>
                      <a:pt x="541281" y="429975"/>
                    </a:cubicBezTo>
                    <a:cubicBezTo>
                      <a:pt x="541287" y="429975"/>
                      <a:pt x="541292" y="429975"/>
                      <a:pt x="541298" y="429975"/>
                    </a:cubicBezTo>
                    <a:lnTo>
                      <a:pt x="541472" y="429975"/>
                    </a:lnTo>
                    <a:cubicBezTo>
                      <a:pt x="549276" y="429998"/>
                      <a:pt x="555618" y="423691"/>
                      <a:pt x="555641" y="415887"/>
                    </a:cubicBezTo>
                    <a:cubicBezTo>
                      <a:pt x="555641" y="415521"/>
                      <a:pt x="555641" y="415156"/>
                      <a:pt x="555601" y="414790"/>
                    </a:cubicBezTo>
                    <a:close/>
                    <a:moveTo>
                      <a:pt x="598341" y="415672"/>
                    </a:moveTo>
                    <a:cubicBezTo>
                      <a:pt x="598346" y="407775"/>
                      <a:pt x="591941" y="401370"/>
                      <a:pt x="584044" y="401364"/>
                    </a:cubicBezTo>
                    <a:cubicBezTo>
                      <a:pt x="584044" y="401364"/>
                      <a:pt x="584038" y="401364"/>
                      <a:pt x="584038" y="401364"/>
                    </a:cubicBezTo>
                    <a:cubicBezTo>
                      <a:pt x="576135" y="401364"/>
                      <a:pt x="569730" y="407769"/>
                      <a:pt x="569730" y="415672"/>
                    </a:cubicBezTo>
                    <a:cubicBezTo>
                      <a:pt x="569735" y="423575"/>
                      <a:pt x="576135" y="429975"/>
                      <a:pt x="584038" y="429975"/>
                    </a:cubicBezTo>
                    <a:lnTo>
                      <a:pt x="584038" y="429975"/>
                    </a:lnTo>
                    <a:cubicBezTo>
                      <a:pt x="591842" y="430097"/>
                      <a:pt x="598259" y="423865"/>
                      <a:pt x="598381" y="416067"/>
                    </a:cubicBezTo>
                    <a:cubicBezTo>
                      <a:pt x="598381" y="416061"/>
                      <a:pt x="598381" y="416055"/>
                      <a:pt x="598381" y="416049"/>
                    </a:cubicBezTo>
                    <a:cubicBezTo>
                      <a:pt x="598381" y="415620"/>
                      <a:pt x="598381" y="415197"/>
                      <a:pt x="598341" y="414773"/>
                    </a:cubicBezTo>
                    <a:close/>
                    <a:moveTo>
                      <a:pt x="640906" y="415672"/>
                    </a:moveTo>
                    <a:cubicBezTo>
                      <a:pt x="640906" y="407769"/>
                      <a:pt x="634507" y="401370"/>
                      <a:pt x="626604" y="401364"/>
                    </a:cubicBezTo>
                    <a:cubicBezTo>
                      <a:pt x="618701" y="401364"/>
                      <a:pt x="612295" y="407769"/>
                      <a:pt x="612295" y="415672"/>
                    </a:cubicBezTo>
                    <a:cubicBezTo>
                      <a:pt x="612290" y="423569"/>
                      <a:pt x="618689" y="429969"/>
                      <a:pt x="626586" y="429975"/>
                    </a:cubicBezTo>
                    <a:cubicBezTo>
                      <a:pt x="626592" y="429975"/>
                      <a:pt x="626598" y="429975"/>
                      <a:pt x="626604" y="429975"/>
                    </a:cubicBezTo>
                    <a:lnTo>
                      <a:pt x="626778" y="429975"/>
                    </a:lnTo>
                    <a:cubicBezTo>
                      <a:pt x="634582" y="429998"/>
                      <a:pt x="640924" y="423691"/>
                      <a:pt x="640947" y="415887"/>
                    </a:cubicBezTo>
                    <a:cubicBezTo>
                      <a:pt x="640947" y="415521"/>
                      <a:pt x="640947" y="415156"/>
                      <a:pt x="640906" y="414790"/>
                    </a:cubicBezTo>
                    <a:close/>
                    <a:moveTo>
                      <a:pt x="683646" y="415672"/>
                    </a:moveTo>
                    <a:cubicBezTo>
                      <a:pt x="683652" y="407775"/>
                      <a:pt x="677246" y="401370"/>
                      <a:pt x="669349" y="401364"/>
                    </a:cubicBezTo>
                    <a:cubicBezTo>
                      <a:pt x="669349" y="401364"/>
                      <a:pt x="669343" y="401364"/>
                      <a:pt x="669343" y="401364"/>
                    </a:cubicBezTo>
                    <a:cubicBezTo>
                      <a:pt x="661441" y="401364"/>
                      <a:pt x="655035" y="407769"/>
                      <a:pt x="655035" y="415672"/>
                    </a:cubicBezTo>
                    <a:cubicBezTo>
                      <a:pt x="655041" y="423575"/>
                      <a:pt x="661441" y="429975"/>
                      <a:pt x="669343" y="429975"/>
                    </a:cubicBezTo>
                    <a:lnTo>
                      <a:pt x="669343" y="429975"/>
                    </a:lnTo>
                    <a:cubicBezTo>
                      <a:pt x="677148" y="430097"/>
                      <a:pt x="683565" y="423865"/>
                      <a:pt x="683687" y="416067"/>
                    </a:cubicBezTo>
                    <a:cubicBezTo>
                      <a:pt x="683687" y="416061"/>
                      <a:pt x="683687" y="416055"/>
                      <a:pt x="683687" y="416049"/>
                    </a:cubicBezTo>
                    <a:cubicBezTo>
                      <a:pt x="683687" y="415620"/>
                      <a:pt x="683687" y="415197"/>
                      <a:pt x="683646" y="41477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13"/>
              <p:cNvSpPr/>
              <p:nvPr/>
            </p:nvSpPr>
            <p:spPr>
              <a:xfrm>
                <a:off x="481797" y="-151591"/>
                <a:ext cx="593786" cy="371876"/>
              </a:xfrm>
              <a:custGeom>
                <a:rect b="b" l="l" r="r" t="t"/>
                <a:pathLst>
                  <a:path extrusionOk="0" h="425001" w="678612">
                    <a:moveTo>
                      <a:pt x="68497" y="32459"/>
                    </a:moveTo>
                    <a:lnTo>
                      <a:pt x="18870" y="32459"/>
                    </a:lnTo>
                    <a:cubicBezTo>
                      <a:pt x="12093" y="33271"/>
                      <a:pt x="5937" y="28438"/>
                      <a:pt x="5119" y="21661"/>
                    </a:cubicBezTo>
                    <a:cubicBezTo>
                      <a:pt x="4306" y="14884"/>
                      <a:pt x="9140" y="8727"/>
                      <a:pt x="15917" y="7909"/>
                    </a:cubicBezTo>
                    <a:cubicBezTo>
                      <a:pt x="16897" y="7793"/>
                      <a:pt x="17889" y="7793"/>
                      <a:pt x="18870" y="7909"/>
                    </a:cubicBezTo>
                    <a:lnTo>
                      <a:pt x="68497" y="7909"/>
                    </a:lnTo>
                    <a:cubicBezTo>
                      <a:pt x="75274" y="7097"/>
                      <a:pt x="81431" y="11930"/>
                      <a:pt x="82249" y="18707"/>
                    </a:cubicBezTo>
                    <a:cubicBezTo>
                      <a:pt x="83061" y="25484"/>
                      <a:pt x="78228" y="31641"/>
                      <a:pt x="71451" y="32459"/>
                    </a:cubicBezTo>
                    <a:cubicBezTo>
                      <a:pt x="70470" y="32575"/>
                      <a:pt x="69478" y="32575"/>
                      <a:pt x="68497" y="32459"/>
                    </a:cubicBezTo>
                    <a:close/>
                    <a:moveTo>
                      <a:pt x="80862" y="77137"/>
                    </a:moveTo>
                    <a:cubicBezTo>
                      <a:pt x="80862" y="70307"/>
                      <a:pt x="75327" y="64772"/>
                      <a:pt x="68497" y="64772"/>
                    </a:cubicBezTo>
                    <a:lnTo>
                      <a:pt x="18870" y="64772"/>
                    </a:lnTo>
                    <a:cubicBezTo>
                      <a:pt x="12093" y="63960"/>
                      <a:pt x="5931" y="68793"/>
                      <a:pt x="5119" y="75576"/>
                    </a:cubicBezTo>
                    <a:cubicBezTo>
                      <a:pt x="5119" y="75576"/>
                      <a:pt x="5119" y="75576"/>
                      <a:pt x="5119" y="75576"/>
                    </a:cubicBezTo>
                    <a:cubicBezTo>
                      <a:pt x="4306" y="82353"/>
                      <a:pt x="9140" y="88509"/>
                      <a:pt x="15917" y="89321"/>
                    </a:cubicBezTo>
                    <a:cubicBezTo>
                      <a:pt x="15917" y="89321"/>
                      <a:pt x="15917" y="89321"/>
                      <a:pt x="15917" y="89321"/>
                    </a:cubicBezTo>
                    <a:cubicBezTo>
                      <a:pt x="16897" y="89443"/>
                      <a:pt x="17889" y="89443"/>
                      <a:pt x="18870" y="89321"/>
                    </a:cubicBezTo>
                    <a:lnTo>
                      <a:pt x="68497" y="89321"/>
                    </a:lnTo>
                    <a:cubicBezTo>
                      <a:pt x="75228" y="89420"/>
                      <a:pt x="80763" y="84047"/>
                      <a:pt x="80862" y="77316"/>
                    </a:cubicBezTo>
                    <a:cubicBezTo>
                      <a:pt x="80862" y="77316"/>
                      <a:pt x="80862" y="77316"/>
                      <a:pt x="80862" y="77316"/>
                    </a:cubicBezTo>
                    <a:close/>
                    <a:moveTo>
                      <a:pt x="80862" y="133999"/>
                    </a:moveTo>
                    <a:cubicBezTo>
                      <a:pt x="80862" y="127176"/>
                      <a:pt x="75327" y="121640"/>
                      <a:pt x="68503" y="121640"/>
                    </a:cubicBezTo>
                    <a:cubicBezTo>
                      <a:pt x="68503" y="121640"/>
                      <a:pt x="68497" y="121640"/>
                      <a:pt x="68497" y="121640"/>
                    </a:cubicBezTo>
                    <a:lnTo>
                      <a:pt x="18870" y="121640"/>
                    </a:lnTo>
                    <a:cubicBezTo>
                      <a:pt x="12093" y="120822"/>
                      <a:pt x="5937" y="125655"/>
                      <a:pt x="5119" y="132427"/>
                    </a:cubicBezTo>
                    <a:cubicBezTo>
                      <a:pt x="5119" y="132433"/>
                      <a:pt x="5119" y="132433"/>
                      <a:pt x="5119" y="132438"/>
                    </a:cubicBezTo>
                    <a:cubicBezTo>
                      <a:pt x="4306" y="139215"/>
                      <a:pt x="9140" y="145372"/>
                      <a:pt x="15917" y="146190"/>
                    </a:cubicBezTo>
                    <a:cubicBezTo>
                      <a:pt x="16897" y="146306"/>
                      <a:pt x="17889" y="146306"/>
                      <a:pt x="18870" y="146190"/>
                    </a:cubicBezTo>
                    <a:lnTo>
                      <a:pt x="68497" y="146190"/>
                    </a:lnTo>
                    <a:cubicBezTo>
                      <a:pt x="75228" y="146288"/>
                      <a:pt x="80763" y="140915"/>
                      <a:pt x="80862" y="134185"/>
                    </a:cubicBezTo>
                    <a:cubicBezTo>
                      <a:pt x="80862" y="134185"/>
                      <a:pt x="80862" y="134179"/>
                      <a:pt x="80862" y="134179"/>
                    </a:cubicBezTo>
                    <a:close/>
                    <a:moveTo>
                      <a:pt x="80862" y="190862"/>
                    </a:moveTo>
                    <a:cubicBezTo>
                      <a:pt x="80862" y="184032"/>
                      <a:pt x="75327" y="178497"/>
                      <a:pt x="68497" y="178497"/>
                    </a:cubicBezTo>
                    <a:lnTo>
                      <a:pt x="18870" y="178497"/>
                    </a:lnTo>
                    <a:cubicBezTo>
                      <a:pt x="12093" y="177685"/>
                      <a:pt x="5937" y="182518"/>
                      <a:pt x="5119" y="189295"/>
                    </a:cubicBezTo>
                    <a:cubicBezTo>
                      <a:pt x="4306" y="196072"/>
                      <a:pt x="9140" y="202229"/>
                      <a:pt x="15917" y="203047"/>
                    </a:cubicBezTo>
                    <a:cubicBezTo>
                      <a:pt x="16897" y="203163"/>
                      <a:pt x="17889" y="203163"/>
                      <a:pt x="18870" y="203047"/>
                    </a:cubicBezTo>
                    <a:lnTo>
                      <a:pt x="68497" y="203047"/>
                    </a:lnTo>
                    <a:cubicBezTo>
                      <a:pt x="75228" y="203145"/>
                      <a:pt x="80763" y="197772"/>
                      <a:pt x="80862" y="191042"/>
                    </a:cubicBezTo>
                    <a:cubicBezTo>
                      <a:pt x="80862" y="191042"/>
                      <a:pt x="80862" y="191036"/>
                      <a:pt x="80862" y="191036"/>
                    </a:cubicBezTo>
                    <a:close/>
                    <a:moveTo>
                      <a:pt x="80862" y="247724"/>
                    </a:moveTo>
                    <a:cubicBezTo>
                      <a:pt x="80862" y="240895"/>
                      <a:pt x="75327" y="235360"/>
                      <a:pt x="68497" y="235360"/>
                    </a:cubicBezTo>
                    <a:lnTo>
                      <a:pt x="18870" y="235360"/>
                    </a:lnTo>
                    <a:cubicBezTo>
                      <a:pt x="12093" y="234547"/>
                      <a:pt x="5937" y="239381"/>
                      <a:pt x="5119" y="246158"/>
                    </a:cubicBezTo>
                    <a:cubicBezTo>
                      <a:pt x="4306" y="252935"/>
                      <a:pt x="9140" y="259091"/>
                      <a:pt x="15917" y="259909"/>
                    </a:cubicBezTo>
                    <a:cubicBezTo>
                      <a:pt x="16897" y="260025"/>
                      <a:pt x="17889" y="260025"/>
                      <a:pt x="18870" y="259909"/>
                    </a:cubicBezTo>
                    <a:lnTo>
                      <a:pt x="68497" y="259909"/>
                    </a:lnTo>
                    <a:cubicBezTo>
                      <a:pt x="75228" y="260008"/>
                      <a:pt x="80763" y="254635"/>
                      <a:pt x="80862" y="247904"/>
                    </a:cubicBezTo>
                    <a:cubicBezTo>
                      <a:pt x="80862" y="247904"/>
                      <a:pt x="80862" y="247898"/>
                      <a:pt x="80862" y="247898"/>
                    </a:cubicBezTo>
                    <a:close/>
                    <a:moveTo>
                      <a:pt x="80862" y="304587"/>
                    </a:moveTo>
                    <a:cubicBezTo>
                      <a:pt x="80856" y="297758"/>
                      <a:pt x="75327" y="292228"/>
                      <a:pt x="68497" y="292228"/>
                    </a:cubicBezTo>
                    <a:lnTo>
                      <a:pt x="18870" y="292228"/>
                    </a:lnTo>
                    <a:cubicBezTo>
                      <a:pt x="12041" y="292228"/>
                      <a:pt x="6506" y="297763"/>
                      <a:pt x="6506" y="304593"/>
                    </a:cubicBezTo>
                    <a:cubicBezTo>
                      <a:pt x="6506" y="311323"/>
                      <a:pt x="11960" y="316778"/>
                      <a:pt x="18690" y="316778"/>
                    </a:cubicBezTo>
                    <a:lnTo>
                      <a:pt x="68497" y="316778"/>
                    </a:lnTo>
                    <a:cubicBezTo>
                      <a:pt x="75228" y="316876"/>
                      <a:pt x="80763" y="311503"/>
                      <a:pt x="80862" y="304773"/>
                    </a:cubicBezTo>
                    <a:cubicBezTo>
                      <a:pt x="80862" y="304773"/>
                      <a:pt x="80862" y="304773"/>
                      <a:pt x="80862" y="304773"/>
                    </a:cubicBezTo>
                    <a:close/>
                    <a:moveTo>
                      <a:pt x="80862" y="361450"/>
                    </a:moveTo>
                    <a:cubicBezTo>
                      <a:pt x="80862" y="354719"/>
                      <a:pt x="75408" y="349265"/>
                      <a:pt x="68677" y="349265"/>
                    </a:cubicBezTo>
                    <a:lnTo>
                      <a:pt x="18870" y="349265"/>
                    </a:lnTo>
                    <a:cubicBezTo>
                      <a:pt x="12140" y="349166"/>
                      <a:pt x="6604" y="354539"/>
                      <a:pt x="6506" y="361270"/>
                    </a:cubicBezTo>
                    <a:cubicBezTo>
                      <a:pt x="6506" y="361270"/>
                      <a:pt x="6506" y="361275"/>
                      <a:pt x="6506" y="361275"/>
                    </a:cubicBezTo>
                    <a:lnTo>
                      <a:pt x="6506" y="361450"/>
                    </a:lnTo>
                    <a:cubicBezTo>
                      <a:pt x="6506" y="368279"/>
                      <a:pt x="12041" y="373814"/>
                      <a:pt x="18870" y="373814"/>
                    </a:cubicBezTo>
                    <a:lnTo>
                      <a:pt x="68497" y="373814"/>
                    </a:lnTo>
                    <a:cubicBezTo>
                      <a:pt x="75123" y="373820"/>
                      <a:pt x="80578" y="368604"/>
                      <a:pt x="80862" y="361983"/>
                    </a:cubicBezTo>
                    <a:close/>
                    <a:moveTo>
                      <a:pt x="80862" y="418312"/>
                    </a:moveTo>
                    <a:cubicBezTo>
                      <a:pt x="80862" y="411581"/>
                      <a:pt x="75408" y="406127"/>
                      <a:pt x="68677" y="406127"/>
                    </a:cubicBezTo>
                    <a:lnTo>
                      <a:pt x="18870" y="406127"/>
                    </a:lnTo>
                    <a:cubicBezTo>
                      <a:pt x="12093" y="405315"/>
                      <a:pt x="5931" y="410148"/>
                      <a:pt x="5119" y="416931"/>
                    </a:cubicBezTo>
                    <a:cubicBezTo>
                      <a:pt x="5119" y="416931"/>
                      <a:pt x="5119" y="416931"/>
                      <a:pt x="5119" y="416931"/>
                    </a:cubicBezTo>
                    <a:cubicBezTo>
                      <a:pt x="4306" y="423708"/>
                      <a:pt x="9140" y="429864"/>
                      <a:pt x="15917" y="430677"/>
                    </a:cubicBezTo>
                    <a:cubicBezTo>
                      <a:pt x="15917" y="430677"/>
                      <a:pt x="15917" y="430677"/>
                      <a:pt x="15917" y="430677"/>
                    </a:cubicBezTo>
                    <a:cubicBezTo>
                      <a:pt x="16897" y="430799"/>
                      <a:pt x="17889" y="430799"/>
                      <a:pt x="18870" y="430677"/>
                    </a:cubicBezTo>
                    <a:lnTo>
                      <a:pt x="68497" y="430677"/>
                    </a:lnTo>
                    <a:cubicBezTo>
                      <a:pt x="75327" y="430671"/>
                      <a:pt x="80856" y="425141"/>
                      <a:pt x="80856" y="418312"/>
                    </a:cubicBezTo>
                    <a:close/>
                    <a:moveTo>
                      <a:pt x="267006" y="20274"/>
                    </a:moveTo>
                    <a:cubicBezTo>
                      <a:pt x="267104" y="13543"/>
                      <a:pt x="261731" y="8008"/>
                      <a:pt x="255001" y="7909"/>
                    </a:cubicBezTo>
                    <a:cubicBezTo>
                      <a:pt x="255001" y="7909"/>
                      <a:pt x="255001" y="7909"/>
                      <a:pt x="255001" y="7909"/>
                    </a:cubicBezTo>
                    <a:lnTo>
                      <a:pt x="124124" y="7909"/>
                    </a:lnTo>
                    <a:cubicBezTo>
                      <a:pt x="117347" y="7097"/>
                      <a:pt x="111191" y="11930"/>
                      <a:pt x="110378" y="18707"/>
                    </a:cubicBezTo>
                    <a:cubicBezTo>
                      <a:pt x="110378" y="18707"/>
                      <a:pt x="110378" y="18707"/>
                      <a:pt x="110378" y="18707"/>
                    </a:cubicBezTo>
                    <a:cubicBezTo>
                      <a:pt x="109560" y="25484"/>
                      <a:pt x="114394" y="31641"/>
                      <a:pt x="121170" y="32459"/>
                    </a:cubicBezTo>
                    <a:cubicBezTo>
                      <a:pt x="121170" y="32459"/>
                      <a:pt x="121176" y="32459"/>
                      <a:pt x="121176" y="32459"/>
                    </a:cubicBezTo>
                    <a:cubicBezTo>
                      <a:pt x="122157" y="32575"/>
                      <a:pt x="123143" y="32575"/>
                      <a:pt x="124124" y="32459"/>
                    </a:cubicBezTo>
                    <a:lnTo>
                      <a:pt x="254821" y="32459"/>
                    </a:lnTo>
                    <a:cubicBezTo>
                      <a:pt x="261552" y="32459"/>
                      <a:pt x="267006" y="27005"/>
                      <a:pt x="267006" y="20274"/>
                    </a:cubicBezTo>
                    <a:close/>
                    <a:moveTo>
                      <a:pt x="267006" y="77137"/>
                    </a:moveTo>
                    <a:cubicBezTo>
                      <a:pt x="267104" y="70406"/>
                      <a:pt x="261731" y="64871"/>
                      <a:pt x="255001" y="64772"/>
                    </a:cubicBezTo>
                    <a:cubicBezTo>
                      <a:pt x="255001" y="64772"/>
                      <a:pt x="255001" y="64772"/>
                      <a:pt x="255001" y="64772"/>
                    </a:cubicBezTo>
                    <a:lnTo>
                      <a:pt x="124124" y="64772"/>
                    </a:lnTo>
                    <a:cubicBezTo>
                      <a:pt x="117347" y="63960"/>
                      <a:pt x="111191" y="68793"/>
                      <a:pt x="110378" y="75570"/>
                    </a:cubicBezTo>
                    <a:cubicBezTo>
                      <a:pt x="110378" y="75570"/>
                      <a:pt x="110378" y="75576"/>
                      <a:pt x="110378" y="75576"/>
                    </a:cubicBezTo>
                    <a:cubicBezTo>
                      <a:pt x="109566" y="82353"/>
                      <a:pt x="114399" y="88509"/>
                      <a:pt x="121176" y="89321"/>
                    </a:cubicBezTo>
                    <a:cubicBezTo>
                      <a:pt x="121176" y="89321"/>
                      <a:pt x="121176" y="89321"/>
                      <a:pt x="121176" y="89321"/>
                    </a:cubicBezTo>
                    <a:cubicBezTo>
                      <a:pt x="122157" y="89443"/>
                      <a:pt x="123143" y="89443"/>
                      <a:pt x="124124" y="89321"/>
                    </a:cubicBezTo>
                    <a:lnTo>
                      <a:pt x="254821" y="89321"/>
                    </a:lnTo>
                    <a:cubicBezTo>
                      <a:pt x="261552" y="89321"/>
                      <a:pt x="267006" y="83867"/>
                      <a:pt x="267006" y="77137"/>
                    </a:cubicBezTo>
                    <a:close/>
                    <a:moveTo>
                      <a:pt x="267006" y="133999"/>
                    </a:moveTo>
                    <a:cubicBezTo>
                      <a:pt x="267104" y="127274"/>
                      <a:pt x="261726" y="121739"/>
                      <a:pt x="255001" y="121640"/>
                    </a:cubicBezTo>
                    <a:lnTo>
                      <a:pt x="124124" y="121640"/>
                    </a:lnTo>
                    <a:cubicBezTo>
                      <a:pt x="117353" y="120822"/>
                      <a:pt x="111196" y="125650"/>
                      <a:pt x="110378" y="132427"/>
                    </a:cubicBezTo>
                    <a:cubicBezTo>
                      <a:pt x="110378" y="132427"/>
                      <a:pt x="110378" y="132433"/>
                      <a:pt x="110378" y="132438"/>
                    </a:cubicBezTo>
                    <a:cubicBezTo>
                      <a:pt x="109566" y="139215"/>
                      <a:pt x="114399" y="145372"/>
                      <a:pt x="121176" y="146190"/>
                    </a:cubicBezTo>
                    <a:cubicBezTo>
                      <a:pt x="122157" y="146306"/>
                      <a:pt x="123143" y="146306"/>
                      <a:pt x="124124" y="146190"/>
                    </a:cubicBezTo>
                    <a:lnTo>
                      <a:pt x="254821" y="146190"/>
                    </a:lnTo>
                    <a:cubicBezTo>
                      <a:pt x="261552" y="146190"/>
                      <a:pt x="267006" y="140736"/>
                      <a:pt x="267006" y="134005"/>
                    </a:cubicBezTo>
                    <a:close/>
                    <a:moveTo>
                      <a:pt x="267006" y="190862"/>
                    </a:moveTo>
                    <a:cubicBezTo>
                      <a:pt x="267104" y="184131"/>
                      <a:pt x="261731" y="178596"/>
                      <a:pt x="255001" y="178497"/>
                    </a:cubicBezTo>
                    <a:cubicBezTo>
                      <a:pt x="255001" y="178497"/>
                      <a:pt x="255001" y="178497"/>
                      <a:pt x="255001" y="178497"/>
                    </a:cubicBezTo>
                    <a:lnTo>
                      <a:pt x="124124" y="178497"/>
                    </a:lnTo>
                    <a:cubicBezTo>
                      <a:pt x="117347" y="177685"/>
                      <a:pt x="111191" y="182518"/>
                      <a:pt x="110378" y="189295"/>
                    </a:cubicBezTo>
                    <a:cubicBezTo>
                      <a:pt x="110378" y="189295"/>
                      <a:pt x="110378" y="189295"/>
                      <a:pt x="110378" y="189295"/>
                    </a:cubicBezTo>
                    <a:cubicBezTo>
                      <a:pt x="109566" y="196072"/>
                      <a:pt x="114399" y="202229"/>
                      <a:pt x="121176" y="203047"/>
                    </a:cubicBezTo>
                    <a:cubicBezTo>
                      <a:pt x="122157" y="203163"/>
                      <a:pt x="123143" y="203163"/>
                      <a:pt x="124124" y="203047"/>
                    </a:cubicBezTo>
                    <a:lnTo>
                      <a:pt x="254821" y="203047"/>
                    </a:lnTo>
                    <a:cubicBezTo>
                      <a:pt x="261552" y="203047"/>
                      <a:pt x="267006" y="197592"/>
                      <a:pt x="267006" y="190862"/>
                    </a:cubicBezTo>
                    <a:close/>
                    <a:moveTo>
                      <a:pt x="267006" y="247724"/>
                    </a:moveTo>
                    <a:cubicBezTo>
                      <a:pt x="267104" y="240994"/>
                      <a:pt x="261731" y="235458"/>
                      <a:pt x="255001" y="235360"/>
                    </a:cubicBezTo>
                    <a:cubicBezTo>
                      <a:pt x="255001" y="235360"/>
                      <a:pt x="255001" y="235360"/>
                      <a:pt x="255001" y="235360"/>
                    </a:cubicBezTo>
                    <a:lnTo>
                      <a:pt x="124124" y="235360"/>
                    </a:lnTo>
                    <a:cubicBezTo>
                      <a:pt x="117347" y="234547"/>
                      <a:pt x="111191" y="239381"/>
                      <a:pt x="110378" y="246158"/>
                    </a:cubicBezTo>
                    <a:cubicBezTo>
                      <a:pt x="110378" y="246158"/>
                      <a:pt x="110378" y="246158"/>
                      <a:pt x="110378" y="246158"/>
                    </a:cubicBezTo>
                    <a:cubicBezTo>
                      <a:pt x="109560" y="252935"/>
                      <a:pt x="114394" y="259091"/>
                      <a:pt x="121170" y="259909"/>
                    </a:cubicBezTo>
                    <a:cubicBezTo>
                      <a:pt x="121170" y="259909"/>
                      <a:pt x="121176" y="259909"/>
                      <a:pt x="121176" y="259909"/>
                    </a:cubicBezTo>
                    <a:cubicBezTo>
                      <a:pt x="122157" y="260025"/>
                      <a:pt x="123143" y="260025"/>
                      <a:pt x="124124" y="259909"/>
                    </a:cubicBezTo>
                    <a:lnTo>
                      <a:pt x="254821" y="259909"/>
                    </a:lnTo>
                    <a:cubicBezTo>
                      <a:pt x="261552" y="259909"/>
                      <a:pt x="267006" y="254455"/>
                      <a:pt x="267006" y="247724"/>
                    </a:cubicBezTo>
                    <a:close/>
                    <a:moveTo>
                      <a:pt x="423488" y="304587"/>
                    </a:moveTo>
                    <a:cubicBezTo>
                      <a:pt x="423488" y="297758"/>
                      <a:pt x="417953" y="292222"/>
                      <a:pt x="411123" y="292222"/>
                    </a:cubicBezTo>
                    <a:lnTo>
                      <a:pt x="280606" y="292222"/>
                    </a:lnTo>
                    <a:cubicBezTo>
                      <a:pt x="273777" y="292222"/>
                      <a:pt x="268242" y="297758"/>
                      <a:pt x="268242" y="304587"/>
                    </a:cubicBezTo>
                    <a:cubicBezTo>
                      <a:pt x="268242" y="311318"/>
                      <a:pt x="273696" y="316772"/>
                      <a:pt x="280427" y="316772"/>
                    </a:cubicBezTo>
                    <a:lnTo>
                      <a:pt x="411123" y="316772"/>
                    </a:lnTo>
                    <a:cubicBezTo>
                      <a:pt x="417854" y="316870"/>
                      <a:pt x="423390" y="311497"/>
                      <a:pt x="423488" y="304767"/>
                    </a:cubicBezTo>
                    <a:cubicBezTo>
                      <a:pt x="423488" y="304767"/>
                      <a:pt x="423488" y="304767"/>
                      <a:pt x="423488" y="304767"/>
                    </a:cubicBezTo>
                    <a:close/>
                    <a:moveTo>
                      <a:pt x="423488" y="361450"/>
                    </a:moveTo>
                    <a:cubicBezTo>
                      <a:pt x="423488" y="354719"/>
                      <a:pt x="418034" y="349265"/>
                      <a:pt x="411303" y="349265"/>
                    </a:cubicBezTo>
                    <a:lnTo>
                      <a:pt x="280606" y="349265"/>
                    </a:lnTo>
                    <a:cubicBezTo>
                      <a:pt x="273876" y="349166"/>
                      <a:pt x="268346" y="354545"/>
                      <a:pt x="268247" y="361275"/>
                    </a:cubicBezTo>
                    <a:cubicBezTo>
                      <a:pt x="268247" y="361275"/>
                      <a:pt x="268247" y="361275"/>
                      <a:pt x="268247" y="361275"/>
                    </a:cubicBezTo>
                    <a:cubicBezTo>
                      <a:pt x="268247" y="361334"/>
                      <a:pt x="268247" y="361391"/>
                      <a:pt x="268247" y="361450"/>
                    </a:cubicBezTo>
                    <a:cubicBezTo>
                      <a:pt x="268247" y="368279"/>
                      <a:pt x="273783" y="373814"/>
                      <a:pt x="280612" y="373814"/>
                    </a:cubicBezTo>
                    <a:lnTo>
                      <a:pt x="411123" y="373814"/>
                    </a:lnTo>
                    <a:cubicBezTo>
                      <a:pt x="417750" y="373820"/>
                      <a:pt x="423204" y="368604"/>
                      <a:pt x="423488" y="361983"/>
                    </a:cubicBezTo>
                    <a:close/>
                    <a:moveTo>
                      <a:pt x="423488" y="418312"/>
                    </a:moveTo>
                    <a:cubicBezTo>
                      <a:pt x="423488" y="411581"/>
                      <a:pt x="418034" y="406127"/>
                      <a:pt x="411303" y="406127"/>
                    </a:cubicBezTo>
                    <a:lnTo>
                      <a:pt x="280606" y="406127"/>
                    </a:lnTo>
                    <a:cubicBezTo>
                      <a:pt x="273829" y="405315"/>
                      <a:pt x="267673" y="410154"/>
                      <a:pt x="266855" y="416931"/>
                    </a:cubicBezTo>
                    <a:cubicBezTo>
                      <a:pt x="266043" y="423708"/>
                      <a:pt x="270876" y="429864"/>
                      <a:pt x="277653" y="430677"/>
                    </a:cubicBezTo>
                    <a:cubicBezTo>
                      <a:pt x="277653" y="430677"/>
                      <a:pt x="277659" y="430677"/>
                      <a:pt x="277659" y="430677"/>
                    </a:cubicBezTo>
                    <a:cubicBezTo>
                      <a:pt x="278639" y="430799"/>
                      <a:pt x="279626" y="430799"/>
                      <a:pt x="280606" y="430677"/>
                    </a:cubicBezTo>
                    <a:lnTo>
                      <a:pt x="411123" y="430677"/>
                    </a:lnTo>
                    <a:cubicBezTo>
                      <a:pt x="417953" y="430677"/>
                      <a:pt x="423482" y="425147"/>
                      <a:pt x="423488" y="418318"/>
                    </a:cubicBezTo>
                    <a:close/>
                    <a:moveTo>
                      <a:pt x="324582" y="20274"/>
                    </a:moveTo>
                    <a:cubicBezTo>
                      <a:pt x="324692" y="12377"/>
                      <a:pt x="318385" y="5878"/>
                      <a:pt x="310482" y="5768"/>
                    </a:cubicBezTo>
                    <a:cubicBezTo>
                      <a:pt x="310477" y="5768"/>
                      <a:pt x="310465" y="5768"/>
                      <a:pt x="310453" y="5768"/>
                    </a:cubicBezTo>
                    <a:cubicBezTo>
                      <a:pt x="302557" y="5670"/>
                      <a:pt x="296075" y="11988"/>
                      <a:pt x="295977" y="19885"/>
                    </a:cubicBezTo>
                    <a:cubicBezTo>
                      <a:pt x="295977" y="19885"/>
                      <a:pt x="295977" y="19891"/>
                      <a:pt x="295977" y="19897"/>
                    </a:cubicBezTo>
                    <a:cubicBezTo>
                      <a:pt x="295866" y="27800"/>
                      <a:pt x="302185" y="34292"/>
                      <a:pt x="310088" y="34403"/>
                    </a:cubicBezTo>
                    <a:cubicBezTo>
                      <a:pt x="310094" y="34403"/>
                      <a:pt x="310100" y="34403"/>
                      <a:pt x="310105" y="34403"/>
                    </a:cubicBezTo>
                    <a:lnTo>
                      <a:pt x="310279" y="34403"/>
                    </a:lnTo>
                    <a:cubicBezTo>
                      <a:pt x="318113" y="34403"/>
                      <a:pt x="324489" y="28107"/>
                      <a:pt x="324582" y="20274"/>
                    </a:cubicBezTo>
                    <a:close/>
                    <a:moveTo>
                      <a:pt x="367148" y="20274"/>
                    </a:moveTo>
                    <a:cubicBezTo>
                      <a:pt x="367258" y="12377"/>
                      <a:pt x="360951" y="5878"/>
                      <a:pt x="353048" y="5768"/>
                    </a:cubicBezTo>
                    <a:cubicBezTo>
                      <a:pt x="353042" y="5768"/>
                      <a:pt x="353031" y="5768"/>
                      <a:pt x="353019" y="5768"/>
                    </a:cubicBezTo>
                    <a:cubicBezTo>
                      <a:pt x="345117" y="5658"/>
                      <a:pt x="338624" y="11977"/>
                      <a:pt x="338513" y="19879"/>
                    </a:cubicBezTo>
                    <a:cubicBezTo>
                      <a:pt x="338513" y="19885"/>
                      <a:pt x="338513" y="19891"/>
                      <a:pt x="338513" y="19897"/>
                    </a:cubicBezTo>
                    <a:cubicBezTo>
                      <a:pt x="338409" y="27800"/>
                      <a:pt x="344728" y="34298"/>
                      <a:pt x="352636" y="34403"/>
                    </a:cubicBezTo>
                    <a:cubicBezTo>
                      <a:pt x="352636" y="34403"/>
                      <a:pt x="352642" y="34403"/>
                      <a:pt x="352642" y="34403"/>
                    </a:cubicBezTo>
                    <a:lnTo>
                      <a:pt x="352996" y="34403"/>
                    </a:lnTo>
                    <a:cubicBezTo>
                      <a:pt x="360794" y="34611"/>
                      <a:pt x="367293" y="28461"/>
                      <a:pt x="367502" y="20663"/>
                    </a:cubicBezTo>
                    <a:cubicBezTo>
                      <a:pt x="367502" y="20651"/>
                      <a:pt x="367502" y="20639"/>
                      <a:pt x="367502" y="20628"/>
                    </a:cubicBezTo>
                    <a:cubicBezTo>
                      <a:pt x="367502" y="20512"/>
                      <a:pt x="367502" y="20390"/>
                      <a:pt x="367502" y="20274"/>
                    </a:cubicBezTo>
                    <a:close/>
                    <a:moveTo>
                      <a:pt x="409888" y="20274"/>
                    </a:moveTo>
                    <a:cubicBezTo>
                      <a:pt x="409998" y="12377"/>
                      <a:pt x="403691" y="5878"/>
                      <a:pt x="395788" y="5768"/>
                    </a:cubicBezTo>
                    <a:cubicBezTo>
                      <a:pt x="395782" y="5768"/>
                      <a:pt x="395771" y="5768"/>
                      <a:pt x="395759" y="5768"/>
                    </a:cubicBezTo>
                    <a:cubicBezTo>
                      <a:pt x="387862" y="5652"/>
                      <a:pt x="381369" y="11959"/>
                      <a:pt x="381253" y="19856"/>
                    </a:cubicBezTo>
                    <a:cubicBezTo>
                      <a:pt x="381253" y="19868"/>
                      <a:pt x="381253" y="19885"/>
                      <a:pt x="381253" y="19897"/>
                    </a:cubicBezTo>
                    <a:cubicBezTo>
                      <a:pt x="381143" y="27800"/>
                      <a:pt x="387462" y="34292"/>
                      <a:pt x="395364" y="34403"/>
                    </a:cubicBezTo>
                    <a:cubicBezTo>
                      <a:pt x="395364" y="34403"/>
                      <a:pt x="395370" y="34403"/>
                      <a:pt x="395376" y="34403"/>
                    </a:cubicBezTo>
                    <a:lnTo>
                      <a:pt x="395556" y="34403"/>
                    </a:lnTo>
                    <a:cubicBezTo>
                      <a:pt x="403401" y="34420"/>
                      <a:pt x="409795" y="28119"/>
                      <a:pt x="409888" y="20274"/>
                    </a:cubicBezTo>
                    <a:close/>
                    <a:moveTo>
                      <a:pt x="452453" y="20274"/>
                    </a:moveTo>
                    <a:cubicBezTo>
                      <a:pt x="452563" y="12371"/>
                      <a:pt x="446245" y="5878"/>
                      <a:pt x="438342" y="5768"/>
                    </a:cubicBezTo>
                    <a:cubicBezTo>
                      <a:pt x="438336" y="5768"/>
                      <a:pt x="438331" y="5768"/>
                      <a:pt x="438325" y="5768"/>
                    </a:cubicBezTo>
                    <a:cubicBezTo>
                      <a:pt x="430422" y="5658"/>
                      <a:pt x="423929" y="11977"/>
                      <a:pt x="423819" y="19879"/>
                    </a:cubicBezTo>
                    <a:cubicBezTo>
                      <a:pt x="423819" y="19885"/>
                      <a:pt x="423819" y="19891"/>
                      <a:pt x="423819" y="19897"/>
                    </a:cubicBezTo>
                    <a:cubicBezTo>
                      <a:pt x="423715" y="27800"/>
                      <a:pt x="430033" y="34298"/>
                      <a:pt x="437942" y="34403"/>
                    </a:cubicBezTo>
                    <a:cubicBezTo>
                      <a:pt x="437942" y="34403"/>
                      <a:pt x="437948" y="34403"/>
                      <a:pt x="437948" y="34403"/>
                    </a:cubicBezTo>
                    <a:lnTo>
                      <a:pt x="438301" y="34403"/>
                    </a:lnTo>
                    <a:cubicBezTo>
                      <a:pt x="446106" y="34403"/>
                      <a:pt x="452430" y="28078"/>
                      <a:pt x="452430" y="20274"/>
                    </a:cubicBezTo>
                    <a:close/>
                    <a:moveTo>
                      <a:pt x="495193" y="20274"/>
                    </a:moveTo>
                    <a:cubicBezTo>
                      <a:pt x="495303" y="12377"/>
                      <a:pt x="488996" y="5878"/>
                      <a:pt x="481093" y="5768"/>
                    </a:cubicBezTo>
                    <a:cubicBezTo>
                      <a:pt x="481088" y="5768"/>
                      <a:pt x="481076" y="5768"/>
                      <a:pt x="481064" y="5768"/>
                    </a:cubicBezTo>
                    <a:cubicBezTo>
                      <a:pt x="473162" y="5664"/>
                      <a:pt x="466663" y="11982"/>
                      <a:pt x="466559" y="19891"/>
                    </a:cubicBezTo>
                    <a:cubicBezTo>
                      <a:pt x="466559" y="19891"/>
                      <a:pt x="466559" y="19897"/>
                      <a:pt x="466559" y="19897"/>
                    </a:cubicBezTo>
                    <a:cubicBezTo>
                      <a:pt x="466454" y="27800"/>
                      <a:pt x="472773" y="34298"/>
                      <a:pt x="480681" y="34403"/>
                    </a:cubicBezTo>
                    <a:cubicBezTo>
                      <a:pt x="480681" y="34403"/>
                      <a:pt x="480687" y="34403"/>
                      <a:pt x="480693" y="34403"/>
                    </a:cubicBezTo>
                    <a:lnTo>
                      <a:pt x="481041" y="34403"/>
                    </a:lnTo>
                    <a:cubicBezTo>
                      <a:pt x="488845" y="34403"/>
                      <a:pt x="495170" y="28078"/>
                      <a:pt x="495170" y="20274"/>
                    </a:cubicBezTo>
                    <a:close/>
                    <a:moveTo>
                      <a:pt x="537933" y="20274"/>
                    </a:moveTo>
                    <a:cubicBezTo>
                      <a:pt x="538043" y="12377"/>
                      <a:pt x="531736" y="5878"/>
                      <a:pt x="523833" y="5768"/>
                    </a:cubicBezTo>
                    <a:cubicBezTo>
                      <a:pt x="523828" y="5768"/>
                      <a:pt x="523816" y="5768"/>
                      <a:pt x="523804" y="5768"/>
                    </a:cubicBezTo>
                    <a:cubicBezTo>
                      <a:pt x="515907" y="5670"/>
                      <a:pt x="509426" y="11988"/>
                      <a:pt x="509327" y="19885"/>
                    </a:cubicBezTo>
                    <a:cubicBezTo>
                      <a:pt x="509327" y="19885"/>
                      <a:pt x="509327" y="19891"/>
                      <a:pt x="509327" y="19897"/>
                    </a:cubicBezTo>
                    <a:cubicBezTo>
                      <a:pt x="509217" y="27800"/>
                      <a:pt x="515536" y="34292"/>
                      <a:pt x="523439" y="34403"/>
                    </a:cubicBezTo>
                    <a:cubicBezTo>
                      <a:pt x="523445" y="34403"/>
                      <a:pt x="523450" y="34403"/>
                      <a:pt x="523456" y="34403"/>
                    </a:cubicBezTo>
                    <a:lnTo>
                      <a:pt x="523630" y="34403"/>
                    </a:lnTo>
                    <a:cubicBezTo>
                      <a:pt x="531463" y="34403"/>
                      <a:pt x="537840" y="28107"/>
                      <a:pt x="537933" y="20274"/>
                    </a:cubicBezTo>
                    <a:close/>
                    <a:moveTo>
                      <a:pt x="324582" y="133999"/>
                    </a:moveTo>
                    <a:cubicBezTo>
                      <a:pt x="324698" y="126102"/>
                      <a:pt x="318391" y="119609"/>
                      <a:pt x="310494" y="119493"/>
                    </a:cubicBezTo>
                    <a:cubicBezTo>
                      <a:pt x="310482" y="119493"/>
                      <a:pt x="310465" y="119493"/>
                      <a:pt x="310453" y="119493"/>
                    </a:cubicBezTo>
                    <a:cubicBezTo>
                      <a:pt x="302557" y="119395"/>
                      <a:pt x="296075" y="125713"/>
                      <a:pt x="295977" y="133610"/>
                    </a:cubicBezTo>
                    <a:cubicBezTo>
                      <a:pt x="295977" y="133610"/>
                      <a:pt x="295977" y="133616"/>
                      <a:pt x="295977" y="133616"/>
                    </a:cubicBezTo>
                    <a:cubicBezTo>
                      <a:pt x="295866" y="141513"/>
                      <a:pt x="302174" y="148006"/>
                      <a:pt x="310076" y="148122"/>
                    </a:cubicBezTo>
                    <a:cubicBezTo>
                      <a:pt x="310082" y="148122"/>
                      <a:pt x="310094" y="148122"/>
                      <a:pt x="310105" y="148122"/>
                    </a:cubicBezTo>
                    <a:lnTo>
                      <a:pt x="310279" y="148122"/>
                    </a:lnTo>
                    <a:cubicBezTo>
                      <a:pt x="318113" y="148128"/>
                      <a:pt x="324489" y="141826"/>
                      <a:pt x="324582" y="133993"/>
                    </a:cubicBezTo>
                    <a:close/>
                    <a:moveTo>
                      <a:pt x="367148" y="133999"/>
                    </a:moveTo>
                    <a:cubicBezTo>
                      <a:pt x="367246" y="126102"/>
                      <a:pt x="360928" y="119621"/>
                      <a:pt x="353031" y="119522"/>
                    </a:cubicBezTo>
                    <a:cubicBezTo>
                      <a:pt x="353031" y="119522"/>
                      <a:pt x="353025" y="119522"/>
                      <a:pt x="353019" y="119522"/>
                    </a:cubicBezTo>
                    <a:cubicBezTo>
                      <a:pt x="345122" y="119412"/>
                      <a:pt x="338629" y="125719"/>
                      <a:pt x="338513" y="133622"/>
                    </a:cubicBezTo>
                    <a:cubicBezTo>
                      <a:pt x="338513" y="133628"/>
                      <a:pt x="338513" y="133639"/>
                      <a:pt x="338513" y="133651"/>
                    </a:cubicBezTo>
                    <a:cubicBezTo>
                      <a:pt x="338403" y="141554"/>
                      <a:pt x="344722" y="148047"/>
                      <a:pt x="352625" y="148157"/>
                    </a:cubicBezTo>
                    <a:cubicBezTo>
                      <a:pt x="352630" y="148157"/>
                      <a:pt x="352636" y="148157"/>
                      <a:pt x="352642" y="148157"/>
                    </a:cubicBezTo>
                    <a:lnTo>
                      <a:pt x="352996" y="148157"/>
                    </a:lnTo>
                    <a:cubicBezTo>
                      <a:pt x="360794" y="148371"/>
                      <a:pt x="367287" y="142221"/>
                      <a:pt x="367502" y="134429"/>
                    </a:cubicBezTo>
                    <a:cubicBezTo>
                      <a:pt x="367502" y="134411"/>
                      <a:pt x="367502" y="134399"/>
                      <a:pt x="367502" y="134388"/>
                    </a:cubicBezTo>
                    <a:cubicBezTo>
                      <a:pt x="367502" y="134266"/>
                      <a:pt x="367502" y="134150"/>
                      <a:pt x="367502" y="134028"/>
                    </a:cubicBezTo>
                    <a:close/>
                    <a:moveTo>
                      <a:pt x="409888" y="133999"/>
                    </a:moveTo>
                    <a:cubicBezTo>
                      <a:pt x="410004" y="126102"/>
                      <a:pt x="403697" y="119609"/>
                      <a:pt x="395799" y="119493"/>
                    </a:cubicBezTo>
                    <a:cubicBezTo>
                      <a:pt x="395782" y="119493"/>
                      <a:pt x="395765" y="119493"/>
                      <a:pt x="395747" y="119493"/>
                    </a:cubicBezTo>
                    <a:cubicBezTo>
                      <a:pt x="387850" y="119377"/>
                      <a:pt x="381358" y="125684"/>
                      <a:pt x="381242" y="133581"/>
                    </a:cubicBezTo>
                    <a:cubicBezTo>
                      <a:pt x="381242" y="133593"/>
                      <a:pt x="381242" y="133605"/>
                      <a:pt x="381242" y="133616"/>
                    </a:cubicBezTo>
                    <a:cubicBezTo>
                      <a:pt x="381131" y="141513"/>
                      <a:pt x="387439" y="148012"/>
                      <a:pt x="395341" y="148122"/>
                    </a:cubicBezTo>
                    <a:cubicBezTo>
                      <a:pt x="395347" y="148122"/>
                      <a:pt x="395359" y="148122"/>
                      <a:pt x="395364" y="148122"/>
                    </a:cubicBezTo>
                    <a:lnTo>
                      <a:pt x="395544" y="148122"/>
                    </a:lnTo>
                    <a:cubicBezTo>
                      <a:pt x="403377" y="148128"/>
                      <a:pt x="409754" y="141826"/>
                      <a:pt x="409847" y="133993"/>
                    </a:cubicBezTo>
                    <a:close/>
                    <a:moveTo>
                      <a:pt x="452453" y="133999"/>
                    </a:moveTo>
                    <a:cubicBezTo>
                      <a:pt x="452552" y="126102"/>
                      <a:pt x="446227" y="119621"/>
                      <a:pt x="438325" y="119522"/>
                    </a:cubicBezTo>
                    <a:cubicBezTo>
                      <a:pt x="438325" y="119522"/>
                      <a:pt x="438325" y="119522"/>
                      <a:pt x="438325" y="119522"/>
                    </a:cubicBezTo>
                    <a:cubicBezTo>
                      <a:pt x="430428" y="119412"/>
                      <a:pt x="423935" y="125719"/>
                      <a:pt x="423819" y="133622"/>
                    </a:cubicBezTo>
                    <a:cubicBezTo>
                      <a:pt x="423819" y="133628"/>
                      <a:pt x="423819" y="133639"/>
                      <a:pt x="423819" y="133651"/>
                    </a:cubicBezTo>
                    <a:cubicBezTo>
                      <a:pt x="423709" y="141554"/>
                      <a:pt x="430027" y="148047"/>
                      <a:pt x="437930" y="148157"/>
                    </a:cubicBezTo>
                    <a:cubicBezTo>
                      <a:pt x="437936" y="148157"/>
                      <a:pt x="437942" y="148157"/>
                      <a:pt x="437948" y="148157"/>
                    </a:cubicBezTo>
                    <a:lnTo>
                      <a:pt x="438301" y="148157"/>
                    </a:lnTo>
                    <a:cubicBezTo>
                      <a:pt x="446106" y="148157"/>
                      <a:pt x="452430" y="141832"/>
                      <a:pt x="452430" y="134028"/>
                    </a:cubicBezTo>
                    <a:close/>
                    <a:moveTo>
                      <a:pt x="495193" y="133999"/>
                    </a:moveTo>
                    <a:cubicBezTo>
                      <a:pt x="495309" y="126102"/>
                      <a:pt x="489002" y="119609"/>
                      <a:pt x="481105" y="119493"/>
                    </a:cubicBezTo>
                    <a:cubicBezTo>
                      <a:pt x="481088" y="119493"/>
                      <a:pt x="481064" y="119493"/>
                      <a:pt x="481041" y="119493"/>
                    </a:cubicBezTo>
                    <a:cubicBezTo>
                      <a:pt x="473138" y="119383"/>
                      <a:pt x="466646" y="125702"/>
                      <a:pt x="466535" y="133605"/>
                    </a:cubicBezTo>
                    <a:cubicBezTo>
                      <a:pt x="466535" y="133610"/>
                      <a:pt x="466535" y="133616"/>
                      <a:pt x="466535" y="133622"/>
                    </a:cubicBezTo>
                    <a:cubicBezTo>
                      <a:pt x="466425" y="141525"/>
                      <a:pt x="472744" y="148017"/>
                      <a:pt x="480647" y="148128"/>
                    </a:cubicBezTo>
                    <a:cubicBezTo>
                      <a:pt x="480653" y="148128"/>
                      <a:pt x="480664" y="148128"/>
                      <a:pt x="480670" y="148128"/>
                    </a:cubicBezTo>
                    <a:lnTo>
                      <a:pt x="481018" y="148128"/>
                    </a:lnTo>
                    <a:cubicBezTo>
                      <a:pt x="488822" y="148128"/>
                      <a:pt x="495147" y="141803"/>
                      <a:pt x="495147" y="133999"/>
                    </a:cubicBezTo>
                    <a:close/>
                    <a:moveTo>
                      <a:pt x="537933" y="133999"/>
                    </a:moveTo>
                    <a:cubicBezTo>
                      <a:pt x="538049" y="126102"/>
                      <a:pt x="531742" y="119609"/>
                      <a:pt x="523845" y="119493"/>
                    </a:cubicBezTo>
                    <a:cubicBezTo>
                      <a:pt x="523833" y="119493"/>
                      <a:pt x="523816" y="119493"/>
                      <a:pt x="523804" y="119493"/>
                    </a:cubicBezTo>
                    <a:cubicBezTo>
                      <a:pt x="515907" y="119395"/>
                      <a:pt x="509426" y="125713"/>
                      <a:pt x="509327" y="133610"/>
                    </a:cubicBezTo>
                    <a:cubicBezTo>
                      <a:pt x="509327" y="133610"/>
                      <a:pt x="509327" y="133616"/>
                      <a:pt x="509327" y="133616"/>
                    </a:cubicBezTo>
                    <a:cubicBezTo>
                      <a:pt x="509217" y="141513"/>
                      <a:pt x="515524" y="148006"/>
                      <a:pt x="523427" y="148122"/>
                    </a:cubicBezTo>
                    <a:cubicBezTo>
                      <a:pt x="523433" y="148122"/>
                      <a:pt x="523445" y="148122"/>
                      <a:pt x="523456" y="148122"/>
                    </a:cubicBezTo>
                    <a:lnTo>
                      <a:pt x="523630" y="148122"/>
                    </a:lnTo>
                    <a:cubicBezTo>
                      <a:pt x="531463" y="148128"/>
                      <a:pt x="537840" y="141826"/>
                      <a:pt x="537933" y="133993"/>
                    </a:cubicBezTo>
                    <a:close/>
                    <a:moveTo>
                      <a:pt x="470290" y="297549"/>
                    </a:moveTo>
                    <a:cubicBezTo>
                      <a:pt x="470400" y="289652"/>
                      <a:pt x="464093" y="283159"/>
                      <a:pt x="456190" y="283043"/>
                    </a:cubicBezTo>
                    <a:cubicBezTo>
                      <a:pt x="456184" y="283043"/>
                      <a:pt x="456173" y="283043"/>
                      <a:pt x="456161" y="283043"/>
                    </a:cubicBezTo>
                    <a:cubicBezTo>
                      <a:pt x="448264" y="282944"/>
                      <a:pt x="441783" y="289269"/>
                      <a:pt x="441684" y="297172"/>
                    </a:cubicBezTo>
                    <a:cubicBezTo>
                      <a:pt x="441684" y="297172"/>
                      <a:pt x="441684" y="297172"/>
                      <a:pt x="441684" y="297172"/>
                    </a:cubicBezTo>
                    <a:cubicBezTo>
                      <a:pt x="441574" y="305069"/>
                      <a:pt x="447881" y="311567"/>
                      <a:pt x="455784" y="311677"/>
                    </a:cubicBezTo>
                    <a:cubicBezTo>
                      <a:pt x="455790" y="311677"/>
                      <a:pt x="455801" y="311677"/>
                      <a:pt x="455813" y="311677"/>
                    </a:cubicBezTo>
                    <a:lnTo>
                      <a:pt x="456161" y="311677"/>
                    </a:lnTo>
                    <a:cubicBezTo>
                      <a:pt x="463965" y="311677"/>
                      <a:pt x="470290" y="305353"/>
                      <a:pt x="470290" y="297549"/>
                    </a:cubicBezTo>
                    <a:close/>
                    <a:moveTo>
                      <a:pt x="513029" y="297549"/>
                    </a:moveTo>
                    <a:cubicBezTo>
                      <a:pt x="513139" y="289652"/>
                      <a:pt x="506833" y="283159"/>
                      <a:pt x="498930" y="283043"/>
                    </a:cubicBezTo>
                    <a:cubicBezTo>
                      <a:pt x="498924" y="283043"/>
                      <a:pt x="498912" y="283043"/>
                      <a:pt x="498907" y="283043"/>
                    </a:cubicBezTo>
                    <a:cubicBezTo>
                      <a:pt x="491010" y="282933"/>
                      <a:pt x="484511" y="289240"/>
                      <a:pt x="484401" y="297143"/>
                    </a:cubicBezTo>
                    <a:cubicBezTo>
                      <a:pt x="484401" y="297148"/>
                      <a:pt x="484401" y="297160"/>
                      <a:pt x="484401" y="297172"/>
                    </a:cubicBezTo>
                    <a:cubicBezTo>
                      <a:pt x="484291" y="305074"/>
                      <a:pt x="490609" y="311567"/>
                      <a:pt x="498512" y="311677"/>
                    </a:cubicBezTo>
                    <a:cubicBezTo>
                      <a:pt x="498518" y="311677"/>
                      <a:pt x="498524" y="311677"/>
                      <a:pt x="498529" y="311677"/>
                    </a:cubicBezTo>
                    <a:lnTo>
                      <a:pt x="498703" y="311677"/>
                    </a:lnTo>
                    <a:cubicBezTo>
                      <a:pt x="506537" y="311677"/>
                      <a:pt x="512907" y="305382"/>
                      <a:pt x="513012" y="297549"/>
                    </a:cubicBezTo>
                    <a:close/>
                    <a:moveTo>
                      <a:pt x="555595" y="297549"/>
                    </a:moveTo>
                    <a:cubicBezTo>
                      <a:pt x="555705" y="289652"/>
                      <a:pt x="549398" y="283159"/>
                      <a:pt x="541495" y="283043"/>
                    </a:cubicBezTo>
                    <a:cubicBezTo>
                      <a:pt x="541490" y="283043"/>
                      <a:pt x="541478" y="283043"/>
                      <a:pt x="541467" y="283043"/>
                    </a:cubicBezTo>
                    <a:cubicBezTo>
                      <a:pt x="533569" y="282933"/>
                      <a:pt x="527071" y="289240"/>
                      <a:pt x="526961" y="297143"/>
                    </a:cubicBezTo>
                    <a:cubicBezTo>
                      <a:pt x="526961" y="297148"/>
                      <a:pt x="526961" y="297160"/>
                      <a:pt x="526961" y="297172"/>
                    </a:cubicBezTo>
                    <a:cubicBezTo>
                      <a:pt x="526851" y="305069"/>
                      <a:pt x="533157" y="311561"/>
                      <a:pt x="541060" y="311677"/>
                    </a:cubicBezTo>
                    <a:cubicBezTo>
                      <a:pt x="541066" y="311677"/>
                      <a:pt x="541078" y="311677"/>
                      <a:pt x="541089" y="311677"/>
                    </a:cubicBezTo>
                    <a:lnTo>
                      <a:pt x="541437" y="311677"/>
                    </a:lnTo>
                    <a:cubicBezTo>
                      <a:pt x="549242" y="311677"/>
                      <a:pt x="555566" y="305353"/>
                      <a:pt x="555566" y="297549"/>
                    </a:cubicBezTo>
                    <a:close/>
                    <a:moveTo>
                      <a:pt x="598335" y="297549"/>
                    </a:moveTo>
                    <a:cubicBezTo>
                      <a:pt x="598445" y="289652"/>
                      <a:pt x="592138" y="283159"/>
                      <a:pt x="584235" y="283043"/>
                    </a:cubicBezTo>
                    <a:cubicBezTo>
                      <a:pt x="584229" y="283043"/>
                      <a:pt x="584218" y="283043"/>
                      <a:pt x="584212" y="283043"/>
                    </a:cubicBezTo>
                    <a:cubicBezTo>
                      <a:pt x="576315" y="282933"/>
                      <a:pt x="569817" y="289240"/>
                      <a:pt x="569706" y="297143"/>
                    </a:cubicBezTo>
                    <a:cubicBezTo>
                      <a:pt x="569706" y="297148"/>
                      <a:pt x="569706" y="297160"/>
                      <a:pt x="569706" y="297172"/>
                    </a:cubicBezTo>
                    <a:cubicBezTo>
                      <a:pt x="569596" y="305074"/>
                      <a:pt x="575915" y="311567"/>
                      <a:pt x="583817" y="311677"/>
                    </a:cubicBezTo>
                    <a:cubicBezTo>
                      <a:pt x="583823" y="311677"/>
                      <a:pt x="583829" y="311677"/>
                      <a:pt x="583835" y="311677"/>
                    </a:cubicBezTo>
                    <a:lnTo>
                      <a:pt x="584009" y="311677"/>
                    </a:lnTo>
                    <a:cubicBezTo>
                      <a:pt x="591842" y="311677"/>
                      <a:pt x="598219" y="305382"/>
                      <a:pt x="598312" y="297549"/>
                    </a:cubicBezTo>
                    <a:close/>
                    <a:moveTo>
                      <a:pt x="640900" y="297549"/>
                    </a:moveTo>
                    <a:cubicBezTo>
                      <a:pt x="641011" y="289652"/>
                      <a:pt x="634704" y="283159"/>
                      <a:pt x="626801" y="283043"/>
                    </a:cubicBezTo>
                    <a:cubicBezTo>
                      <a:pt x="626795" y="283043"/>
                      <a:pt x="626784" y="283043"/>
                      <a:pt x="626772" y="283043"/>
                    </a:cubicBezTo>
                    <a:cubicBezTo>
                      <a:pt x="618869" y="282939"/>
                      <a:pt x="612371" y="289257"/>
                      <a:pt x="612266" y="297166"/>
                    </a:cubicBezTo>
                    <a:cubicBezTo>
                      <a:pt x="612266" y="297166"/>
                      <a:pt x="612266" y="297172"/>
                      <a:pt x="612266" y="297172"/>
                    </a:cubicBezTo>
                    <a:cubicBezTo>
                      <a:pt x="612162" y="305074"/>
                      <a:pt x="618481" y="311573"/>
                      <a:pt x="626389" y="311677"/>
                    </a:cubicBezTo>
                    <a:cubicBezTo>
                      <a:pt x="626389" y="311677"/>
                      <a:pt x="626395" y="311677"/>
                      <a:pt x="626401" y="311677"/>
                    </a:cubicBezTo>
                    <a:lnTo>
                      <a:pt x="626749" y="311677"/>
                    </a:lnTo>
                    <a:cubicBezTo>
                      <a:pt x="634553" y="311677"/>
                      <a:pt x="640878" y="305353"/>
                      <a:pt x="640878" y="297549"/>
                    </a:cubicBezTo>
                    <a:close/>
                    <a:moveTo>
                      <a:pt x="683640" y="297549"/>
                    </a:moveTo>
                    <a:cubicBezTo>
                      <a:pt x="683751" y="289652"/>
                      <a:pt x="677444" y="283159"/>
                      <a:pt x="669541" y="283043"/>
                    </a:cubicBezTo>
                    <a:cubicBezTo>
                      <a:pt x="669535" y="283043"/>
                      <a:pt x="669523" y="283043"/>
                      <a:pt x="669512" y="283043"/>
                    </a:cubicBezTo>
                    <a:cubicBezTo>
                      <a:pt x="661615" y="282944"/>
                      <a:pt x="655134" y="289263"/>
                      <a:pt x="655035" y="297160"/>
                    </a:cubicBezTo>
                    <a:cubicBezTo>
                      <a:pt x="655035" y="297160"/>
                      <a:pt x="655035" y="297166"/>
                      <a:pt x="655035" y="297172"/>
                    </a:cubicBezTo>
                    <a:cubicBezTo>
                      <a:pt x="654925" y="305074"/>
                      <a:pt x="661243" y="311567"/>
                      <a:pt x="669146" y="311677"/>
                    </a:cubicBezTo>
                    <a:cubicBezTo>
                      <a:pt x="669152" y="311677"/>
                      <a:pt x="669158" y="311677"/>
                      <a:pt x="669164" y="311677"/>
                    </a:cubicBezTo>
                    <a:lnTo>
                      <a:pt x="669338" y="311677"/>
                    </a:lnTo>
                    <a:cubicBezTo>
                      <a:pt x="677171" y="311677"/>
                      <a:pt x="683547" y="305382"/>
                      <a:pt x="683640" y="297549"/>
                    </a:cubicBezTo>
                    <a:close/>
                    <a:moveTo>
                      <a:pt x="470290" y="414993"/>
                    </a:moveTo>
                    <a:cubicBezTo>
                      <a:pt x="470290" y="407096"/>
                      <a:pt x="463884" y="400690"/>
                      <a:pt x="455987" y="400690"/>
                    </a:cubicBezTo>
                    <a:cubicBezTo>
                      <a:pt x="448084" y="400690"/>
                      <a:pt x="441678" y="407096"/>
                      <a:pt x="441678" y="414999"/>
                    </a:cubicBezTo>
                    <a:cubicBezTo>
                      <a:pt x="441684" y="422902"/>
                      <a:pt x="448084" y="429302"/>
                      <a:pt x="455987" y="429302"/>
                    </a:cubicBezTo>
                    <a:lnTo>
                      <a:pt x="456161" y="429302"/>
                    </a:lnTo>
                    <a:cubicBezTo>
                      <a:pt x="464000" y="429203"/>
                      <a:pt x="470301" y="422815"/>
                      <a:pt x="470290" y="414976"/>
                    </a:cubicBezTo>
                    <a:close/>
                    <a:moveTo>
                      <a:pt x="513035" y="414993"/>
                    </a:moveTo>
                    <a:cubicBezTo>
                      <a:pt x="513029" y="407090"/>
                      <a:pt x="506629" y="400690"/>
                      <a:pt x="498727" y="400690"/>
                    </a:cubicBezTo>
                    <a:cubicBezTo>
                      <a:pt x="490824" y="400690"/>
                      <a:pt x="484424" y="407090"/>
                      <a:pt x="484418" y="414993"/>
                    </a:cubicBezTo>
                    <a:cubicBezTo>
                      <a:pt x="484418" y="422896"/>
                      <a:pt x="490824" y="429302"/>
                      <a:pt x="498727" y="429302"/>
                    </a:cubicBezTo>
                    <a:lnTo>
                      <a:pt x="498727" y="429302"/>
                    </a:lnTo>
                    <a:cubicBezTo>
                      <a:pt x="506629" y="429302"/>
                      <a:pt x="513035" y="422896"/>
                      <a:pt x="513035" y="414993"/>
                    </a:cubicBezTo>
                    <a:cubicBezTo>
                      <a:pt x="513035" y="414987"/>
                      <a:pt x="513035" y="414982"/>
                      <a:pt x="513035" y="414976"/>
                    </a:cubicBezTo>
                    <a:close/>
                    <a:moveTo>
                      <a:pt x="555595" y="414993"/>
                    </a:moveTo>
                    <a:cubicBezTo>
                      <a:pt x="555595" y="407096"/>
                      <a:pt x="549189" y="400690"/>
                      <a:pt x="541292" y="400690"/>
                    </a:cubicBezTo>
                    <a:cubicBezTo>
                      <a:pt x="533390" y="400690"/>
                      <a:pt x="526984" y="407096"/>
                      <a:pt x="526984" y="414999"/>
                    </a:cubicBezTo>
                    <a:cubicBezTo>
                      <a:pt x="526990" y="422902"/>
                      <a:pt x="533390" y="429302"/>
                      <a:pt x="541292" y="429302"/>
                    </a:cubicBezTo>
                    <a:lnTo>
                      <a:pt x="541467" y="429302"/>
                    </a:lnTo>
                    <a:cubicBezTo>
                      <a:pt x="549300" y="429203"/>
                      <a:pt x="555595" y="422826"/>
                      <a:pt x="555595" y="414993"/>
                    </a:cubicBezTo>
                    <a:close/>
                    <a:moveTo>
                      <a:pt x="598335" y="414993"/>
                    </a:moveTo>
                    <a:cubicBezTo>
                      <a:pt x="598335" y="407096"/>
                      <a:pt x="591929" y="400690"/>
                      <a:pt x="584032" y="400690"/>
                    </a:cubicBezTo>
                    <a:cubicBezTo>
                      <a:pt x="576129" y="400690"/>
                      <a:pt x="569730" y="407090"/>
                      <a:pt x="569724" y="414993"/>
                    </a:cubicBezTo>
                    <a:cubicBezTo>
                      <a:pt x="569724" y="422896"/>
                      <a:pt x="576129" y="429302"/>
                      <a:pt x="584032" y="429302"/>
                    </a:cubicBezTo>
                    <a:lnTo>
                      <a:pt x="584032" y="429302"/>
                    </a:lnTo>
                    <a:cubicBezTo>
                      <a:pt x="591929" y="429302"/>
                      <a:pt x="598335" y="422896"/>
                      <a:pt x="598335" y="414999"/>
                    </a:cubicBezTo>
                    <a:cubicBezTo>
                      <a:pt x="598335" y="414993"/>
                      <a:pt x="598335" y="414982"/>
                      <a:pt x="598335" y="414976"/>
                    </a:cubicBezTo>
                    <a:close/>
                    <a:moveTo>
                      <a:pt x="640900" y="414993"/>
                    </a:moveTo>
                    <a:cubicBezTo>
                      <a:pt x="640900" y="407096"/>
                      <a:pt x="634495" y="400690"/>
                      <a:pt x="626598" y="400690"/>
                    </a:cubicBezTo>
                    <a:cubicBezTo>
                      <a:pt x="618695" y="400690"/>
                      <a:pt x="612290" y="407096"/>
                      <a:pt x="612290" y="414999"/>
                    </a:cubicBezTo>
                    <a:cubicBezTo>
                      <a:pt x="612295" y="422902"/>
                      <a:pt x="618695" y="429302"/>
                      <a:pt x="626598" y="429302"/>
                    </a:cubicBezTo>
                    <a:lnTo>
                      <a:pt x="626772" y="429302"/>
                    </a:lnTo>
                    <a:cubicBezTo>
                      <a:pt x="634605" y="429203"/>
                      <a:pt x="640900" y="422826"/>
                      <a:pt x="640900" y="414993"/>
                    </a:cubicBezTo>
                    <a:close/>
                    <a:moveTo>
                      <a:pt x="683640" y="414993"/>
                    </a:moveTo>
                    <a:cubicBezTo>
                      <a:pt x="683640" y="407096"/>
                      <a:pt x="677235" y="400690"/>
                      <a:pt x="669338" y="400690"/>
                    </a:cubicBezTo>
                    <a:cubicBezTo>
                      <a:pt x="661435" y="400690"/>
                      <a:pt x="655035" y="407090"/>
                      <a:pt x="655029" y="414993"/>
                    </a:cubicBezTo>
                    <a:cubicBezTo>
                      <a:pt x="655029" y="422896"/>
                      <a:pt x="661435" y="429302"/>
                      <a:pt x="669338" y="429302"/>
                    </a:cubicBezTo>
                    <a:lnTo>
                      <a:pt x="669338" y="429302"/>
                    </a:lnTo>
                    <a:cubicBezTo>
                      <a:pt x="677235" y="429302"/>
                      <a:pt x="683640" y="422896"/>
                      <a:pt x="683640" y="414999"/>
                    </a:cubicBezTo>
                    <a:cubicBezTo>
                      <a:pt x="683640" y="414999"/>
                      <a:pt x="683640" y="414993"/>
                      <a:pt x="683640" y="41499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0" name="Google Shape;100;p13"/>
            <p:cNvGrpSpPr/>
            <p:nvPr/>
          </p:nvGrpSpPr>
          <p:grpSpPr>
            <a:xfrm>
              <a:off x="7474336" y="3174083"/>
              <a:ext cx="1926867" cy="2244429"/>
              <a:chOff x="7474336" y="3174083"/>
              <a:chExt cx="1926867" cy="2244429"/>
            </a:xfrm>
          </p:grpSpPr>
          <p:sp>
            <p:nvSpPr>
              <p:cNvPr id="101" name="Google Shape;101;p13"/>
              <p:cNvSpPr/>
              <p:nvPr/>
            </p:nvSpPr>
            <p:spPr>
              <a:xfrm>
                <a:off x="8503837" y="3925685"/>
                <a:ext cx="292080" cy="402729"/>
              </a:xfrm>
              <a:custGeom>
                <a:rect b="b" l="l" r="r" t="t"/>
                <a:pathLst>
                  <a:path extrusionOk="0" h="460262" w="333806">
                    <a:moveTo>
                      <a:pt x="330005" y="5767"/>
                    </a:moveTo>
                    <a:lnTo>
                      <a:pt x="97043" y="5767"/>
                    </a:lnTo>
                    <a:cubicBezTo>
                      <a:pt x="94762" y="5765"/>
                      <a:pt x="92563" y="6649"/>
                      <a:pt x="90921" y="8233"/>
                    </a:cubicBezTo>
                    <a:lnTo>
                      <a:pt x="7733" y="88246"/>
                    </a:lnTo>
                    <a:cubicBezTo>
                      <a:pt x="6666" y="89337"/>
                      <a:pt x="5900" y="90690"/>
                      <a:pt x="5523" y="92169"/>
                    </a:cubicBezTo>
                    <a:cubicBezTo>
                      <a:pt x="5424" y="92538"/>
                      <a:pt x="5349" y="92914"/>
                      <a:pt x="5296" y="93294"/>
                    </a:cubicBezTo>
                    <a:cubicBezTo>
                      <a:pt x="5175" y="93726"/>
                      <a:pt x="5082" y="94166"/>
                      <a:pt x="5030" y="94612"/>
                    </a:cubicBezTo>
                    <a:lnTo>
                      <a:pt x="5030" y="457198"/>
                    </a:lnTo>
                    <a:cubicBezTo>
                      <a:pt x="5024" y="462072"/>
                      <a:pt x="8975" y="466025"/>
                      <a:pt x="13849" y="466029"/>
                    </a:cubicBezTo>
                    <a:cubicBezTo>
                      <a:pt x="13855" y="466029"/>
                      <a:pt x="13855" y="466029"/>
                      <a:pt x="13861" y="466029"/>
                    </a:cubicBezTo>
                    <a:lnTo>
                      <a:pt x="330005" y="466029"/>
                    </a:lnTo>
                    <a:cubicBezTo>
                      <a:pt x="334879" y="466032"/>
                      <a:pt x="338831" y="462083"/>
                      <a:pt x="338836" y="457209"/>
                    </a:cubicBezTo>
                    <a:cubicBezTo>
                      <a:pt x="338836" y="457205"/>
                      <a:pt x="338836" y="457202"/>
                      <a:pt x="338836" y="457198"/>
                    </a:cubicBezTo>
                    <a:lnTo>
                      <a:pt x="338836" y="14598"/>
                    </a:lnTo>
                    <a:cubicBezTo>
                      <a:pt x="338842" y="9724"/>
                      <a:pt x="334891" y="5770"/>
                      <a:pt x="330017" y="5767"/>
                    </a:cubicBezTo>
                    <a:cubicBezTo>
                      <a:pt x="330011" y="5767"/>
                      <a:pt x="330011" y="5767"/>
                      <a:pt x="330005" y="5767"/>
                    </a:cubicBezTo>
                    <a:close/>
                    <a:moveTo>
                      <a:pt x="91043" y="34871"/>
                    </a:moveTo>
                    <a:lnTo>
                      <a:pt x="91043" y="85780"/>
                    </a:lnTo>
                    <a:lnTo>
                      <a:pt x="36316" y="85780"/>
                    </a:lnTo>
                    <a:close/>
                    <a:moveTo>
                      <a:pt x="321174" y="448366"/>
                    </a:moveTo>
                    <a:lnTo>
                      <a:pt x="22692" y="448366"/>
                    </a:lnTo>
                    <a:lnTo>
                      <a:pt x="22692" y="103460"/>
                    </a:lnTo>
                    <a:lnTo>
                      <a:pt x="99862" y="103460"/>
                    </a:lnTo>
                    <a:cubicBezTo>
                      <a:pt x="104736" y="103464"/>
                      <a:pt x="108688" y="99514"/>
                      <a:pt x="108694" y="94641"/>
                    </a:cubicBezTo>
                    <a:cubicBezTo>
                      <a:pt x="108694" y="94636"/>
                      <a:pt x="108694" y="94633"/>
                      <a:pt x="108694" y="94629"/>
                    </a:cubicBezTo>
                    <a:lnTo>
                      <a:pt x="108694" y="23446"/>
                    </a:lnTo>
                    <a:lnTo>
                      <a:pt x="321163"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13"/>
              <p:cNvSpPr/>
              <p:nvPr/>
            </p:nvSpPr>
            <p:spPr>
              <a:xfrm>
                <a:off x="8806477" y="3925685"/>
                <a:ext cx="292075" cy="402729"/>
              </a:xfrm>
              <a:custGeom>
                <a:rect b="b" l="l" r="r" t="t"/>
                <a:pathLst>
                  <a:path extrusionOk="0" h="460262" w="333800">
                    <a:moveTo>
                      <a:pt x="330005" y="5767"/>
                    </a:moveTo>
                    <a:lnTo>
                      <a:pt x="97048" y="5767"/>
                    </a:lnTo>
                    <a:cubicBezTo>
                      <a:pt x="94768" y="5765"/>
                      <a:pt x="92569" y="6649"/>
                      <a:pt x="90927" y="8233"/>
                    </a:cubicBezTo>
                    <a:lnTo>
                      <a:pt x="7739" y="88246"/>
                    </a:lnTo>
                    <a:cubicBezTo>
                      <a:pt x="6672" y="89337"/>
                      <a:pt x="5906" y="90690"/>
                      <a:pt x="5529" y="92169"/>
                    </a:cubicBezTo>
                    <a:cubicBezTo>
                      <a:pt x="5424" y="92538"/>
                      <a:pt x="5349" y="92914"/>
                      <a:pt x="5302" y="93294"/>
                    </a:cubicBezTo>
                    <a:cubicBezTo>
                      <a:pt x="5175" y="93726"/>
                      <a:pt x="5088" y="94166"/>
                      <a:pt x="5030" y="94612"/>
                    </a:cubicBezTo>
                    <a:lnTo>
                      <a:pt x="5030" y="457198"/>
                    </a:lnTo>
                    <a:cubicBezTo>
                      <a:pt x="5024" y="462072"/>
                      <a:pt x="8975" y="466025"/>
                      <a:pt x="13849" y="466029"/>
                    </a:cubicBezTo>
                    <a:cubicBezTo>
                      <a:pt x="13855" y="466029"/>
                      <a:pt x="13855" y="466029"/>
                      <a:pt x="13861" y="466029"/>
                    </a:cubicBezTo>
                    <a:lnTo>
                      <a:pt x="330005" y="466029"/>
                    </a:lnTo>
                    <a:cubicBezTo>
                      <a:pt x="334873" y="466029"/>
                      <a:pt x="338825" y="462084"/>
                      <a:pt x="338831" y="457215"/>
                    </a:cubicBezTo>
                    <a:lnTo>
                      <a:pt x="338831" y="14615"/>
                    </a:lnTo>
                    <a:cubicBezTo>
                      <a:pt x="338842" y="9741"/>
                      <a:pt x="334902" y="5779"/>
                      <a:pt x="330028" y="5767"/>
                    </a:cubicBezTo>
                    <a:cubicBezTo>
                      <a:pt x="330023" y="5767"/>
                      <a:pt x="330011" y="5767"/>
                      <a:pt x="330005" y="5767"/>
                    </a:cubicBezTo>
                    <a:close/>
                    <a:moveTo>
                      <a:pt x="91072" y="34888"/>
                    </a:moveTo>
                    <a:lnTo>
                      <a:pt x="91072" y="85798"/>
                    </a:lnTo>
                    <a:lnTo>
                      <a:pt x="36350" y="85798"/>
                    </a:lnTo>
                    <a:close/>
                    <a:moveTo>
                      <a:pt x="321203" y="448384"/>
                    </a:moveTo>
                    <a:lnTo>
                      <a:pt x="22692" y="448384"/>
                    </a:lnTo>
                    <a:lnTo>
                      <a:pt x="22692" y="103460"/>
                    </a:lnTo>
                    <a:lnTo>
                      <a:pt x="99862" y="103460"/>
                    </a:lnTo>
                    <a:cubicBezTo>
                      <a:pt x="104736" y="103464"/>
                      <a:pt x="108688" y="99514"/>
                      <a:pt x="108694" y="94641"/>
                    </a:cubicBezTo>
                    <a:cubicBezTo>
                      <a:pt x="108694" y="94636"/>
                      <a:pt x="108694" y="94633"/>
                      <a:pt x="108694" y="94629"/>
                    </a:cubicBezTo>
                    <a:lnTo>
                      <a:pt x="108694" y="23446"/>
                    </a:lnTo>
                    <a:lnTo>
                      <a:pt x="321163"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 name="Google Shape;103;p13"/>
              <p:cNvSpPr/>
              <p:nvPr/>
            </p:nvSpPr>
            <p:spPr>
              <a:xfrm>
                <a:off x="9109128" y="3925685"/>
                <a:ext cx="292075" cy="402729"/>
              </a:xfrm>
              <a:custGeom>
                <a:rect b="b" l="l" r="r" t="t"/>
                <a:pathLst>
                  <a:path extrusionOk="0" h="460262" w="333800">
                    <a:moveTo>
                      <a:pt x="329988" y="5767"/>
                    </a:moveTo>
                    <a:lnTo>
                      <a:pt x="97043" y="5767"/>
                    </a:lnTo>
                    <a:cubicBezTo>
                      <a:pt x="94762" y="5765"/>
                      <a:pt x="92563" y="6649"/>
                      <a:pt x="90921" y="8233"/>
                    </a:cubicBezTo>
                    <a:lnTo>
                      <a:pt x="7734" y="88246"/>
                    </a:lnTo>
                    <a:cubicBezTo>
                      <a:pt x="6666" y="89337"/>
                      <a:pt x="5906" y="90690"/>
                      <a:pt x="5523" y="92169"/>
                    </a:cubicBezTo>
                    <a:cubicBezTo>
                      <a:pt x="5424" y="92538"/>
                      <a:pt x="5349" y="92914"/>
                      <a:pt x="5296" y="93294"/>
                    </a:cubicBezTo>
                    <a:cubicBezTo>
                      <a:pt x="5175" y="93726"/>
                      <a:pt x="5082" y="94166"/>
                      <a:pt x="5030" y="94612"/>
                    </a:cubicBezTo>
                    <a:lnTo>
                      <a:pt x="5030" y="457198"/>
                    </a:lnTo>
                    <a:cubicBezTo>
                      <a:pt x="5024" y="462072"/>
                      <a:pt x="8975" y="466025"/>
                      <a:pt x="13849" y="466029"/>
                    </a:cubicBezTo>
                    <a:cubicBezTo>
                      <a:pt x="13855" y="466029"/>
                      <a:pt x="13855" y="466029"/>
                      <a:pt x="13861" y="466029"/>
                    </a:cubicBezTo>
                    <a:lnTo>
                      <a:pt x="330000" y="466029"/>
                    </a:lnTo>
                    <a:cubicBezTo>
                      <a:pt x="334873" y="466032"/>
                      <a:pt x="338825" y="462083"/>
                      <a:pt x="338831" y="457209"/>
                    </a:cubicBezTo>
                    <a:cubicBezTo>
                      <a:pt x="338831" y="457205"/>
                      <a:pt x="338831" y="457202"/>
                      <a:pt x="338831" y="457198"/>
                    </a:cubicBezTo>
                    <a:lnTo>
                      <a:pt x="338831" y="14598"/>
                    </a:lnTo>
                    <a:cubicBezTo>
                      <a:pt x="338836" y="9724"/>
                      <a:pt x="334885" y="5770"/>
                      <a:pt x="330011" y="5767"/>
                    </a:cubicBezTo>
                    <a:cubicBezTo>
                      <a:pt x="330005" y="5767"/>
                      <a:pt x="329994" y="5767"/>
                      <a:pt x="329988" y="5767"/>
                    </a:cubicBezTo>
                    <a:close/>
                    <a:moveTo>
                      <a:pt x="91031" y="34871"/>
                    </a:moveTo>
                    <a:lnTo>
                      <a:pt x="91031" y="85780"/>
                    </a:lnTo>
                    <a:lnTo>
                      <a:pt x="36304" y="85780"/>
                    </a:lnTo>
                    <a:close/>
                    <a:moveTo>
                      <a:pt x="321157" y="448366"/>
                    </a:moveTo>
                    <a:lnTo>
                      <a:pt x="22675" y="448366"/>
                    </a:lnTo>
                    <a:lnTo>
                      <a:pt x="22675" y="103460"/>
                    </a:lnTo>
                    <a:lnTo>
                      <a:pt x="99845" y="103460"/>
                    </a:lnTo>
                    <a:cubicBezTo>
                      <a:pt x="104719" y="103464"/>
                      <a:pt x="108670" y="99514"/>
                      <a:pt x="108676" y="94641"/>
                    </a:cubicBezTo>
                    <a:cubicBezTo>
                      <a:pt x="108676" y="94636"/>
                      <a:pt x="108676" y="94633"/>
                      <a:pt x="108676" y="94629"/>
                    </a:cubicBezTo>
                    <a:lnTo>
                      <a:pt x="108676" y="23446"/>
                    </a:lnTo>
                    <a:lnTo>
                      <a:pt x="321139"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13"/>
              <p:cNvSpPr/>
              <p:nvPr/>
            </p:nvSpPr>
            <p:spPr>
              <a:xfrm rot="5400000">
                <a:off x="7890349" y="4383229"/>
                <a:ext cx="710265" cy="1287404"/>
              </a:xfrm>
              <a:custGeom>
                <a:rect b="b" l="l" r="r" t="t"/>
                <a:pathLst>
                  <a:path extrusionOk="0" h="1471319" w="811731">
                    <a:moveTo>
                      <a:pt x="350859" y="504469"/>
                    </a:moveTo>
                    <a:lnTo>
                      <a:pt x="350859" y="1444396"/>
                    </a:lnTo>
                    <a:lnTo>
                      <a:pt x="346890" y="1447013"/>
                    </a:lnTo>
                    <a:lnTo>
                      <a:pt x="313991" y="1477086"/>
                    </a:lnTo>
                    <a:lnTo>
                      <a:pt x="303048" y="1463161"/>
                    </a:lnTo>
                    <a:lnTo>
                      <a:pt x="333220" y="1434904"/>
                    </a:lnTo>
                    <a:lnTo>
                      <a:pt x="333220" y="504469"/>
                    </a:lnTo>
                    <a:close/>
                    <a:moveTo>
                      <a:pt x="339614" y="473496"/>
                    </a:moveTo>
                    <a:lnTo>
                      <a:pt x="267392" y="5767"/>
                    </a:lnTo>
                    <a:lnTo>
                      <a:pt x="249933" y="8459"/>
                    </a:lnTo>
                    <a:lnTo>
                      <a:pt x="320779" y="467253"/>
                    </a:lnTo>
                    <a:lnTo>
                      <a:pt x="5030" y="778471"/>
                    </a:lnTo>
                    <a:lnTo>
                      <a:pt x="17429" y="791045"/>
                    </a:lnTo>
                    <a:close/>
                    <a:moveTo>
                      <a:pt x="816761" y="215154"/>
                    </a:moveTo>
                    <a:lnTo>
                      <a:pt x="808307" y="199651"/>
                    </a:lnTo>
                    <a:lnTo>
                      <a:pt x="325973" y="462623"/>
                    </a:lnTo>
                    <a:lnTo>
                      <a:pt x="334421" y="4781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13"/>
              <p:cNvSpPr/>
              <p:nvPr/>
            </p:nvSpPr>
            <p:spPr>
              <a:xfrm rot="5400000">
                <a:off x="7813542" y="4305066"/>
                <a:ext cx="774239" cy="1452651"/>
              </a:xfrm>
              <a:custGeom>
                <a:rect b="b" l="l" r="r" t="t"/>
                <a:pathLst>
                  <a:path extrusionOk="0" h="1660173" w="884845">
                    <a:moveTo>
                      <a:pt x="361634" y="425273"/>
                    </a:moveTo>
                    <a:cubicBezTo>
                      <a:pt x="410408" y="425273"/>
                      <a:pt x="449945" y="464810"/>
                      <a:pt x="449945" y="513584"/>
                    </a:cubicBezTo>
                    <a:cubicBezTo>
                      <a:pt x="449945" y="562359"/>
                      <a:pt x="410408" y="601896"/>
                      <a:pt x="361634" y="601896"/>
                    </a:cubicBezTo>
                    <a:cubicBezTo>
                      <a:pt x="312859" y="601896"/>
                      <a:pt x="273322" y="562359"/>
                      <a:pt x="273322" y="513584"/>
                    </a:cubicBezTo>
                    <a:cubicBezTo>
                      <a:pt x="273317" y="464816"/>
                      <a:pt x="312854" y="425279"/>
                      <a:pt x="361622" y="425273"/>
                    </a:cubicBezTo>
                    <a:cubicBezTo>
                      <a:pt x="361628" y="425273"/>
                      <a:pt x="361628" y="425273"/>
                      <a:pt x="361634" y="425273"/>
                    </a:cubicBezTo>
                    <a:close/>
                    <a:moveTo>
                      <a:pt x="361866" y="1665940"/>
                    </a:moveTo>
                    <a:cubicBezTo>
                      <a:pt x="348927" y="1665934"/>
                      <a:pt x="336034" y="1664472"/>
                      <a:pt x="323419" y="1661588"/>
                    </a:cubicBezTo>
                    <a:cubicBezTo>
                      <a:pt x="231232" y="1640578"/>
                      <a:pt x="173325" y="1548443"/>
                      <a:pt x="194341" y="1456273"/>
                    </a:cubicBezTo>
                    <a:cubicBezTo>
                      <a:pt x="215462" y="1363982"/>
                      <a:pt x="307399" y="1306284"/>
                      <a:pt x="399691" y="1327398"/>
                    </a:cubicBezTo>
                    <a:cubicBezTo>
                      <a:pt x="491982" y="1348519"/>
                      <a:pt x="549681" y="1440456"/>
                      <a:pt x="528560" y="1532748"/>
                    </a:cubicBezTo>
                    <a:cubicBezTo>
                      <a:pt x="510764" y="1610528"/>
                      <a:pt x="441659" y="1665748"/>
                      <a:pt x="361866" y="1665940"/>
                    </a:cubicBezTo>
                    <a:close/>
                    <a:moveTo>
                      <a:pt x="361245" y="1340500"/>
                    </a:moveTo>
                    <a:cubicBezTo>
                      <a:pt x="289563" y="1340686"/>
                      <a:pt x="227490" y="1390319"/>
                      <a:pt x="211545" y="1460202"/>
                    </a:cubicBezTo>
                    <a:lnTo>
                      <a:pt x="211545" y="1460202"/>
                    </a:lnTo>
                    <a:cubicBezTo>
                      <a:pt x="192694" y="1542896"/>
                      <a:pt x="244618" y="1625521"/>
                      <a:pt x="327342" y="1644373"/>
                    </a:cubicBezTo>
                    <a:cubicBezTo>
                      <a:pt x="410118" y="1663514"/>
                      <a:pt x="492742" y="1611920"/>
                      <a:pt x="511878" y="1529145"/>
                    </a:cubicBezTo>
                    <a:cubicBezTo>
                      <a:pt x="531020" y="1446369"/>
                      <a:pt x="479426" y="1363744"/>
                      <a:pt x="396651" y="1344608"/>
                    </a:cubicBezTo>
                    <a:cubicBezTo>
                      <a:pt x="396337" y="1344533"/>
                      <a:pt x="396024" y="1344463"/>
                      <a:pt x="395710" y="1344393"/>
                    </a:cubicBezTo>
                    <a:cubicBezTo>
                      <a:pt x="384402" y="1341806"/>
                      <a:pt x="372844" y="1340488"/>
                      <a:pt x="361245" y="1340471"/>
                    </a:cubicBezTo>
                    <a:close/>
                    <a:moveTo>
                      <a:pt x="361634" y="1406194"/>
                    </a:moveTo>
                    <a:cubicBezTo>
                      <a:pt x="410408" y="1406194"/>
                      <a:pt x="449945" y="1445731"/>
                      <a:pt x="449945" y="1494505"/>
                    </a:cubicBezTo>
                    <a:cubicBezTo>
                      <a:pt x="449945" y="1543279"/>
                      <a:pt x="410408" y="1582816"/>
                      <a:pt x="361634" y="1582816"/>
                    </a:cubicBezTo>
                    <a:cubicBezTo>
                      <a:pt x="312859" y="1582816"/>
                      <a:pt x="273322" y="1543279"/>
                      <a:pt x="273322" y="1494505"/>
                    </a:cubicBezTo>
                    <a:cubicBezTo>
                      <a:pt x="273305" y="1445736"/>
                      <a:pt x="312824" y="1406182"/>
                      <a:pt x="361593" y="1406165"/>
                    </a:cubicBezTo>
                    <a:cubicBezTo>
                      <a:pt x="361604" y="1406165"/>
                      <a:pt x="361622" y="1406165"/>
                      <a:pt x="361634" y="1406165"/>
                    </a:cubicBezTo>
                    <a:close/>
                    <a:moveTo>
                      <a:pt x="49179" y="779005"/>
                    </a:moveTo>
                    <a:cubicBezTo>
                      <a:pt x="73566" y="778999"/>
                      <a:pt x="93335" y="798768"/>
                      <a:pt x="93341" y="823155"/>
                    </a:cubicBezTo>
                    <a:cubicBezTo>
                      <a:pt x="93347" y="847542"/>
                      <a:pt x="73578" y="867310"/>
                      <a:pt x="49191" y="867316"/>
                    </a:cubicBezTo>
                    <a:cubicBezTo>
                      <a:pt x="24804" y="867322"/>
                      <a:pt x="5035" y="847554"/>
                      <a:pt x="5030" y="823166"/>
                    </a:cubicBezTo>
                    <a:cubicBezTo>
                      <a:pt x="5030" y="823166"/>
                      <a:pt x="5030" y="823161"/>
                      <a:pt x="5030" y="823161"/>
                    </a:cubicBezTo>
                    <a:cubicBezTo>
                      <a:pt x="5030" y="798774"/>
                      <a:pt x="24798" y="779011"/>
                      <a:pt x="49179" y="779005"/>
                    </a:cubicBezTo>
                    <a:close/>
                    <a:moveTo>
                      <a:pt x="845714" y="210838"/>
                    </a:moveTo>
                    <a:cubicBezTo>
                      <a:pt x="870101" y="210832"/>
                      <a:pt x="889870" y="230600"/>
                      <a:pt x="889875" y="254987"/>
                    </a:cubicBezTo>
                    <a:cubicBezTo>
                      <a:pt x="889881" y="279374"/>
                      <a:pt x="870113" y="299143"/>
                      <a:pt x="845726" y="299149"/>
                    </a:cubicBezTo>
                    <a:cubicBezTo>
                      <a:pt x="821339" y="299154"/>
                      <a:pt x="801570" y="279386"/>
                      <a:pt x="801564" y="254999"/>
                    </a:cubicBezTo>
                    <a:cubicBezTo>
                      <a:pt x="801564" y="254993"/>
                      <a:pt x="801564" y="254993"/>
                      <a:pt x="801564" y="254987"/>
                    </a:cubicBezTo>
                    <a:cubicBezTo>
                      <a:pt x="801570" y="230600"/>
                      <a:pt x="821339" y="210832"/>
                      <a:pt x="845726" y="210838"/>
                    </a:cubicBezTo>
                    <a:cubicBezTo>
                      <a:pt x="845726" y="210838"/>
                      <a:pt x="845732" y="210838"/>
                      <a:pt x="845732" y="210838"/>
                    </a:cubicBezTo>
                    <a:close/>
                    <a:moveTo>
                      <a:pt x="283389" y="5767"/>
                    </a:moveTo>
                    <a:cubicBezTo>
                      <a:pt x="307776" y="5764"/>
                      <a:pt x="327545" y="25530"/>
                      <a:pt x="327551" y="49916"/>
                    </a:cubicBezTo>
                    <a:cubicBezTo>
                      <a:pt x="327557" y="74303"/>
                      <a:pt x="307788" y="94075"/>
                      <a:pt x="283401" y="94078"/>
                    </a:cubicBezTo>
                    <a:cubicBezTo>
                      <a:pt x="259014" y="94081"/>
                      <a:pt x="239246" y="74314"/>
                      <a:pt x="239240" y="49928"/>
                    </a:cubicBezTo>
                    <a:cubicBezTo>
                      <a:pt x="239240" y="49926"/>
                      <a:pt x="239240" y="49924"/>
                      <a:pt x="239240" y="49922"/>
                    </a:cubicBezTo>
                    <a:cubicBezTo>
                      <a:pt x="239240" y="25538"/>
                      <a:pt x="259002" y="5770"/>
                      <a:pt x="283389" y="576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 name="Google Shape;106;p13"/>
              <p:cNvSpPr/>
              <p:nvPr/>
            </p:nvSpPr>
            <p:spPr>
              <a:xfrm>
                <a:off x="8674048" y="3174083"/>
                <a:ext cx="591360" cy="371744"/>
              </a:xfrm>
              <a:custGeom>
                <a:rect b="b" l="l" r="r" t="t"/>
                <a:pathLst>
                  <a:path extrusionOk="0" h="424850" w="675840">
                    <a:moveTo>
                      <a:pt x="65715" y="32521"/>
                    </a:moveTo>
                    <a:lnTo>
                      <a:pt x="15908" y="32521"/>
                    </a:lnTo>
                    <a:cubicBezTo>
                      <a:pt x="9131" y="31697"/>
                      <a:pt x="4297" y="25535"/>
                      <a:pt x="5121" y="18758"/>
                    </a:cubicBezTo>
                    <a:cubicBezTo>
                      <a:pt x="5806" y="13106"/>
                      <a:pt x="10256" y="8656"/>
                      <a:pt x="15908" y="7972"/>
                    </a:cubicBezTo>
                    <a:lnTo>
                      <a:pt x="65715" y="7972"/>
                    </a:lnTo>
                    <a:cubicBezTo>
                      <a:pt x="72480" y="7043"/>
                      <a:pt x="78718" y="11772"/>
                      <a:pt x="79646" y="18537"/>
                    </a:cubicBezTo>
                    <a:cubicBezTo>
                      <a:pt x="80574" y="25303"/>
                      <a:pt x="75845" y="31540"/>
                      <a:pt x="69080" y="32469"/>
                    </a:cubicBezTo>
                    <a:cubicBezTo>
                      <a:pt x="68941" y="32492"/>
                      <a:pt x="68801" y="32509"/>
                      <a:pt x="68662" y="32521"/>
                    </a:cubicBezTo>
                    <a:cubicBezTo>
                      <a:pt x="67682" y="32637"/>
                      <a:pt x="66695" y="32637"/>
                      <a:pt x="65715" y="32521"/>
                    </a:cubicBezTo>
                    <a:close/>
                    <a:moveTo>
                      <a:pt x="78079" y="77030"/>
                    </a:moveTo>
                    <a:cubicBezTo>
                      <a:pt x="78079" y="70300"/>
                      <a:pt x="72625" y="64846"/>
                      <a:pt x="65894" y="64846"/>
                    </a:cubicBezTo>
                    <a:lnTo>
                      <a:pt x="15908" y="64846"/>
                    </a:lnTo>
                    <a:cubicBezTo>
                      <a:pt x="9131" y="65670"/>
                      <a:pt x="4297" y="71832"/>
                      <a:pt x="5121" y="78609"/>
                    </a:cubicBezTo>
                    <a:cubicBezTo>
                      <a:pt x="5806" y="84260"/>
                      <a:pt x="10256" y="88711"/>
                      <a:pt x="15908" y="89395"/>
                    </a:cubicBezTo>
                    <a:lnTo>
                      <a:pt x="65715" y="89395"/>
                    </a:lnTo>
                    <a:cubicBezTo>
                      <a:pt x="72544" y="89395"/>
                      <a:pt x="78073" y="83866"/>
                      <a:pt x="78079" y="77036"/>
                    </a:cubicBezTo>
                    <a:close/>
                    <a:moveTo>
                      <a:pt x="78079" y="133893"/>
                    </a:moveTo>
                    <a:cubicBezTo>
                      <a:pt x="78079" y="127162"/>
                      <a:pt x="72625" y="121708"/>
                      <a:pt x="65894" y="121708"/>
                    </a:cubicBezTo>
                    <a:lnTo>
                      <a:pt x="15908" y="121708"/>
                    </a:lnTo>
                    <a:cubicBezTo>
                      <a:pt x="9131" y="122532"/>
                      <a:pt x="4297" y="128694"/>
                      <a:pt x="5121" y="135471"/>
                    </a:cubicBezTo>
                    <a:cubicBezTo>
                      <a:pt x="5806" y="141123"/>
                      <a:pt x="10256" y="145573"/>
                      <a:pt x="15908" y="146258"/>
                    </a:cubicBezTo>
                    <a:lnTo>
                      <a:pt x="65715" y="146258"/>
                    </a:lnTo>
                    <a:cubicBezTo>
                      <a:pt x="72544" y="146258"/>
                      <a:pt x="78079" y="140722"/>
                      <a:pt x="78079" y="133893"/>
                    </a:cubicBezTo>
                    <a:close/>
                    <a:moveTo>
                      <a:pt x="78079" y="190941"/>
                    </a:moveTo>
                    <a:cubicBezTo>
                      <a:pt x="78079" y="184112"/>
                      <a:pt x="72544" y="178577"/>
                      <a:pt x="65715" y="178577"/>
                    </a:cubicBezTo>
                    <a:lnTo>
                      <a:pt x="15908" y="178577"/>
                    </a:lnTo>
                    <a:cubicBezTo>
                      <a:pt x="9131" y="179401"/>
                      <a:pt x="4297" y="185563"/>
                      <a:pt x="5121" y="192340"/>
                    </a:cubicBezTo>
                    <a:cubicBezTo>
                      <a:pt x="5806" y="197991"/>
                      <a:pt x="10256" y="202442"/>
                      <a:pt x="15908" y="203126"/>
                    </a:cubicBezTo>
                    <a:lnTo>
                      <a:pt x="65715" y="203126"/>
                    </a:lnTo>
                    <a:cubicBezTo>
                      <a:pt x="72445" y="203225"/>
                      <a:pt x="77981" y="197852"/>
                      <a:pt x="78079" y="191121"/>
                    </a:cubicBezTo>
                    <a:cubicBezTo>
                      <a:pt x="78079" y="191121"/>
                      <a:pt x="78079" y="191115"/>
                      <a:pt x="78079" y="191115"/>
                    </a:cubicBezTo>
                    <a:close/>
                    <a:moveTo>
                      <a:pt x="78079" y="247804"/>
                    </a:moveTo>
                    <a:cubicBezTo>
                      <a:pt x="78079" y="240975"/>
                      <a:pt x="72544" y="235439"/>
                      <a:pt x="65715" y="235439"/>
                    </a:cubicBezTo>
                    <a:lnTo>
                      <a:pt x="15908" y="235439"/>
                    </a:lnTo>
                    <a:cubicBezTo>
                      <a:pt x="9131" y="236263"/>
                      <a:pt x="4297" y="242425"/>
                      <a:pt x="5121" y="249202"/>
                    </a:cubicBezTo>
                    <a:cubicBezTo>
                      <a:pt x="5806" y="254854"/>
                      <a:pt x="10256" y="259304"/>
                      <a:pt x="15908" y="259989"/>
                    </a:cubicBezTo>
                    <a:lnTo>
                      <a:pt x="65715" y="259989"/>
                    </a:lnTo>
                    <a:cubicBezTo>
                      <a:pt x="72445" y="260099"/>
                      <a:pt x="77986" y="254732"/>
                      <a:pt x="78097" y="248007"/>
                    </a:cubicBezTo>
                    <a:cubicBezTo>
                      <a:pt x="78097" y="248001"/>
                      <a:pt x="78097" y="248001"/>
                      <a:pt x="78097" y="248001"/>
                    </a:cubicBezTo>
                    <a:cubicBezTo>
                      <a:pt x="78097" y="247700"/>
                      <a:pt x="78097" y="247398"/>
                      <a:pt x="78097" y="247096"/>
                    </a:cubicBezTo>
                    <a:close/>
                    <a:moveTo>
                      <a:pt x="78079" y="304667"/>
                    </a:moveTo>
                    <a:cubicBezTo>
                      <a:pt x="78079" y="297843"/>
                      <a:pt x="72544" y="292308"/>
                      <a:pt x="65720" y="292308"/>
                    </a:cubicBezTo>
                    <a:cubicBezTo>
                      <a:pt x="65720" y="292308"/>
                      <a:pt x="65715" y="292308"/>
                      <a:pt x="65715" y="292308"/>
                    </a:cubicBezTo>
                    <a:lnTo>
                      <a:pt x="15908" y="292308"/>
                    </a:lnTo>
                    <a:cubicBezTo>
                      <a:pt x="9131" y="293132"/>
                      <a:pt x="4297" y="299294"/>
                      <a:pt x="5121" y="306071"/>
                    </a:cubicBezTo>
                    <a:cubicBezTo>
                      <a:pt x="5806" y="311722"/>
                      <a:pt x="10256" y="316173"/>
                      <a:pt x="15908" y="316857"/>
                    </a:cubicBezTo>
                    <a:lnTo>
                      <a:pt x="65715" y="316857"/>
                    </a:lnTo>
                    <a:cubicBezTo>
                      <a:pt x="72445" y="316956"/>
                      <a:pt x="77981" y="311583"/>
                      <a:pt x="78079" y="304852"/>
                    </a:cubicBezTo>
                    <a:cubicBezTo>
                      <a:pt x="78079" y="304852"/>
                      <a:pt x="78079" y="304846"/>
                      <a:pt x="78079" y="304846"/>
                    </a:cubicBezTo>
                    <a:lnTo>
                      <a:pt x="78079" y="304667"/>
                    </a:lnTo>
                    <a:close/>
                    <a:moveTo>
                      <a:pt x="78079" y="361529"/>
                    </a:moveTo>
                    <a:cubicBezTo>
                      <a:pt x="78079" y="354700"/>
                      <a:pt x="72544" y="349164"/>
                      <a:pt x="65715" y="349164"/>
                    </a:cubicBezTo>
                    <a:lnTo>
                      <a:pt x="15908" y="349164"/>
                    </a:lnTo>
                    <a:cubicBezTo>
                      <a:pt x="9131" y="349988"/>
                      <a:pt x="4297" y="356150"/>
                      <a:pt x="5121" y="362928"/>
                    </a:cubicBezTo>
                    <a:cubicBezTo>
                      <a:pt x="5806" y="368579"/>
                      <a:pt x="10256" y="373029"/>
                      <a:pt x="15908" y="373714"/>
                    </a:cubicBezTo>
                    <a:lnTo>
                      <a:pt x="65715" y="373714"/>
                    </a:lnTo>
                    <a:cubicBezTo>
                      <a:pt x="72445" y="373813"/>
                      <a:pt x="77981" y="368440"/>
                      <a:pt x="78079" y="361709"/>
                    </a:cubicBezTo>
                    <a:cubicBezTo>
                      <a:pt x="78079" y="361709"/>
                      <a:pt x="78079" y="361703"/>
                      <a:pt x="78079" y="361703"/>
                    </a:cubicBezTo>
                    <a:lnTo>
                      <a:pt x="78079" y="361523"/>
                    </a:lnTo>
                    <a:close/>
                    <a:moveTo>
                      <a:pt x="78079" y="418392"/>
                    </a:moveTo>
                    <a:cubicBezTo>
                      <a:pt x="78079" y="411562"/>
                      <a:pt x="72544" y="406027"/>
                      <a:pt x="65715" y="406027"/>
                    </a:cubicBezTo>
                    <a:lnTo>
                      <a:pt x="15908" y="406027"/>
                    </a:lnTo>
                    <a:cubicBezTo>
                      <a:pt x="9131" y="406851"/>
                      <a:pt x="4297" y="413013"/>
                      <a:pt x="5121" y="419790"/>
                    </a:cubicBezTo>
                    <a:cubicBezTo>
                      <a:pt x="5806" y="425442"/>
                      <a:pt x="10256" y="429892"/>
                      <a:pt x="15908" y="430577"/>
                    </a:cubicBezTo>
                    <a:lnTo>
                      <a:pt x="65715" y="430577"/>
                    </a:lnTo>
                    <a:cubicBezTo>
                      <a:pt x="72445" y="430675"/>
                      <a:pt x="77981" y="425302"/>
                      <a:pt x="78079" y="418572"/>
                    </a:cubicBezTo>
                    <a:cubicBezTo>
                      <a:pt x="78079" y="418572"/>
                      <a:pt x="78079" y="418572"/>
                      <a:pt x="78079" y="418572"/>
                    </a:cubicBezTo>
                    <a:lnTo>
                      <a:pt x="78079" y="418392"/>
                    </a:lnTo>
                    <a:close/>
                    <a:moveTo>
                      <a:pt x="264229" y="20122"/>
                    </a:moveTo>
                    <a:cubicBezTo>
                      <a:pt x="264229" y="13391"/>
                      <a:pt x="258775" y="7937"/>
                      <a:pt x="252044" y="7937"/>
                    </a:cubicBezTo>
                    <a:lnTo>
                      <a:pt x="121359" y="7937"/>
                    </a:lnTo>
                    <a:cubicBezTo>
                      <a:pt x="114564" y="7240"/>
                      <a:pt x="108495" y="12178"/>
                      <a:pt x="107793" y="18973"/>
                    </a:cubicBezTo>
                    <a:cubicBezTo>
                      <a:pt x="107108" y="25599"/>
                      <a:pt x="111808" y="31581"/>
                      <a:pt x="118411" y="32486"/>
                    </a:cubicBezTo>
                    <a:cubicBezTo>
                      <a:pt x="119392" y="32602"/>
                      <a:pt x="120378" y="32602"/>
                      <a:pt x="121359" y="32486"/>
                    </a:cubicBezTo>
                    <a:lnTo>
                      <a:pt x="252938" y="32486"/>
                    </a:lnTo>
                    <a:cubicBezTo>
                      <a:pt x="259390" y="32016"/>
                      <a:pt x="264351" y="26591"/>
                      <a:pt x="264241" y="20122"/>
                    </a:cubicBezTo>
                    <a:close/>
                    <a:moveTo>
                      <a:pt x="264229" y="76984"/>
                    </a:moveTo>
                    <a:cubicBezTo>
                      <a:pt x="264229" y="70253"/>
                      <a:pt x="258775" y="64799"/>
                      <a:pt x="252044" y="64799"/>
                    </a:cubicBezTo>
                    <a:lnTo>
                      <a:pt x="121359" y="64799"/>
                    </a:lnTo>
                    <a:cubicBezTo>
                      <a:pt x="114564" y="64103"/>
                      <a:pt x="108495" y="69041"/>
                      <a:pt x="107793" y="75835"/>
                    </a:cubicBezTo>
                    <a:cubicBezTo>
                      <a:pt x="107108" y="82461"/>
                      <a:pt x="111808" y="88444"/>
                      <a:pt x="118411" y="89349"/>
                    </a:cubicBezTo>
                    <a:cubicBezTo>
                      <a:pt x="119392" y="89471"/>
                      <a:pt x="120378" y="89471"/>
                      <a:pt x="121359" y="89349"/>
                    </a:cubicBezTo>
                    <a:lnTo>
                      <a:pt x="252938" y="89349"/>
                    </a:lnTo>
                    <a:cubicBezTo>
                      <a:pt x="259390" y="88879"/>
                      <a:pt x="264351" y="83454"/>
                      <a:pt x="264241" y="76990"/>
                    </a:cubicBezTo>
                    <a:close/>
                    <a:moveTo>
                      <a:pt x="264229" y="133847"/>
                    </a:moveTo>
                    <a:cubicBezTo>
                      <a:pt x="264229" y="127116"/>
                      <a:pt x="258775" y="121662"/>
                      <a:pt x="252044" y="121662"/>
                    </a:cubicBezTo>
                    <a:lnTo>
                      <a:pt x="121359" y="121662"/>
                    </a:lnTo>
                    <a:cubicBezTo>
                      <a:pt x="114564" y="120966"/>
                      <a:pt x="108495" y="125903"/>
                      <a:pt x="107793" y="132698"/>
                    </a:cubicBezTo>
                    <a:cubicBezTo>
                      <a:pt x="107108" y="139324"/>
                      <a:pt x="111808" y="145306"/>
                      <a:pt x="118411" y="146211"/>
                    </a:cubicBezTo>
                    <a:cubicBezTo>
                      <a:pt x="119392" y="146327"/>
                      <a:pt x="120378" y="146327"/>
                      <a:pt x="121359" y="146211"/>
                    </a:cubicBezTo>
                    <a:lnTo>
                      <a:pt x="252938" y="146211"/>
                    </a:lnTo>
                    <a:cubicBezTo>
                      <a:pt x="259390" y="145741"/>
                      <a:pt x="264351" y="140316"/>
                      <a:pt x="264241" y="133847"/>
                    </a:cubicBezTo>
                    <a:close/>
                    <a:moveTo>
                      <a:pt x="264229" y="190895"/>
                    </a:moveTo>
                    <a:cubicBezTo>
                      <a:pt x="264328" y="184164"/>
                      <a:pt x="258955" y="178629"/>
                      <a:pt x="252224" y="178530"/>
                    </a:cubicBezTo>
                    <a:cubicBezTo>
                      <a:pt x="252224" y="178530"/>
                      <a:pt x="252224" y="178530"/>
                      <a:pt x="252224" y="178530"/>
                    </a:cubicBezTo>
                    <a:lnTo>
                      <a:pt x="121359" y="178530"/>
                    </a:lnTo>
                    <a:cubicBezTo>
                      <a:pt x="114564" y="177834"/>
                      <a:pt x="108495" y="182772"/>
                      <a:pt x="107793" y="189566"/>
                    </a:cubicBezTo>
                    <a:cubicBezTo>
                      <a:pt x="107108" y="196192"/>
                      <a:pt x="111808" y="202175"/>
                      <a:pt x="118411" y="203080"/>
                    </a:cubicBezTo>
                    <a:cubicBezTo>
                      <a:pt x="119392" y="203196"/>
                      <a:pt x="120378" y="203196"/>
                      <a:pt x="121359" y="203080"/>
                    </a:cubicBezTo>
                    <a:lnTo>
                      <a:pt x="252938" y="203080"/>
                    </a:lnTo>
                    <a:cubicBezTo>
                      <a:pt x="259297" y="202610"/>
                      <a:pt x="264217" y="197324"/>
                      <a:pt x="264229" y="190947"/>
                    </a:cubicBezTo>
                    <a:close/>
                    <a:moveTo>
                      <a:pt x="264229" y="247757"/>
                    </a:moveTo>
                    <a:cubicBezTo>
                      <a:pt x="264328" y="241027"/>
                      <a:pt x="258955" y="235491"/>
                      <a:pt x="252224" y="235393"/>
                    </a:cubicBezTo>
                    <a:cubicBezTo>
                      <a:pt x="252224" y="235393"/>
                      <a:pt x="252224" y="235393"/>
                      <a:pt x="252224" y="235393"/>
                    </a:cubicBezTo>
                    <a:lnTo>
                      <a:pt x="121359" y="235393"/>
                    </a:lnTo>
                    <a:cubicBezTo>
                      <a:pt x="114564" y="234697"/>
                      <a:pt x="108495" y="239634"/>
                      <a:pt x="107793" y="246429"/>
                    </a:cubicBezTo>
                    <a:cubicBezTo>
                      <a:pt x="107108" y="253055"/>
                      <a:pt x="111808" y="259037"/>
                      <a:pt x="118411" y="259942"/>
                    </a:cubicBezTo>
                    <a:cubicBezTo>
                      <a:pt x="119392" y="260064"/>
                      <a:pt x="120378" y="260064"/>
                      <a:pt x="121359" y="259942"/>
                    </a:cubicBezTo>
                    <a:lnTo>
                      <a:pt x="252938" y="259942"/>
                    </a:lnTo>
                    <a:cubicBezTo>
                      <a:pt x="259604" y="259472"/>
                      <a:pt x="264647" y="253722"/>
                      <a:pt x="264241" y="247050"/>
                    </a:cubicBezTo>
                    <a:close/>
                    <a:moveTo>
                      <a:pt x="420711" y="304620"/>
                    </a:moveTo>
                    <a:cubicBezTo>
                      <a:pt x="420711" y="297797"/>
                      <a:pt x="415176" y="292261"/>
                      <a:pt x="408352" y="292261"/>
                    </a:cubicBezTo>
                    <a:cubicBezTo>
                      <a:pt x="408352" y="292261"/>
                      <a:pt x="408347" y="292261"/>
                      <a:pt x="408347" y="292261"/>
                    </a:cubicBezTo>
                    <a:lnTo>
                      <a:pt x="277829" y="292261"/>
                    </a:lnTo>
                    <a:cubicBezTo>
                      <a:pt x="271064" y="291333"/>
                      <a:pt x="264826" y="296062"/>
                      <a:pt x="263898" y="302827"/>
                    </a:cubicBezTo>
                    <a:cubicBezTo>
                      <a:pt x="262970" y="309593"/>
                      <a:pt x="267699" y="315830"/>
                      <a:pt x="274464" y="316759"/>
                    </a:cubicBezTo>
                    <a:cubicBezTo>
                      <a:pt x="274603" y="316782"/>
                      <a:pt x="274743" y="316799"/>
                      <a:pt x="274882" y="316811"/>
                    </a:cubicBezTo>
                    <a:cubicBezTo>
                      <a:pt x="275862" y="316927"/>
                      <a:pt x="276849" y="316927"/>
                      <a:pt x="277829" y="316811"/>
                    </a:cubicBezTo>
                    <a:lnTo>
                      <a:pt x="408347" y="316811"/>
                    </a:lnTo>
                    <a:cubicBezTo>
                      <a:pt x="415077" y="316909"/>
                      <a:pt x="420613" y="311537"/>
                      <a:pt x="420711" y="304806"/>
                    </a:cubicBezTo>
                    <a:cubicBezTo>
                      <a:pt x="420711" y="304806"/>
                      <a:pt x="420711" y="304800"/>
                      <a:pt x="420711" y="304800"/>
                    </a:cubicBezTo>
                    <a:lnTo>
                      <a:pt x="420711" y="304620"/>
                    </a:lnTo>
                    <a:close/>
                    <a:moveTo>
                      <a:pt x="420711" y="361483"/>
                    </a:moveTo>
                    <a:cubicBezTo>
                      <a:pt x="420711" y="354653"/>
                      <a:pt x="415176" y="349118"/>
                      <a:pt x="408347" y="349118"/>
                    </a:cubicBezTo>
                    <a:lnTo>
                      <a:pt x="277829" y="349118"/>
                    </a:lnTo>
                    <a:cubicBezTo>
                      <a:pt x="271064" y="348190"/>
                      <a:pt x="264826" y="352919"/>
                      <a:pt x="263898" y="359684"/>
                    </a:cubicBezTo>
                    <a:cubicBezTo>
                      <a:pt x="262970" y="366449"/>
                      <a:pt x="267699" y="372687"/>
                      <a:pt x="274464" y="373615"/>
                    </a:cubicBezTo>
                    <a:cubicBezTo>
                      <a:pt x="274603" y="373639"/>
                      <a:pt x="274743" y="373656"/>
                      <a:pt x="274882" y="373668"/>
                    </a:cubicBezTo>
                    <a:cubicBezTo>
                      <a:pt x="275862" y="373784"/>
                      <a:pt x="276849" y="373784"/>
                      <a:pt x="277829" y="373668"/>
                    </a:cubicBezTo>
                    <a:lnTo>
                      <a:pt x="408347" y="373668"/>
                    </a:lnTo>
                    <a:cubicBezTo>
                      <a:pt x="415077" y="373766"/>
                      <a:pt x="420613" y="368393"/>
                      <a:pt x="420711" y="361663"/>
                    </a:cubicBezTo>
                    <a:cubicBezTo>
                      <a:pt x="420711" y="361663"/>
                      <a:pt x="420711" y="361657"/>
                      <a:pt x="420711" y="361657"/>
                    </a:cubicBezTo>
                    <a:lnTo>
                      <a:pt x="420711" y="361477"/>
                    </a:lnTo>
                    <a:close/>
                    <a:moveTo>
                      <a:pt x="420711" y="418345"/>
                    </a:moveTo>
                    <a:cubicBezTo>
                      <a:pt x="420711" y="411516"/>
                      <a:pt x="415176" y="405981"/>
                      <a:pt x="408347" y="405981"/>
                    </a:cubicBezTo>
                    <a:lnTo>
                      <a:pt x="277829" y="405981"/>
                    </a:lnTo>
                    <a:cubicBezTo>
                      <a:pt x="271064" y="405052"/>
                      <a:pt x="264826" y="409781"/>
                      <a:pt x="263898" y="416547"/>
                    </a:cubicBezTo>
                    <a:cubicBezTo>
                      <a:pt x="262970" y="423312"/>
                      <a:pt x="267699" y="429550"/>
                      <a:pt x="274464" y="430478"/>
                    </a:cubicBezTo>
                    <a:cubicBezTo>
                      <a:pt x="274603" y="430501"/>
                      <a:pt x="274743" y="430519"/>
                      <a:pt x="274882" y="430530"/>
                    </a:cubicBezTo>
                    <a:cubicBezTo>
                      <a:pt x="275862" y="430646"/>
                      <a:pt x="276849" y="430646"/>
                      <a:pt x="277829" y="430530"/>
                    </a:cubicBezTo>
                    <a:lnTo>
                      <a:pt x="408347" y="430530"/>
                    </a:lnTo>
                    <a:cubicBezTo>
                      <a:pt x="415077" y="430629"/>
                      <a:pt x="420613" y="425256"/>
                      <a:pt x="420711" y="418525"/>
                    </a:cubicBezTo>
                    <a:cubicBezTo>
                      <a:pt x="420711" y="418525"/>
                      <a:pt x="420711" y="418525"/>
                      <a:pt x="420711" y="418525"/>
                    </a:cubicBezTo>
                    <a:lnTo>
                      <a:pt x="420711" y="418345"/>
                    </a:lnTo>
                    <a:close/>
                    <a:moveTo>
                      <a:pt x="321805" y="20075"/>
                    </a:moveTo>
                    <a:cubicBezTo>
                      <a:pt x="321805" y="12172"/>
                      <a:pt x="315399" y="5767"/>
                      <a:pt x="307497" y="5767"/>
                    </a:cubicBezTo>
                    <a:cubicBezTo>
                      <a:pt x="299594" y="5767"/>
                      <a:pt x="293188" y="12172"/>
                      <a:pt x="293188" y="20075"/>
                    </a:cubicBezTo>
                    <a:cubicBezTo>
                      <a:pt x="293188" y="27978"/>
                      <a:pt x="299594" y="34383"/>
                      <a:pt x="307497" y="34383"/>
                    </a:cubicBezTo>
                    <a:cubicBezTo>
                      <a:pt x="307497" y="34383"/>
                      <a:pt x="307503" y="34383"/>
                      <a:pt x="307503" y="34383"/>
                    </a:cubicBezTo>
                    <a:lnTo>
                      <a:pt x="307503" y="34383"/>
                    </a:lnTo>
                    <a:cubicBezTo>
                      <a:pt x="315295" y="34482"/>
                      <a:pt x="321695" y="28251"/>
                      <a:pt x="321805" y="20458"/>
                    </a:cubicBezTo>
                    <a:cubicBezTo>
                      <a:pt x="321805" y="20336"/>
                      <a:pt x="321805" y="20220"/>
                      <a:pt x="321805" y="20098"/>
                    </a:cubicBezTo>
                    <a:close/>
                    <a:moveTo>
                      <a:pt x="364371" y="20075"/>
                    </a:moveTo>
                    <a:cubicBezTo>
                      <a:pt x="364371" y="12172"/>
                      <a:pt x="357965" y="5767"/>
                      <a:pt x="350063" y="5767"/>
                    </a:cubicBezTo>
                    <a:cubicBezTo>
                      <a:pt x="342160" y="5767"/>
                      <a:pt x="335754" y="12172"/>
                      <a:pt x="335754" y="20075"/>
                    </a:cubicBezTo>
                    <a:cubicBezTo>
                      <a:pt x="335754" y="27978"/>
                      <a:pt x="342160" y="34383"/>
                      <a:pt x="350063" y="34383"/>
                    </a:cubicBezTo>
                    <a:cubicBezTo>
                      <a:pt x="350063" y="34383"/>
                      <a:pt x="350068" y="34383"/>
                      <a:pt x="350068" y="34383"/>
                    </a:cubicBezTo>
                    <a:lnTo>
                      <a:pt x="350242" y="34383"/>
                    </a:lnTo>
                    <a:cubicBezTo>
                      <a:pt x="358046" y="34383"/>
                      <a:pt x="364371" y="28059"/>
                      <a:pt x="364371" y="20255"/>
                    </a:cubicBezTo>
                    <a:lnTo>
                      <a:pt x="364371" y="20075"/>
                    </a:lnTo>
                    <a:close/>
                    <a:moveTo>
                      <a:pt x="407111" y="20075"/>
                    </a:moveTo>
                    <a:cubicBezTo>
                      <a:pt x="407111" y="12172"/>
                      <a:pt x="400705" y="5767"/>
                      <a:pt x="392802" y="5767"/>
                    </a:cubicBezTo>
                    <a:cubicBezTo>
                      <a:pt x="384900" y="5767"/>
                      <a:pt x="378494" y="12172"/>
                      <a:pt x="378494" y="20075"/>
                    </a:cubicBezTo>
                    <a:cubicBezTo>
                      <a:pt x="378494" y="27978"/>
                      <a:pt x="384900" y="34383"/>
                      <a:pt x="392802" y="34383"/>
                    </a:cubicBezTo>
                    <a:cubicBezTo>
                      <a:pt x="392802" y="34383"/>
                      <a:pt x="392808" y="34383"/>
                      <a:pt x="392808" y="34383"/>
                    </a:cubicBezTo>
                    <a:lnTo>
                      <a:pt x="392808" y="34383"/>
                    </a:lnTo>
                    <a:cubicBezTo>
                      <a:pt x="400600" y="34482"/>
                      <a:pt x="407000" y="28251"/>
                      <a:pt x="407111" y="20458"/>
                    </a:cubicBezTo>
                    <a:cubicBezTo>
                      <a:pt x="407111" y="20336"/>
                      <a:pt x="407111" y="20220"/>
                      <a:pt x="407111" y="20098"/>
                    </a:cubicBezTo>
                    <a:close/>
                    <a:moveTo>
                      <a:pt x="449676" y="20075"/>
                    </a:moveTo>
                    <a:cubicBezTo>
                      <a:pt x="449676" y="12172"/>
                      <a:pt x="443271" y="5767"/>
                      <a:pt x="435368" y="5767"/>
                    </a:cubicBezTo>
                    <a:cubicBezTo>
                      <a:pt x="427465" y="5767"/>
                      <a:pt x="421059" y="12172"/>
                      <a:pt x="421059" y="20075"/>
                    </a:cubicBezTo>
                    <a:cubicBezTo>
                      <a:pt x="421059" y="27978"/>
                      <a:pt x="427465" y="34383"/>
                      <a:pt x="435368" y="34383"/>
                    </a:cubicBezTo>
                    <a:cubicBezTo>
                      <a:pt x="435368" y="34383"/>
                      <a:pt x="435374" y="34383"/>
                      <a:pt x="435374" y="34383"/>
                    </a:cubicBezTo>
                    <a:lnTo>
                      <a:pt x="435548" y="34383"/>
                    </a:lnTo>
                    <a:cubicBezTo>
                      <a:pt x="443352" y="34383"/>
                      <a:pt x="449676" y="28059"/>
                      <a:pt x="449676" y="20255"/>
                    </a:cubicBezTo>
                    <a:lnTo>
                      <a:pt x="449676" y="20075"/>
                    </a:lnTo>
                    <a:close/>
                    <a:moveTo>
                      <a:pt x="492416" y="20075"/>
                    </a:moveTo>
                    <a:cubicBezTo>
                      <a:pt x="492416" y="12172"/>
                      <a:pt x="486010" y="5767"/>
                      <a:pt x="478108" y="5767"/>
                    </a:cubicBezTo>
                    <a:cubicBezTo>
                      <a:pt x="470205" y="5767"/>
                      <a:pt x="463799" y="12172"/>
                      <a:pt x="463799" y="20075"/>
                    </a:cubicBezTo>
                    <a:cubicBezTo>
                      <a:pt x="463799" y="27978"/>
                      <a:pt x="470205" y="34383"/>
                      <a:pt x="478108" y="34383"/>
                    </a:cubicBezTo>
                    <a:cubicBezTo>
                      <a:pt x="478108" y="34383"/>
                      <a:pt x="478114" y="34383"/>
                      <a:pt x="478114" y="34383"/>
                    </a:cubicBezTo>
                    <a:lnTo>
                      <a:pt x="478114" y="34383"/>
                    </a:lnTo>
                    <a:cubicBezTo>
                      <a:pt x="485906" y="34482"/>
                      <a:pt x="492306" y="28251"/>
                      <a:pt x="492416" y="20458"/>
                    </a:cubicBezTo>
                    <a:lnTo>
                      <a:pt x="492416" y="20098"/>
                    </a:lnTo>
                    <a:close/>
                    <a:moveTo>
                      <a:pt x="535162" y="20075"/>
                    </a:moveTo>
                    <a:cubicBezTo>
                      <a:pt x="535162" y="12172"/>
                      <a:pt x="528756" y="5767"/>
                      <a:pt x="520853" y="5767"/>
                    </a:cubicBezTo>
                    <a:cubicBezTo>
                      <a:pt x="512951" y="5767"/>
                      <a:pt x="506545" y="12172"/>
                      <a:pt x="506545" y="20075"/>
                    </a:cubicBezTo>
                    <a:cubicBezTo>
                      <a:pt x="506545" y="27978"/>
                      <a:pt x="512951" y="34383"/>
                      <a:pt x="520853" y="34383"/>
                    </a:cubicBezTo>
                    <a:lnTo>
                      <a:pt x="520853" y="34383"/>
                    </a:lnTo>
                    <a:cubicBezTo>
                      <a:pt x="528744" y="34575"/>
                      <a:pt x="535295" y="28343"/>
                      <a:pt x="535510" y="20458"/>
                    </a:cubicBezTo>
                    <a:lnTo>
                      <a:pt x="535510" y="20098"/>
                    </a:lnTo>
                    <a:close/>
                    <a:moveTo>
                      <a:pt x="321811" y="133800"/>
                    </a:moveTo>
                    <a:cubicBezTo>
                      <a:pt x="321817" y="125898"/>
                      <a:pt x="315411" y="119492"/>
                      <a:pt x="307508" y="119486"/>
                    </a:cubicBezTo>
                    <a:cubicBezTo>
                      <a:pt x="299606" y="119480"/>
                      <a:pt x="293200" y="125886"/>
                      <a:pt x="293194" y="133789"/>
                    </a:cubicBezTo>
                    <a:cubicBezTo>
                      <a:pt x="293194" y="141691"/>
                      <a:pt x="299594" y="148097"/>
                      <a:pt x="307497" y="148103"/>
                    </a:cubicBezTo>
                    <a:cubicBezTo>
                      <a:pt x="307497" y="148103"/>
                      <a:pt x="307503" y="148103"/>
                      <a:pt x="307503" y="148103"/>
                    </a:cubicBezTo>
                    <a:lnTo>
                      <a:pt x="307503" y="148103"/>
                    </a:lnTo>
                    <a:cubicBezTo>
                      <a:pt x="315295" y="148207"/>
                      <a:pt x="321701" y="141970"/>
                      <a:pt x="321805" y="134177"/>
                    </a:cubicBezTo>
                    <a:cubicBezTo>
                      <a:pt x="321805" y="134061"/>
                      <a:pt x="321805" y="133939"/>
                      <a:pt x="321805" y="133823"/>
                    </a:cubicBezTo>
                    <a:close/>
                    <a:moveTo>
                      <a:pt x="364371" y="133800"/>
                    </a:moveTo>
                    <a:cubicBezTo>
                      <a:pt x="364371" y="125898"/>
                      <a:pt x="357965" y="119492"/>
                      <a:pt x="350063" y="119492"/>
                    </a:cubicBezTo>
                    <a:cubicBezTo>
                      <a:pt x="342160" y="119492"/>
                      <a:pt x="335754" y="125898"/>
                      <a:pt x="335754" y="133800"/>
                    </a:cubicBezTo>
                    <a:cubicBezTo>
                      <a:pt x="335754" y="141703"/>
                      <a:pt x="342160" y="148109"/>
                      <a:pt x="350063" y="148109"/>
                    </a:cubicBezTo>
                    <a:cubicBezTo>
                      <a:pt x="350063" y="148109"/>
                      <a:pt x="350068" y="148109"/>
                      <a:pt x="350068" y="148109"/>
                    </a:cubicBezTo>
                    <a:lnTo>
                      <a:pt x="350242" y="148109"/>
                    </a:lnTo>
                    <a:cubicBezTo>
                      <a:pt x="358046" y="148109"/>
                      <a:pt x="364371" y="141784"/>
                      <a:pt x="364371" y="133980"/>
                    </a:cubicBezTo>
                    <a:lnTo>
                      <a:pt x="364371" y="133806"/>
                    </a:lnTo>
                    <a:close/>
                    <a:moveTo>
                      <a:pt x="407111" y="133800"/>
                    </a:moveTo>
                    <a:cubicBezTo>
                      <a:pt x="407117" y="125898"/>
                      <a:pt x="400711" y="119492"/>
                      <a:pt x="392808" y="119486"/>
                    </a:cubicBezTo>
                    <a:cubicBezTo>
                      <a:pt x="384905" y="119480"/>
                      <a:pt x="378499" y="125886"/>
                      <a:pt x="378494" y="133789"/>
                    </a:cubicBezTo>
                    <a:cubicBezTo>
                      <a:pt x="378488" y="141691"/>
                      <a:pt x="384894" y="148097"/>
                      <a:pt x="392796" y="148103"/>
                    </a:cubicBezTo>
                    <a:cubicBezTo>
                      <a:pt x="392802" y="148103"/>
                      <a:pt x="392802" y="148103"/>
                      <a:pt x="392808" y="148103"/>
                    </a:cubicBezTo>
                    <a:lnTo>
                      <a:pt x="392808" y="148103"/>
                    </a:lnTo>
                    <a:cubicBezTo>
                      <a:pt x="400600" y="148202"/>
                      <a:pt x="407000" y="141970"/>
                      <a:pt x="407111" y="134177"/>
                    </a:cubicBezTo>
                    <a:cubicBezTo>
                      <a:pt x="407111" y="134061"/>
                      <a:pt x="407111" y="133939"/>
                      <a:pt x="407111" y="133823"/>
                    </a:cubicBezTo>
                    <a:close/>
                    <a:moveTo>
                      <a:pt x="449676" y="133800"/>
                    </a:moveTo>
                    <a:cubicBezTo>
                      <a:pt x="449676" y="125898"/>
                      <a:pt x="443271" y="119492"/>
                      <a:pt x="435368" y="119492"/>
                    </a:cubicBezTo>
                    <a:cubicBezTo>
                      <a:pt x="427465" y="119492"/>
                      <a:pt x="421059" y="125898"/>
                      <a:pt x="421059" y="133800"/>
                    </a:cubicBezTo>
                    <a:cubicBezTo>
                      <a:pt x="421059" y="141703"/>
                      <a:pt x="427465" y="148109"/>
                      <a:pt x="435368" y="148109"/>
                    </a:cubicBezTo>
                    <a:cubicBezTo>
                      <a:pt x="435368" y="148109"/>
                      <a:pt x="435374" y="148109"/>
                      <a:pt x="435374" y="148109"/>
                    </a:cubicBezTo>
                    <a:lnTo>
                      <a:pt x="435548" y="148109"/>
                    </a:lnTo>
                    <a:cubicBezTo>
                      <a:pt x="443352" y="148109"/>
                      <a:pt x="449676" y="141784"/>
                      <a:pt x="449676" y="133980"/>
                    </a:cubicBezTo>
                    <a:lnTo>
                      <a:pt x="449676" y="133806"/>
                    </a:lnTo>
                    <a:close/>
                    <a:moveTo>
                      <a:pt x="492416" y="133800"/>
                    </a:moveTo>
                    <a:cubicBezTo>
                      <a:pt x="492422" y="125898"/>
                      <a:pt x="486016" y="119492"/>
                      <a:pt x="478114" y="119486"/>
                    </a:cubicBezTo>
                    <a:cubicBezTo>
                      <a:pt x="470211" y="119480"/>
                      <a:pt x="463805" y="125886"/>
                      <a:pt x="463799" y="133789"/>
                    </a:cubicBezTo>
                    <a:cubicBezTo>
                      <a:pt x="463793" y="141691"/>
                      <a:pt x="470199" y="148097"/>
                      <a:pt x="478102" y="148103"/>
                    </a:cubicBezTo>
                    <a:cubicBezTo>
                      <a:pt x="478108" y="148103"/>
                      <a:pt x="478108" y="148103"/>
                      <a:pt x="478114" y="148103"/>
                    </a:cubicBezTo>
                    <a:lnTo>
                      <a:pt x="478114" y="148103"/>
                    </a:lnTo>
                    <a:cubicBezTo>
                      <a:pt x="485906" y="148202"/>
                      <a:pt x="492306" y="141970"/>
                      <a:pt x="492416" y="134177"/>
                    </a:cubicBezTo>
                    <a:lnTo>
                      <a:pt x="492416" y="133823"/>
                    </a:lnTo>
                    <a:close/>
                    <a:moveTo>
                      <a:pt x="535162" y="133800"/>
                    </a:moveTo>
                    <a:cubicBezTo>
                      <a:pt x="535168" y="125898"/>
                      <a:pt x="528762" y="119492"/>
                      <a:pt x="520859" y="119486"/>
                    </a:cubicBezTo>
                    <a:cubicBezTo>
                      <a:pt x="512956" y="119480"/>
                      <a:pt x="506551" y="125886"/>
                      <a:pt x="506545" y="133789"/>
                    </a:cubicBezTo>
                    <a:cubicBezTo>
                      <a:pt x="506539" y="141691"/>
                      <a:pt x="512945" y="148097"/>
                      <a:pt x="520848" y="148103"/>
                    </a:cubicBezTo>
                    <a:cubicBezTo>
                      <a:pt x="520848" y="148103"/>
                      <a:pt x="520853" y="148103"/>
                      <a:pt x="520853" y="148103"/>
                    </a:cubicBezTo>
                    <a:lnTo>
                      <a:pt x="520853" y="148103"/>
                    </a:lnTo>
                    <a:cubicBezTo>
                      <a:pt x="528744" y="148300"/>
                      <a:pt x="535301" y="142069"/>
                      <a:pt x="535510" y="134177"/>
                    </a:cubicBezTo>
                    <a:lnTo>
                      <a:pt x="535510" y="133823"/>
                    </a:lnTo>
                    <a:close/>
                    <a:moveTo>
                      <a:pt x="467518" y="297437"/>
                    </a:moveTo>
                    <a:cubicBezTo>
                      <a:pt x="467518" y="289534"/>
                      <a:pt x="461113" y="283128"/>
                      <a:pt x="453210" y="283128"/>
                    </a:cubicBezTo>
                    <a:cubicBezTo>
                      <a:pt x="445307" y="283128"/>
                      <a:pt x="438902" y="289534"/>
                      <a:pt x="438902" y="297437"/>
                    </a:cubicBezTo>
                    <a:cubicBezTo>
                      <a:pt x="438902" y="305340"/>
                      <a:pt x="445307" y="311745"/>
                      <a:pt x="453210" y="311745"/>
                    </a:cubicBezTo>
                    <a:lnTo>
                      <a:pt x="453210" y="311745"/>
                    </a:lnTo>
                    <a:cubicBezTo>
                      <a:pt x="461014" y="311844"/>
                      <a:pt x="467414" y="305595"/>
                      <a:pt x="467513" y="297791"/>
                    </a:cubicBezTo>
                    <a:cubicBezTo>
                      <a:pt x="467513" y="297791"/>
                      <a:pt x="467513" y="297791"/>
                      <a:pt x="467513" y="297791"/>
                    </a:cubicBezTo>
                    <a:cubicBezTo>
                      <a:pt x="467513" y="297675"/>
                      <a:pt x="467513" y="297559"/>
                      <a:pt x="467513" y="297437"/>
                    </a:cubicBezTo>
                    <a:close/>
                    <a:moveTo>
                      <a:pt x="510258" y="297437"/>
                    </a:moveTo>
                    <a:cubicBezTo>
                      <a:pt x="510258" y="289534"/>
                      <a:pt x="503853" y="283128"/>
                      <a:pt x="495950" y="283128"/>
                    </a:cubicBezTo>
                    <a:cubicBezTo>
                      <a:pt x="488047" y="283128"/>
                      <a:pt x="481641" y="289534"/>
                      <a:pt x="481641" y="297437"/>
                    </a:cubicBezTo>
                    <a:cubicBezTo>
                      <a:pt x="481641" y="305340"/>
                      <a:pt x="488047" y="311745"/>
                      <a:pt x="495950" y="311745"/>
                    </a:cubicBezTo>
                    <a:lnTo>
                      <a:pt x="495950" y="311745"/>
                    </a:lnTo>
                    <a:cubicBezTo>
                      <a:pt x="503754" y="311844"/>
                      <a:pt x="510160" y="305595"/>
                      <a:pt x="510258" y="297791"/>
                    </a:cubicBezTo>
                    <a:lnTo>
                      <a:pt x="510258" y="297437"/>
                    </a:lnTo>
                    <a:close/>
                    <a:moveTo>
                      <a:pt x="552824" y="297437"/>
                    </a:moveTo>
                    <a:cubicBezTo>
                      <a:pt x="552824" y="289534"/>
                      <a:pt x="546418" y="283128"/>
                      <a:pt x="538516" y="283128"/>
                    </a:cubicBezTo>
                    <a:cubicBezTo>
                      <a:pt x="530613" y="283128"/>
                      <a:pt x="524207" y="289534"/>
                      <a:pt x="524207" y="297437"/>
                    </a:cubicBezTo>
                    <a:cubicBezTo>
                      <a:pt x="524207" y="305340"/>
                      <a:pt x="530613" y="311745"/>
                      <a:pt x="538516" y="311745"/>
                    </a:cubicBezTo>
                    <a:lnTo>
                      <a:pt x="538695" y="311745"/>
                    </a:lnTo>
                    <a:cubicBezTo>
                      <a:pt x="546494" y="311937"/>
                      <a:pt x="552975" y="305769"/>
                      <a:pt x="553172" y="297971"/>
                    </a:cubicBezTo>
                    <a:cubicBezTo>
                      <a:pt x="553172" y="297791"/>
                      <a:pt x="553172" y="297617"/>
                      <a:pt x="553172" y="297437"/>
                    </a:cubicBezTo>
                    <a:close/>
                    <a:moveTo>
                      <a:pt x="595564" y="297437"/>
                    </a:moveTo>
                    <a:cubicBezTo>
                      <a:pt x="595564" y="289534"/>
                      <a:pt x="589158" y="283128"/>
                      <a:pt x="581255" y="283128"/>
                    </a:cubicBezTo>
                    <a:cubicBezTo>
                      <a:pt x="573353" y="283128"/>
                      <a:pt x="566947" y="289534"/>
                      <a:pt x="566947" y="297437"/>
                    </a:cubicBezTo>
                    <a:cubicBezTo>
                      <a:pt x="566947" y="305340"/>
                      <a:pt x="573353" y="311745"/>
                      <a:pt x="581255" y="311745"/>
                    </a:cubicBezTo>
                    <a:lnTo>
                      <a:pt x="581255" y="311745"/>
                    </a:lnTo>
                    <a:cubicBezTo>
                      <a:pt x="589059" y="311844"/>
                      <a:pt x="595459" y="305595"/>
                      <a:pt x="595558" y="297791"/>
                    </a:cubicBezTo>
                    <a:cubicBezTo>
                      <a:pt x="595558" y="297791"/>
                      <a:pt x="595558" y="297791"/>
                      <a:pt x="595558" y="297791"/>
                    </a:cubicBezTo>
                    <a:cubicBezTo>
                      <a:pt x="595558" y="297675"/>
                      <a:pt x="595558" y="297553"/>
                      <a:pt x="595558" y="297437"/>
                    </a:cubicBezTo>
                    <a:close/>
                    <a:moveTo>
                      <a:pt x="638129" y="297437"/>
                    </a:moveTo>
                    <a:cubicBezTo>
                      <a:pt x="638129" y="289534"/>
                      <a:pt x="631724" y="283128"/>
                      <a:pt x="623821" y="283128"/>
                    </a:cubicBezTo>
                    <a:cubicBezTo>
                      <a:pt x="615918" y="283128"/>
                      <a:pt x="609513" y="289534"/>
                      <a:pt x="609513" y="297437"/>
                    </a:cubicBezTo>
                    <a:cubicBezTo>
                      <a:pt x="609513" y="305340"/>
                      <a:pt x="615918" y="311745"/>
                      <a:pt x="623821" y="311745"/>
                    </a:cubicBezTo>
                    <a:lnTo>
                      <a:pt x="624001" y="311745"/>
                    </a:lnTo>
                    <a:cubicBezTo>
                      <a:pt x="631805" y="311740"/>
                      <a:pt x="638129" y="305415"/>
                      <a:pt x="638124" y="297611"/>
                    </a:cubicBezTo>
                    <a:lnTo>
                      <a:pt x="638124" y="297437"/>
                    </a:lnTo>
                    <a:close/>
                    <a:moveTo>
                      <a:pt x="680869" y="297437"/>
                    </a:moveTo>
                    <a:cubicBezTo>
                      <a:pt x="680869" y="289534"/>
                      <a:pt x="674464" y="283128"/>
                      <a:pt x="666561" y="283128"/>
                    </a:cubicBezTo>
                    <a:cubicBezTo>
                      <a:pt x="658658" y="283128"/>
                      <a:pt x="652252" y="289534"/>
                      <a:pt x="652252" y="297437"/>
                    </a:cubicBezTo>
                    <a:cubicBezTo>
                      <a:pt x="652252" y="305340"/>
                      <a:pt x="658658" y="311745"/>
                      <a:pt x="666561" y="311745"/>
                    </a:cubicBezTo>
                    <a:lnTo>
                      <a:pt x="666561" y="311745"/>
                    </a:lnTo>
                    <a:cubicBezTo>
                      <a:pt x="674365" y="311844"/>
                      <a:pt x="680765" y="305595"/>
                      <a:pt x="680863" y="297791"/>
                    </a:cubicBezTo>
                    <a:cubicBezTo>
                      <a:pt x="680863" y="297791"/>
                      <a:pt x="680863" y="297791"/>
                      <a:pt x="680863" y="297791"/>
                    </a:cubicBezTo>
                    <a:cubicBezTo>
                      <a:pt x="680863" y="297675"/>
                      <a:pt x="680863" y="297553"/>
                      <a:pt x="680863" y="297437"/>
                    </a:cubicBezTo>
                    <a:close/>
                    <a:moveTo>
                      <a:pt x="467518" y="414887"/>
                    </a:moveTo>
                    <a:cubicBezTo>
                      <a:pt x="467617" y="406984"/>
                      <a:pt x="461293" y="400498"/>
                      <a:pt x="453390" y="400399"/>
                    </a:cubicBezTo>
                    <a:cubicBezTo>
                      <a:pt x="445487" y="400300"/>
                      <a:pt x="439000" y="406630"/>
                      <a:pt x="438902" y="414527"/>
                    </a:cubicBezTo>
                    <a:cubicBezTo>
                      <a:pt x="438803" y="422424"/>
                      <a:pt x="445116" y="428906"/>
                      <a:pt x="453013" y="429016"/>
                    </a:cubicBezTo>
                    <a:lnTo>
                      <a:pt x="453187" y="429016"/>
                    </a:lnTo>
                    <a:cubicBezTo>
                      <a:pt x="461020" y="429022"/>
                      <a:pt x="467397" y="422720"/>
                      <a:pt x="467490" y="414887"/>
                    </a:cubicBezTo>
                    <a:close/>
                    <a:moveTo>
                      <a:pt x="510258" y="414887"/>
                    </a:moveTo>
                    <a:cubicBezTo>
                      <a:pt x="510357" y="406984"/>
                      <a:pt x="504032" y="400498"/>
                      <a:pt x="496130" y="400399"/>
                    </a:cubicBezTo>
                    <a:cubicBezTo>
                      <a:pt x="488227" y="400300"/>
                      <a:pt x="481740" y="406630"/>
                      <a:pt x="481641" y="414527"/>
                    </a:cubicBezTo>
                    <a:cubicBezTo>
                      <a:pt x="481543" y="422424"/>
                      <a:pt x="487861" y="428906"/>
                      <a:pt x="495753" y="429016"/>
                    </a:cubicBezTo>
                    <a:lnTo>
                      <a:pt x="495932" y="429016"/>
                    </a:lnTo>
                    <a:cubicBezTo>
                      <a:pt x="503766" y="429016"/>
                      <a:pt x="510136" y="422714"/>
                      <a:pt x="510235" y="414887"/>
                    </a:cubicBezTo>
                    <a:close/>
                    <a:moveTo>
                      <a:pt x="552824" y="414887"/>
                    </a:moveTo>
                    <a:cubicBezTo>
                      <a:pt x="552923" y="406984"/>
                      <a:pt x="546598" y="400498"/>
                      <a:pt x="538695" y="400399"/>
                    </a:cubicBezTo>
                    <a:cubicBezTo>
                      <a:pt x="530793" y="400300"/>
                      <a:pt x="524306" y="406630"/>
                      <a:pt x="524207" y="414527"/>
                    </a:cubicBezTo>
                    <a:cubicBezTo>
                      <a:pt x="524108" y="422424"/>
                      <a:pt x="530421" y="428906"/>
                      <a:pt x="538318" y="429016"/>
                    </a:cubicBezTo>
                    <a:lnTo>
                      <a:pt x="538672" y="429016"/>
                    </a:lnTo>
                    <a:cubicBezTo>
                      <a:pt x="546471" y="429219"/>
                      <a:pt x="552963" y="423063"/>
                      <a:pt x="553166" y="415259"/>
                    </a:cubicBezTo>
                    <a:cubicBezTo>
                      <a:pt x="553166" y="415247"/>
                      <a:pt x="553166" y="415235"/>
                      <a:pt x="553166" y="415224"/>
                    </a:cubicBezTo>
                    <a:cubicBezTo>
                      <a:pt x="553166" y="415108"/>
                      <a:pt x="553166" y="414986"/>
                      <a:pt x="553166" y="414870"/>
                    </a:cubicBezTo>
                    <a:close/>
                    <a:moveTo>
                      <a:pt x="595564" y="414887"/>
                    </a:moveTo>
                    <a:cubicBezTo>
                      <a:pt x="595662" y="406984"/>
                      <a:pt x="589338" y="400498"/>
                      <a:pt x="581435" y="400399"/>
                    </a:cubicBezTo>
                    <a:cubicBezTo>
                      <a:pt x="573532" y="400300"/>
                      <a:pt x="567046" y="406630"/>
                      <a:pt x="566947" y="414527"/>
                    </a:cubicBezTo>
                    <a:cubicBezTo>
                      <a:pt x="566848" y="422424"/>
                      <a:pt x="573167" y="428906"/>
                      <a:pt x="581058" y="429016"/>
                    </a:cubicBezTo>
                    <a:lnTo>
                      <a:pt x="581238" y="429016"/>
                    </a:lnTo>
                    <a:cubicBezTo>
                      <a:pt x="589071" y="429016"/>
                      <a:pt x="595442" y="422720"/>
                      <a:pt x="595535" y="414887"/>
                    </a:cubicBezTo>
                    <a:close/>
                    <a:moveTo>
                      <a:pt x="638129" y="414887"/>
                    </a:moveTo>
                    <a:cubicBezTo>
                      <a:pt x="638228" y="406984"/>
                      <a:pt x="631904" y="400498"/>
                      <a:pt x="624001" y="400399"/>
                    </a:cubicBezTo>
                    <a:cubicBezTo>
                      <a:pt x="616098" y="400300"/>
                      <a:pt x="609611" y="406630"/>
                      <a:pt x="609513" y="414527"/>
                    </a:cubicBezTo>
                    <a:cubicBezTo>
                      <a:pt x="609414" y="422424"/>
                      <a:pt x="615727" y="428906"/>
                      <a:pt x="623624" y="429016"/>
                    </a:cubicBezTo>
                    <a:lnTo>
                      <a:pt x="623978" y="429016"/>
                    </a:lnTo>
                    <a:cubicBezTo>
                      <a:pt x="631776" y="429010"/>
                      <a:pt x="638101" y="422686"/>
                      <a:pt x="638101" y="414887"/>
                    </a:cubicBezTo>
                    <a:close/>
                    <a:moveTo>
                      <a:pt x="680869" y="414887"/>
                    </a:moveTo>
                    <a:cubicBezTo>
                      <a:pt x="680968" y="406984"/>
                      <a:pt x="674643" y="400498"/>
                      <a:pt x="666741" y="400399"/>
                    </a:cubicBezTo>
                    <a:cubicBezTo>
                      <a:pt x="658838" y="400300"/>
                      <a:pt x="652351" y="406630"/>
                      <a:pt x="652252" y="414527"/>
                    </a:cubicBezTo>
                    <a:cubicBezTo>
                      <a:pt x="652154" y="422424"/>
                      <a:pt x="658472" y="428906"/>
                      <a:pt x="666364" y="429016"/>
                    </a:cubicBezTo>
                    <a:lnTo>
                      <a:pt x="666543" y="429016"/>
                    </a:lnTo>
                    <a:cubicBezTo>
                      <a:pt x="674377" y="429016"/>
                      <a:pt x="680748" y="422720"/>
                      <a:pt x="680840" y="4148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07" name="Google Shape;107;p13"/>
          <p:cNvGrpSpPr/>
          <p:nvPr/>
        </p:nvGrpSpPr>
        <p:grpSpPr>
          <a:xfrm>
            <a:off x="8" y="-1779122"/>
            <a:ext cx="8032720" cy="9488760"/>
            <a:chOff x="8" y="-1779122"/>
            <a:chExt cx="8032720" cy="9488760"/>
          </a:xfrm>
        </p:grpSpPr>
        <p:sp>
          <p:nvSpPr>
            <p:cNvPr id="108" name="Google Shape;108;p13"/>
            <p:cNvSpPr/>
            <p:nvPr/>
          </p:nvSpPr>
          <p:spPr>
            <a:xfrm flipH="1">
              <a:off x="8" y="4761517"/>
              <a:ext cx="3167369" cy="2948121"/>
            </a:xfrm>
            <a:custGeom>
              <a:rect b="b" l="l" r="r" t="t"/>
              <a:pathLst>
                <a:path extrusionOk="0" h="2948121" w="3167369">
                  <a:moveTo>
                    <a:pt x="34236" y="1013848"/>
                  </a:moveTo>
                  <a:cubicBezTo>
                    <a:pt x="34236" y="1013848"/>
                    <a:pt x="167945" y="448589"/>
                    <a:pt x="694863" y="173392"/>
                  </a:cubicBezTo>
                  <a:cubicBezTo>
                    <a:pt x="1221781" y="-101805"/>
                    <a:pt x="1850178" y="15442"/>
                    <a:pt x="2361884" y="96292"/>
                  </a:cubicBezTo>
                  <a:cubicBezTo>
                    <a:pt x="2873590" y="177143"/>
                    <a:pt x="3199076" y="568615"/>
                    <a:pt x="3164277" y="1038229"/>
                  </a:cubicBezTo>
                  <a:cubicBezTo>
                    <a:pt x="3129478" y="1507842"/>
                    <a:pt x="2716821" y="1552227"/>
                    <a:pt x="2401754" y="2023090"/>
                  </a:cubicBezTo>
                  <a:cubicBezTo>
                    <a:pt x="2086687" y="2493955"/>
                    <a:pt x="2070364" y="2669061"/>
                    <a:pt x="1562825" y="2885496"/>
                  </a:cubicBezTo>
                  <a:cubicBezTo>
                    <a:pt x="1055287" y="3101931"/>
                    <a:pt x="403481" y="2745814"/>
                    <a:pt x="152803" y="2114499"/>
                  </a:cubicBezTo>
                  <a:cubicBezTo>
                    <a:pt x="-97875" y="1483184"/>
                    <a:pt x="34236" y="1013848"/>
                    <a:pt x="34236" y="1013848"/>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13"/>
            <p:cNvSpPr/>
            <p:nvPr/>
          </p:nvSpPr>
          <p:spPr>
            <a:xfrm flipH="1" rot="-1701538">
              <a:off x="5216436" y="-1284494"/>
              <a:ext cx="2539372" cy="1807589"/>
            </a:xfrm>
            <a:custGeom>
              <a:rect b="b" l="l" r="r" t="t"/>
              <a:pathLst>
                <a:path extrusionOk="0" h="1807566" w="2539340">
                  <a:moveTo>
                    <a:pt x="65938" y="1326437"/>
                  </a:moveTo>
                  <a:cubicBezTo>
                    <a:pt x="-119866" y="832095"/>
                    <a:pt x="116574" y="472088"/>
                    <a:pt x="371558" y="397906"/>
                  </a:cubicBezTo>
                  <a:cubicBezTo>
                    <a:pt x="729690" y="293717"/>
                    <a:pt x="1065248" y="672756"/>
                    <a:pt x="1296964" y="618995"/>
                  </a:cubicBezTo>
                  <a:cubicBezTo>
                    <a:pt x="1483462" y="575722"/>
                    <a:pt x="1514579" y="120625"/>
                    <a:pt x="1783734" y="27689"/>
                  </a:cubicBezTo>
                  <a:cubicBezTo>
                    <a:pt x="2117138" y="-87336"/>
                    <a:pt x="2533893" y="179179"/>
                    <a:pt x="2538755" y="616286"/>
                  </a:cubicBezTo>
                  <a:cubicBezTo>
                    <a:pt x="2543201" y="1050614"/>
                    <a:pt x="2096856" y="1427847"/>
                    <a:pt x="1798181" y="1577393"/>
                  </a:cubicBezTo>
                  <a:cubicBezTo>
                    <a:pt x="1503119" y="1725341"/>
                    <a:pt x="1019127" y="1838559"/>
                    <a:pt x="750042" y="1801329"/>
                  </a:cubicBezTo>
                  <a:cubicBezTo>
                    <a:pt x="443727" y="1758890"/>
                    <a:pt x="176795" y="1621291"/>
                    <a:pt x="65938" y="1326437"/>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0" name="Google Shape;11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111" name="Shape 111"/>
        <p:cNvGrpSpPr/>
        <p:nvPr/>
      </p:nvGrpSpPr>
      <p:grpSpPr>
        <a:xfrm>
          <a:off x="0" y="0"/>
          <a:ext cx="0" cy="0"/>
          <a:chOff x="0" y="0"/>
          <a:chExt cx="0" cy="0"/>
        </a:xfrm>
      </p:grpSpPr>
      <p:grpSp>
        <p:nvGrpSpPr>
          <p:cNvPr id="112" name="Google Shape;112;p14"/>
          <p:cNvGrpSpPr/>
          <p:nvPr/>
        </p:nvGrpSpPr>
        <p:grpSpPr>
          <a:xfrm>
            <a:off x="-1194131" y="-559931"/>
            <a:ext cx="10595334" cy="5978443"/>
            <a:chOff x="-1194131" y="-559931"/>
            <a:chExt cx="10595334" cy="5978443"/>
          </a:xfrm>
        </p:grpSpPr>
        <p:grpSp>
          <p:nvGrpSpPr>
            <p:cNvPr id="113" name="Google Shape;113;p14"/>
            <p:cNvGrpSpPr/>
            <p:nvPr/>
          </p:nvGrpSpPr>
          <p:grpSpPr>
            <a:xfrm>
              <a:off x="-1194131" y="-559931"/>
              <a:ext cx="2269753" cy="2135869"/>
              <a:chOff x="-1194131" y="-559931"/>
              <a:chExt cx="2269753" cy="2135869"/>
            </a:xfrm>
          </p:grpSpPr>
          <p:sp>
            <p:nvSpPr>
              <p:cNvPr id="114" name="Google Shape;114;p14"/>
              <p:cNvSpPr/>
              <p:nvPr/>
            </p:nvSpPr>
            <p:spPr>
              <a:xfrm>
                <a:off x="-1194131" y="-297968"/>
                <a:ext cx="1687691" cy="1873906"/>
              </a:xfrm>
              <a:custGeom>
                <a:rect b="b" l="l" r="r" t="t"/>
                <a:pathLst>
                  <a:path extrusionOk="0" h="2141607" w="1928790">
                    <a:moveTo>
                      <a:pt x="1933821" y="1322611"/>
                    </a:moveTo>
                    <a:lnTo>
                      <a:pt x="1933385" y="1304949"/>
                    </a:lnTo>
                    <a:lnTo>
                      <a:pt x="1656981" y="1311645"/>
                    </a:lnTo>
                    <a:cubicBezTo>
                      <a:pt x="1650349" y="1142798"/>
                      <a:pt x="1569993" y="992663"/>
                      <a:pt x="1447187" y="892562"/>
                    </a:cubicBezTo>
                    <a:lnTo>
                      <a:pt x="1640288" y="647577"/>
                    </a:lnTo>
                    <a:lnTo>
                      <a:pt x="1626420" y="636640"/>
                    </a:lnTo>
                    <a:lnTo>
                      <a:pt x="1433308" y="881648"/>
                    </a:lnTo>
                    <a:cubicBezTo>
                      <a:pt x="1336578" y="807477"/>
                      <a:pt x="1218507" y="766472"/>
                      <a:pt x="1096623" y="764731"/>
                    </a:cubicBezTo>
                    <a:lnTo>
                      <a:pt x="1096623" y="23429"/>
                    </a:lnTo>
                    <a:lnTo>
                      <a:pt x="1864744" y="23429"/>
                    </a:lnTo>
                    <a:lnTo>
                      <a:pt x="1864744" y="5767"/>
                    </a:lnTo>
                    <a:lnTo>
                      <a:pt x="1078961" y="5767"/>
                    </a:lnTo>
                    <a:lnTo>
                      <a:pt x="1078961" y="764708"/>
                    </a:lnTo>
                    <a:cubicBezTo>
                      <a:pt x="768868" y="769466"/>
                      <a:pt x="518035" y="1023038"/>
                      <a:pt x="518035" y="1334239"/>
                    </a:cubicBezTo>
                    <a:cubicBezTo>
                      <a:pt x="518035" y="1459790"/>
                      <a:pt x="558941" y="1575917"/>
                      <a:pt x="628000" y="1670193"/>
                    </a:cubicBezTo>
                    <a:lnTo>
                      <a:pt x="5030" y="2140354"/>
                    </a:lnTo>
                    <a:lnTo>
                      <a:pt x="25036" y="2147374"/>
                    </a:lnTo>
                    <a:lnTo>
                      <a:pt x="638717" y="1684258"/>
                    </a:lnTo>
                    <a:cubicBezTo>
                      <a:pt x="743077" y="1817873"/>
                      <a:pt x="905524" y="1904026"/>
                      <a:pt x="1087815" y="1904026"/>
                    </a:cubicBezTo>
                    <a:cubicBezTo>
                      <a:pt x="1401987" y="1904026"/>
                      <a:pt x="1657602" y="1648434"/>
                      <a:pt x="1657602" y="1334239"/>
                    </a:cubicBezTo>
                    <a:cubicBezTo>
                      <a:pt x="1657602" y="1332580"/>
                      <a:pt x="1657492" y="1330944"/>
                      <a:pt x="1657474" y="1329284"/>
                    </a:cubicBezTo>
                    <a:close/>
                    <a:moveTo>
                      <a:pt x="1639330" y="1312063"/>
                    </a:moveTo>
                    <a:lnTo>
                      <a:pt x="1462360" y="1316345"/>
                    </a:lnTo>
                    <a:cubicBezTo>
                      <a:pt x="1457457" y="1210882"/>
                      <a:pt x="1408300" y="1112377"/>
                      <a:pt x="1326969" y="1045058"/>
                    </a:cubicBezTo>
                    <a:lnTo>
                      <a:pt x="1436250" y="906412"/>
                    </a:lnTo>
                    <a:cubicBezTo>
                      <a:pt x="1555069" y="1003380"/>
                      <a:pt x="1632832" y="1148693"/>
                      <a:pt x="1639330" y="1312063"/>
                    </a:cubicBezTo>
                    <a:close/>
                    <a:moveTo>
                      <a:pt x="1096623" y="976881"/>
                    </a:moveTo>
                    <a:cubicBezTo>
                      <a:pt x="1170846" y="978651"/>
                      <a:pt x="1242650" y="1003618"/>
                      <a:pt x="1301955" y="1048278"/>
                    </a:cubicBezTo>
                    <a:lnTo>
                      <a:pt x="1096623" y="1308802"/>
                    </a:lnTo>
                    <a:close/>
                    <a:moveTo>
                      <a:pt x="1078961" y="1329853"/>
                    </a:moveTo>
                    <a:lnTo>
                      <a:pt x="797323" y="1542414"/>
                    </a:lnTo>
                    <a:cubicBezTo>
                      <a:pt x="755117" y="1483689"/>
                      <a:pt x="729970" y="1411932"/>
                      <a:pt x="729970" y="1334257"/>
                    </a:cubicBezTo>
                    <a:cubicBezTo>
                      <a:pt x="729970" y="1139938"/>
                      <a:pt x="885756" y="981633"/>
                      <a:pt x="1078961" y="976887"/>
                    </a:cubicBezTo>
                    <a:close/>
                    <a:moveTo>
                      <a:pt x="1078961" y="1351983"/>
                    </a:moveTo>
                    <a:lnTo>
                      <a:pt x="1078961" y="1359717"/>
                    </a:lnTo>
                    <a:lnTo>
                      <a:pt x="1092150" y="1342983"/>
                    </a:lnTo>
                    <a:lnTo>
                      <a:pt x="1445609" y="1334425"/>
                    </a:lnTo>
                    <a:cubicBezTo>
                      <a:pt x="1445516" y="1531663"/>
                      <a:pt x="1285036" y="1692114"/>
                      <a:pt x="1087815" y="1692114"/>
                    </a:cubicBezTo>
                    <a:cubicBezTo>
                      <a:pt x="974514" y="1692114"/>
                      <a:pt x="873536" y="1639017"/>
                      <a:pt x="807924" y="1556584"/>
                    </a:cubicBezTo>
                    <a:close/>
                    <a:moveTo>
                      <a:pt x="1106348" y="1324967"/>
                    </a:moveTo>
                    <a:lnTo>
                      <a:pt x="1316038" y="1058943"/>
                    </a:lnTo>
                    <a:cubicBezTo>
                      <a:pt x="1393249" y="1122995"/>
                      <a:pt x="1439952" y="1216568"/>
                      <a:pt x="1444733" y="1316774"/>
                    </a:cubicBezTo>
                    <a:close/>
                    <a:moveTo>
                      <a:pt x="1422382" y="895498"/>
                    </a:moveTo>
                    <a:lnTo>
                      <a:pt x="1312875" y="1034428"/>
                    </a:lnTo>
                    <a:cubicBezTo>
                      <a:pt x="1250460" y="987308"/>
                      <a:pt x="1174809" y="960994"/>
                      <a:pt x="1096623" y="959219"/>
                    </a:cubicBezTo>
                    <a:lnTo>
                      <a:pt x="1096623" y="782382"/>
                    </a:lnTo>
                    <a:cubicBezTo>
                      <a:pt x="1214544" y="784128"/>
                      <a:pt x="1328762" y="823793"/>
                      <a:pt x="1422382" y="895510"/>
                    </a:cubicBezTo>
                    <a:close/>
                    <a:moveTo>
                      <a:pt x="535697" y="1334262"/>
                    </a:moveTo>
                    <a:cubicBezTo>
                      <a:pt x="535697" y="1032798"/>
                      <a:pt x="778605" y="787146"/>
                      <a:pt x="1078961" y="782393"/>
                    </a:cubicBezTo>
                    <a:lnTo>
                      <a:pt x="1078961" y="959230"/>
                    </a:lnTo>
                    <a:cubicBezTo>
                      <a:pt x="876020" y="963988"/>
                      <a:pt x="712308" y="1130207"/>
                      <a:pt x="712308" y="1334262"/>
                    </a:cubicBezTo>
                    <a:cubicBezTo>
                      <a:pt x="712308" y="1415924"/>
                      <a:pt x="738807" y="1491354"/>
                      <a:pt x="783241" y="1553009"/>
                    </a:cubicBezTo>
                    <a:lnTo>
                      <a:pt x="642094" y="1659540"/>
                    </a:lnTo>
                    <a:cubicBezTo>
                      <a:pt x="575274" y="1568264"/>
                      <a:pt x="535697" y="1455821"/>
                      <a:pt x="535697" y="1334262"/>
                    </a:cubicBezTo>
                    <a:close/>
                    <a:moveTo>
                      <a:pt x="1639876" y="1334262"/>
                    </a:moveTo>
                    <a:cubicBezTo>
                      <a:pt x="1639876" y="1638692"/>
                      <a:pt x="1392199" y="1886369"/>
                      <a:pt x="1087775" y="1886369"/>
                    </a:cubicBezTo>
                    <a:cubicBezTo>
                      <a:pt x="911234" y="1886369"/>
                      <a:pt x="753898" y="1802979"/>
                      <a:pt x="652764" y="1673622"/>
                    </a:cubicBezTo>
                    <a:lnTo>
                      <a:pt x="793807" y="1567179"/>
                    </a:lnTo>
                    <a:cubicBezTo>
                      <a:pt x="862686" y="1653883"/>
                      <a:pt x="968740" y="1709753"/>
                      <a:pt x="1087815" y="1709753"/>
                    </a:cubicBezTo>
                    <a:cubicBezTo>
                      <a:pt x="1294859" y="1709753"/>
                      <a:pt x="1463300" y="1541312"/>
                      <a:pt x="1463300" y="1334262"/>
                    </a:cubicBezTo>
                    <a:cubicBezTo>
                      <a:pt x="1463300" y="1334176"/>
                      <a:pt x="1463300" y="1334094"/>
                      <a:pt x="1463300" y="1334007"/>
                    </a:cubicBezTo>
                    <a:lnTo>
                      <a:pt x="1639812" y="1329737"/>
                    </a:lnTo>
                    <a:cubicBezTo>
                      <a:pt x="1639789" y="1331251"/>
                      <a:pt x="1639893" y="1332742"/>
                      <a:pt x="1639893" y="13342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14"/>
              <p:cNvSpPr/>
              <p:nvPr/>
            </p:nvSpPr>
            <p:spPr>
              <a:xfrm>
                <a:off x="-397817" y="220552"/>
                <a:ext cx="951075" cy="790293"/>
              </a:xfrm>
              <a:custGeom>
                <a:rect b="b" l="l" r="r" t="t"/>
                <a:pathLst>
                  <a:path extrusionOk="0" h="903192" w="1086943">
                    <a:moveTo>
                      <a:pt x="176543" y="908959"/>
                    </a:moveTo>
                    <a:cubicBezTo>
                      <a:pt x="163116" y="908954"/>
                      <a:pt x="149742" y="907369"/>
                      <a:pt x="136687" y="904242"/>
                    </a:cubicBezTo>
                    <a:cubicBezTo>
                      <a:pt x="44715" y="882263"/>
                      <a:pt x="-12229" y="789548"/>
                      <a:pt x="9744" y="697581"/>
                    </a:cubicBezTo>
                    <a:lnTo>
                      <a:pt x="9744" y="697581"/>
                    </a:lnTo>
                    <a:cubicBezTo>
                      <a:pt x="31735" y="605603"/>
                      <a:pt x="124467" y="548671"/>
                      <a:pt x="216405" y="570644"/>
                    </a:cubicBezTo>
                    <a:cubicBezTo>
                      <a:pt x="308342" y="592618"/>
                      <a:pt x="365321" y="685338"/>
                      <a:pt x="343336" y="777305"/>
                    </a:cubicBezTo>
                    <a:cubicBezTo>
                      <a:pt x="324548" y="855926"/>
                      <a:pt x="254068" y="908959"/>
                      <a:pt x="176543" y="908959"/>
                    </a:cubicBezTo>
                    <a:close/>
                    <a:moveTo>
                      <a:pt x="26925" y="701689"/>
                    </a:moveTo>
                    <a:lnTo>
                      <a:pt x="26925" y="701689"/>
                    </a:lnTo>
                    <a:cubicBezTo>
                      <a:pt x="7197" y="784187"/>
                      <a:pt x="58298" y="867345"/>
                      <a:pt x="140789" y="887067"/>
                    </a:cubicBezTo>
                    <a:cubicBezTo>
                      <a:pt x="223281" y="906789"/>
                      <a:pt x="306445" y="855694"/>
                      <a:pt x="326161" y="773197"/>
                    </a:cubicBezTo>
                    <a:cubicBezTo>
                      <a:pt x="345878" y="690700"/>
                      <a:pt x="294829" y="607541"/>
                      <a:pt x="212303" y="587819"/>
                    </a:cubicBezTo>
                    <a:cubicBezTo>
                      <a:pt x="129776" y="568097"/>
                      <a:pt x="46653" y="619204"/>
                      <a:pt x="26925" y="701689"/>
                    </a:cubicBezTo>
                    <a:close/>
                    <a:moveTo>
                      <a:pt x="176398" y="648999"/>
                    </a:moveTo>
                    <a:cubicBezTo>
                      <a:pt x="225172" y="648999"/>
                      <a:pt x="264709" y="688536"/>
                      <a:pt x="264709" y="737310"/>
                    </a:cubicBezTo>
                    <a:cubicBezTo>
                      <a:pt x="264709" y="786078"/>
                      <a:pt x="225172" y="825615"/>
                      <a:pt x="176404" y="825615"/>
                    </a:cubicBezTo>
                    <a:cubicBezTo>
                      <a:pt x="176404" y="825615"/>
                      <a:pt x="176398" y="825615"/>
                      <a:pt x="176398" y="825615"/>
                    </a:cubicBezTo>
                    <a:cubicBezTo>
                      <a:pt x="127630" y="825615"/>
                      <a:pt x="88093" y="786078"/>
                      <a:pt x="88093" y="737310"/>
                    </a:cubicBezTo>
                    <a:cubicBezTo>
                      <a:pt x="88087" y="688541"/>
                      <a:pt x="127624" y="649004"/>
                      <a:pt x="176392" y="648999"/>
                    </a:cubicBezTo>
                    <a:cubicBezTo>
                      <a:pt x="176392" y="648999"/>
                      <a:pt x="176398" y="648999"/>
                      <a:pt x="176398" y="648999"/>
                    </a:cubicBezTo>
                    <a:close/>
                    <a:moveTo>
                      <a:pt x="1047817" y="682025"/>
                    </a:moveTo>
                    <a:cubicBezTo>
                      <a:pt x="1072205" y="682025"/>
                      <a:pt x="1091973" y="701794"/>
                      <a:pt x="1091973" y="726181"/>
                    </a:cubicBezTo>
                    <a:cubicBezTo>
                      <a:pt x="1091973" y="750568"/>
                      <a:pt x="1072205" y="770336"/>
                      <a:pt x="1047817" y="770336"/>
                    </a:cubicBezTo>
                    <a:cubicBezTo>
                      <a:pt x="1023436" y="770331"/>
                      <a:pt x="1003668" y="750568"/>
                      <a:pt x="1003668" y="726181"/>
                    </a:cubicBezTo>
                    <a:cubicBezTo>
                      <a:pt x="1003668" y="701800"/>
                      <a:pt x="1023436" y="682031"/>
                      <a:pt x="1047817" y="682025"/>
                    </a:cubicBezTo>
                    <a:close/>
                    <a:moveTo>
                      <a:pt x="723910" y="5767"/>
                    </a:moveTo>
                    <a:cubicBezTo>
                      <a:pt x="748297" y="5772"/>
                      <a:pt x="768059" y="25541"/>
                      <a:pt x="768059" y="49922"/>
                    </a:cubicBezTo>
                    <a:cubicBezTo>
                      <a:pt x="768059" y="74309"/>
                      <a:pt x="748297" y="94072"/>
                      <a:pt x="723910" y="94078"/>
                    </a:cubicBezTo>
                    <a:cubicBezTo>
                      <a:pt x="699522" y="94078"/>
                      <a:pt x="679754" y="74309"/>
                      <a:pt x="679754" y="49922"/>
                    </a:cubicBezTo>
                    <a:cubicBezTo>
                      <a:pt x="679754" y="25535"/>
                      <a:pt x="699522" y="5767"/>
                      <a:pt x="723910" y="576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14"/>
              <p:cNvSpPr/>
              <p:nvPr/>
            </p:nvSpPr>
            <p:spPr>
              <a:xfrm>
                <a:off x="481797" y="-559931"/>
                <a:ext cx="593825" cy="371934"/>
              </a:xfrm>
              <a:custGeom>
                <a:rect b="b" l="l" r="r" t="t"/>
                <a:pathLst>
                  <a:path extrusionOk="0" h="425067" w="678657">
                    <a:moveTo>
                      <a:pt x="68497" y="32523"/>
                    </a:moveTo>
                    <a:lnTo>
                      <a:pt x="18870" y="32523"/>
                    </a:lnTo>
                    <a:cubicBezTo>
                      <a:pt x="12140" y="32621"/>
                      <a:pt x="6604" y="27248"/>
                      <a:pt x="6506" y="20518"/>
                    </a:cubicBezTo>
                    <a:cubicBezTo>
                      <a:pt x="6506" y="20518"/>
                      <a:pt x="6506" y="20512"/>
                      <a:pt x="6506" y="20512"/>
                    </a:cubicBezTo>
                    <a:lnTo>
                      <a:pt x="6506" y="20332"/>
                    </a:lnTo>
                    <a:cubicBezTo>
                      <a:pt x="6511" y="13503"/>
                      <a:pt x="12047" y="7973"/>
                      <a:pt x="18870" y="7973"/>
                    </a:cubicBezTo>
                    <a:lnTo>
                      <a:pt x="68497" y="7973"/>
                    </a:lnTo>
                    <a:cubicBezTo>
                      <a:pt x="75327" y="7973"/>
                      <a:pt x="80856" y="13503"/>
                      <a:pt x="80862" y="20332"/>
                    </a:cubicBezTo>
                    <a:cubicBezTo>
                      <a:pt x="80862" y="27063"/>
                      <a:pt x="75408" y="32517"/>
                      <a:pt x="68677" y="32517"/>
                    </a:cubicBezTo>
                    <a:close/>
                    <a:moveTo>
                      <a:pt x="80862" y="77201"/>
                    </a:moveTo>
                    <a:cubicBezTo>
                      <a:pt x="80862" y="70371"/>
                      <a:pt x="75327" y="64836"/>
                      <a:pt x="68497" y="64836"/>
                    </a:cubicBezTo>
                    <a:lnTo>
                      <a:pt x="18870" y="64836"/>
                    </a:lnTo>
                    <a:cubicBezTo>
                      <a:pt x="12041" y="64836"/>
                      <a:pt x="6506" y="70371"/>
                      <a:pt x="6506" y="77201"/>
                    </a:cubicBezTo>
                    <a:cubicBezTo>
                      <a:pt x="6511" y="84030"/>
                      <a:pt x="12047" y="89559"/>
                      <a:pt x="18870" y="89559"/>
                    </a:cubicBezTo>
                    <a:lnTo>
                      <a:pt x="68497" y="89559"/>
                    </a:lnTo>
                    <a:cubicBezTo>
                      <a:pt x="75327" y="89559"/>
                      <a:pt x="80856" y="84030"/>
                      <a:pt x="80862" y="77201"/>
                    </a:cubicBezTo>
                    <a:close/>
                    <a:moveTo>
                      <a:pt x="80862" y="134063"/>
                    </a:moveTo>
                    <a:cubicBezTo>
                      <a:pt x="80862" y="127332"/>
                      <a:pt x="75408" y="121878"/>
                      <a:pt x="68677" y="121878"/>
                    </a:cubicBezTo>
                    <a:lnTo>
                      <a:pt x="18870" y="121878"/>
                    </a:lnTo>
                    <a:cubicBezTo>
                      <a:pt x="12140" y="121780"/>
                      <a:pt x="6604" y="127153"/>
                      <a:pt x="6506" y="133883"/>
                    </a:cubicBezTo>
                    <a:cubicBezTo>
                      <a:pt x="6506" y="133883"/>
                      <a:pt x="6506" y="133883"/>
                      <a:pt x="6506" y="133883"/>
                    </a:cubicBezTo>
                    <a:lnTo>
                      <a:pt x="6506" y="134063"/>
                    </a:lnTo>
                    <a:cubicBezTo>
                      <a:pt x="6506" y="140892"/>
                      <a:pt x="12041" y="146428"/>
                      <a:pt x="18870" y="146428"/>
                    </a:cubicBezTo>
                    <a:lnTo>
                      <a:pt x="68497" y="146428"/>
                    </a:lnTo>
                    <a:cubicBezTo>
                      <a:pt x="75321" y="146422"/>
                      <a:pt x="80850" y="140898"/>
                      <a:pt x="80856" y="134075"/>
                    </a:cubicBezTo>
                    <a:close/>
                    <a:moveTo>
                      <a:pt x="80862" y="190926"/>
                    </a:moveTo>
                    <a:cubicBezTo>
                      <a:pt x="80862" y="184195"/>
                      <a:pt x="75408" y="178741"/>
                      <a:pt x="68677" y="178741"/>
                    </a:cubicBezTo>
                    <a:lnTo>
                      <a:pt x="18870" y="178741"/>
                    </a:lnTo>
                    <a:cubicBezTo>
                      <a:pt x="12093" y="177929"/>
                      <a:pt x="5937" y="182762"/>
                      <a:pt x="5119" y="189539"/>
                    </a:cubicBezTo>
                    <a:cubicBezTo>
                      <a:pt x="4306" y="196316"/>
                      <a:pt x="9140" y="202472"/>
                      <a:pt x="15917" y="203291"/>
                    </a:cubicBezTo>
                    <a:cubicBezTo>
                      <a:pt x="16897" y="203406"/>
                      <a:pt x="17889" y="203406"/>
                      <a:pt x="18870" y="203291"/>
                    </a:cubicBezTo>
                    <a:lnTo>
                      <a:pt x="68497" y="203291"/>
                    </a:lnTo>
                    <a:cubicBezTo>
                      <a:pt x="75315" y="203285"/>
                      <a:pt x="80844" y="197761"/>
                      <a:pt x="80856" y="190943"/>
                    </a:cubicBezTo>
                    <a:close/>
                    <a:moveTo>
                      <a:pt x="80862" y="247788"/>
                    </a:moveTo>
                    <a:cubicBezTo>
                      <a:pt x="80862" y="241058"/>
                      <a:pt x="75408" y="235604"/>
                      <a:pt x="68677" y="235604"/>
                    </a:cubicBezTo>
                    <a:lnTo>
                      <a:pt x="18870" y="235604"/>
                    </a:lnTo>
                    <a:cubicBezTo>
                      <a:pt x="12093" y="234791"/>
                      <a:pt x="5937" y="239624"/>
                      <a:pt x="5119" y="246402"/>
                    </a:cubicBezTo>
                    <a:cubicBezTo>
                      <a:pt x="4306" y="253179"/>
                      <a:pt x="9140" y="259335"/>
                      <a:pt x="15917" y="260153"/>
                    </a:cubicBezTo>
                    <a:cubicBezTo>
                      <a:pt x="16897" y="260269"/>
                      <a:pt x="17889" y="260269"/>
                      <a:pt x="18870" y="260153"/>
                    </a:cubicBezTo>
                    <a:lnTo>
                      <a:pt x="68497" y="260153"/>
                    </a:lnTo>
                    <a:cubicBezTo>
                      <a:pt x="75327" y="260153"/>
                      <a:pt x="80862" y="254618"/>
                      <a:pt x="80862" y="247788"/>
                    </a:cubicBezTo>
                    <a:close/>
                    <a:moveTo>
                      <a:pt x="80862" y="304651"/>
                    </a:moveTo>
                    <a:cubicBezTo>
                      <a:pt x="80862" y="297920"/>
                      <a:pt x="75408" y="292466"/>
                      <a:pt x="68677" y="292466"/>
                    </a:cubicBezTo>
                    <a:lnTo>
                      <a:pt x="18870" y="292466"/>
                    </a:lnTo>
                    <a:cubicBezTo>
                      <a:pt x="12093" y="291654"/>
                      <a:pt x="5931" y="296487"/>
                      <a:pt x="5119" y="303270"/>
                    </a:cubicBezTo>
                    <a:cubicBezTo>
                      <a:pt x="5119" y="303270"/>
                      <a:pt x="5119" y="303270"/>
                      <a:pt x="5119" y="303270"/>
                    </a:cubicBezTo>
                    <a:cubicBezTo>
                      <a:pt x="4306" y="310047"/>
                      <a:pt x="9140" y="316203"/>
                      <a:pt x="15917" y="317016"/>
                    </a:cubicBezTo>
                    <a:cubicBezTo>
                      <a:pt x="15917" y="317016"/>
                      <a:pt x="15917" y="317016"/>
                      <a:pt x="15917" y="317016"/>
                    </a:cubicBezTo>
                    <a:cubicBezTo>
                      <a:pt x="16897" y="317138"/>
                      <a:pt x="17889" y="317138"/>
                      <a:pt x="18870" y="317016"/>
                    </a:cubicBezTo>
                    <a:lnTo>
                      <a:pt x="68497" y="317016"/>
                    </a:lnTo>
                    <a:cubicBezTo>
                      <a:pt x="75321" y="317021"/>
                      <a:pt x="80856" y="311486"/>
                      <a:pt x="80862" y="304663"/>
                    </a:cubicBezTo>
                    <a:cubicBezTo>
                      <a:pt x="80862" y="304663"/>
                      <a:pt x="80862" y="304657"/>
                      <a:pt x="80862" y="304657"/>
                    </a:cubicBezTo>
                    <a:close/>
                    <a:moveTo>
                      <a:pt x="80862" y="361514"/>
                    </a:moveTo>
                    <a:cubicBezTo>
                      <a:pt x="80862" y="354783"/>
                      <a:pt x="75408" y="349329"/>
                      <a:pt x="68677" y="349329"/>
                    </a:cubicBezTo>
                    <a:lnTo>
                      <a:pt x="18870" y="349329"/>
                    </a:lnTo>
                    <a:cubicBezTo>
                      <a:pt x="12093" y="348516"/>
                      <a:pt x="5937" y="353350"/>
                      <a:pt x="5119" y="360127"/>
                    </a:cubicBezTo>
                    <a:cubicBezTo>
                      <a:pt x="4306" y="366904"/>
                      <a:pt x="9140" y="373060"/>
                      <a:pt x="15917" y="373878"/>
                    </a:cubicBezTo>
                    <a:cubicBezTo>
                      <a:pt x="16897" y="373994"/>
                      <a:pt x="17889" y="373994"/>
                      <a:pt x="18870" y="373878"/>
                    </a:cubicBezTo>
                    <a:lnTo>
                      <a:pt x="68497" y="373878"/>
                    </a:lnTo>
                    <a:cubicBezTo>
                      <a:pt x="75327" y="373878"/>
                      <a:pt x="80862" y="368343"/>
                      <a:pt x="80862" y="361514"/>
                    </a:cubicBezTo>
                    <a:close/>
                    <a:moveTo>
                      <a:pt x="80862" y="418562"/>
                    </a:moveTo>
                    <a:cubicBezTo>
                      <a:pt x="80862" y="411732"/>
                      <a:pt x="75327" y="406197"/>
                      <a:pt x="68497" y="406197"/>
                    </a:cubicBezTo>
                    <a:lnTo>
                      <a:pt x="18870" y="406197"/>
                    </a:lnTo>
                    <a:cubicBezTo>
                      <a:pt x="12093" y="405385"/>
                      <a:pt x="5937" y="410218"/>
                      <a:pt x="5119" y="416995"/>
                    </a:cubicBezTo>
                    <a:cubicBezTo>
                      <a:pt x="4306" y="423772"/>
                      <a:pt x="9140" y="429928"/>
                      <a:pt x="15917" y="430747"/>
                    </a:cubicBezTo>
                    <a:cubicBezTo>
                      <a:pt x="16897" y="430863"/>
                      <a:pt x="17889" y="430863"/>
                      <a:pt x="18870" y="430747"/>
                    </a:cubicBezTo>
                    <a:lnTo>
                      <a:pt x="68497" y="430747"/>
                    </a:lnTo>
                    <a:cubicBezTo>
                      <a:pt x="75228" y="430845"/>
                      <a:pt x="80763" y="425472"/>
                      <a:pt x="80862" y="418742"/>
                    </a:cubicBezTo>
                    <a:cubicBezTo>
                      <a:pt x="80862" y="418742"/>
                      <a:pt x="80862" y="418736"/>
                      <a:pt x="80862" y="418736"/>
                    </a:cubicBezTo>
                    <a:close/>
                    <a:moveTo>
                      <a:pt x="267012" y="20292"/>
                    </a:moveTo>
                    <a:cubicBezTo>
                      <a:pt x="267017" y="13532"/>
                      <a:pt x="261586" y="8025"/>
                      <a:pt x="254827" y="7933"/>
                    </a:cubicBezTo>
                    <a:lnTo>
                      <a:pt x="124124" y="7933"/>
                    </a:lnTo>
                    <a:cubicBezTo>
                      <a:pt x="117335" y="8025"/>
                      <a:pt x="111858" y="13503"/>
                      <a:pt x="111765" y="20292"/>
                    </a:cubicBezTo>
                    <a:cubicBezTo>
                      <a:pt x="111858" y="27051"/>
                      <a:pt x="117364" y="32476"/>
                      <a:pt x="124124" y="32476"/>
                    </a:cubicBezTo>
                    <a:lnTo>
                      <a:pt x="254821" y="32476"/>
                    </a:lnTo>
                    <a:cubicBezTo>
                      <a:pt x="261552" y="32476"/>
                      <a:pt x="267006" y="27022"/>
                      <a:pt x="267006" y="20292"/>
                    </a:cubicBezTo>
                    <a:close/>
                    <a:moveTo>
                      <a:pt x="267012" y="77154"/>
                    </a:moveTo>
                    <a:cubicBezTo>
                      <a:pt x="267012" y="70394"/>
                      <a:pt x="261586" y="64888"/>
                      <a:pt x="254827" y="64789"/>
                    </a:cubicBezTo>
                    <a:lnTo>
                      <a:pt x="124124" y="64789"/>
                    </a:lnTo>
                    <a:cubicBezTo>
                      <a:pt x="117295" y="64795"/>
                      <a:pt x="111765" y="70325"/>
                      <a:pt x="111765" y="77154"/>
                    </a:cubicBezTo>
                    <a:cubicBezTo>
                      <a:pt x="111765" y="83977"/>
                      <a:pt x="117300" y="89513"/>
                      <a:pt x="124124" y="89513"/>
                    </a:cubicBezTo>
                    <a:lnTo>
                      <a:pt x="254821" y="89513"/>
                    </a:lnTo>
                    <a:cubicBezTo>
                      <a:pt x="261581" y="89420"/>
                      <a:pt x="267012" y="83914"/>
                      <a:pt x="267006" y="77154"/>
                    </a:cubicBezTo>
                    <a:close/>
                    <a:moveTo>
                      <a:pt x="267012" y="134017"/>
                    </a:moveTo>
                    <a:cubicBezTo>
                      <a:pt x="267012" y="127286"/>
                      <a:pt x="261557" y="121832"/>
                      <a:pt x="254827" y="121832"/>
                    </a:cubicBezTo>
                    <a:lnTo>
                      <a:pt x="124124" y="121832"/>
                    </a:lnTo>
                    <a:cubicBezTo>
                      <a:pt x="117364" y="121826"/>
                      <a:pt x="111858" y="127257"/>
                      <a:pt x="111765" y="134017"/>
                    </a:cubicBezTo>
                    <a:cubicBezTo>
                      <a:pt x="111858" y="140806"/>
                      <a:pt x="117335" y="146283"/>
                      <a:pt x="124124" y="146381"/>
                    </a:cubicBezTo>
                    <a:lnTo>
                      <a:pt x="254821" y="146381"/>
                    </a:lnTo>
                    <a:cubicBezTo>
                      <a:pt x="261581" y="146283"/>
                      <a:pt x="267006" y="140776"/>
                      <a:pt x="267006" y="134017"/>
                    </a:cubicBezTo>
                    <a:close/>
                    <a:moveTo>
                      <a:pt x="267012" y="190879"/>
                    </a:moveTo>
                    <a:cubicBezTo>
                      <a:pt x="267012" y="184149"/>
                      <a:pt x="261557" y="178694"/>
                      <a:pt x="254827" y="178694"/>
                    </a:cubicBezTo>
                    <a:lnTo>
                      <a:pt x="124124" y="178694"/>
                    </a:lnTo>
                    <a:cubicBezTo>
                      <a:pt x="117347" y="177882"/>
                      <a:pt x="111191" y="182716"/>
                      <a:pt x="110378" y="189492"/>
                    </a:cubicBezTo>
                    <a:cubicBezTo>
                      <a:pt x="110378" y="189492"/>
                      <a:pt x="110378" y="189492"/>
                      <a:pt x="110378" y="189492"/>
                    </a:cubicBezTo>
                    <a:cubicBezTo>
                      <a:pt x="109560" y="196270"/>
                      <a:pt x="114394" y="202426"/>
                      <a:pt x="121170" y="203244"/>
                    </a:cubicBezTo>
                    <a:cubicBezTo>
                      <a:pt x="121170" y="203244"/>
                      <a:pt x="121176" y="203244"/>
                      <a:pt x="121176" y="203244"/>
                    </a:cubicBezTo>
                    <a:cubicBezTo>
                      <a:pt x="122157" y="203360"/>
                      <a:pt x="123143" y="203360"/>
                      <a:pt x="124124" y="203244"/>
                    </a:cubicBezTo>
                    <a:lnTo>
                      <a:pt x="254821" y="203244"/>
                    </a:lnTo>
                    <a:cubicBezTo>
                      <a:pt x="261552" y="203244"/>
                      <a:pt x="267006" y="197790"/>
                      <a:pt x="267006" y="191059"/>
                    </a:cubicBezTo>
                    <a:cubicBezTo>
                      <a:pt x="267006" y="191001"/>
                      <a:pt x="267006" y="190937"/>
                      <a:pt x="267006" y="190879"/>
                    </a:cubicBezTo>
                    <a:close/>
                    <a:moveTo>
                      <a:pt x="267012" y="247742"/>
                    </a:moveTo>
                    <a:cubicBezTo>
                      <a:pt x="267012" y="241011"/>
                      <a:pt x="261557" y="235557"/>
                      <a:pt x="254827" y="235557"/>
                    </a:cubicBezTo>
                    <a:lnTo>
                      <a:pt x="124124" y="235557"/>
                    </a:lnTo>
                    <a:cubicBezTo>
                      <a:pt x="117347" y="234745"/>
                      <a:pt x="111191" y="239578"/>
                      <a:pt x="110378" y="246355"/>
                    </a:cubicBezTo>
                    <a:cubicBezTo>
                      <a:pt x="110378" y="246355"/>
                      <a:pt x="110378" y="246355"/>
                      <a:pt x="110378" y="246355"/>
                    </a:cubicBezTo>
                    <a:cubicBezTo>
                      <a:pt x="109560" y="253132"/>
                      <a:pt x="114394" y="259288"/>
                      <a:pt x="121170" y="260107"/>
                    </a:cubicBezTo>
                    <a:cubicBezTo>
                      <a:pt x="121170" y="260107"/>
                      <a:pt x="121176" y="260107"/>
                      <a:pt x="121176" y="260107"/>
                    </a:cubicBezTo>
                    <a:cubicBezTo>
                      <a:pt x="122157" y="260228"/>
                      <a:pt x="123143" y="260228"/>
                      <a:pt x="124124" y="260107"/>
                    </a:cubicBezTo>
                    <a:lnTo>
                      <a:pt x="254821" y="260107"/>
                    </a:lnTo>
                    <a:cubicBezTo>
                      <a:pt x="261552" y="260107"/>
                      <a:pt x="267006" y="254653"/>
                      <a:pt x="267006" y="247922"/>
                    </a:cubicBezTo>
                    <a:cubicBezTo>
                      <a:pt x="267006" y="247864"/>
                      <a:pt x="267006" y="247806"/>
                      <a:pt x="267006" y="247742"/>
                    </a:cubicBezTo>
                    <a:close/>
                    <a:moveTo>
                      <a:pt x="423494" y="304605"/>
                    </a:moveTo>
                    <a:cubicBezTo>
                      <a:pt x="423494" y="297874"/>
                      <a:pt x="418040" y="292420"/>
                      <a:pt x="411309" y="292420"/>
                    </a:cubicBezTo>
                    <a:lnTo>
                      <a:pt x="280606" y="292420"/>
                    </a:lnTo>
                    <a:cubicBezTo>
                      <a:pt x="273829" y="291601"/>
                      <a:pt x="267673" y="296435"/>
                      <a:pt x="266855" y="303212"/>
                    </a:cubicBezTo>
                    <a:cubicBezTo>
                      <a:pt x="266855" y="303212"/>
                      <a:pt x="266855" y="303218"/>
                      <a:pt x="266855" y="303218"/>
                    </a:cubicBezTo>
                    <a:cubicBezTo>
                      <a:pt x="266043" y="310001"/>
                      <a:pt x="270882" y="316151"/>
                      <a:pt x="277659" y="316969"/>
                    </a:cubicBezTo>
                    <a:cubicBezTo>
                      <a:pt x="278639" y="317085"/>
                      <a:pt x="279626" y="317085"/>
                      <a:pt x="280606" y="316969"/>
                    </a:cubicBezTo>
                    <a:lnTo>
                      <a:pt x="411123" y="316969"/>
                    </a:lnTo>
                    <a:cubicBezTo>
                      <a:pt x="417953" y="316969"/>
                      <a:pt x="423488" y="311434"/>
                      <a:pt x="423488" y="304605"/>
                    </a:cubicBezTo>
                    <a:close/>
                    <a:moveTo>
                      <a:pt x="423494" y="361467"/>
                    </a:moveTo>
                    <a:cubicBezTo>
                      <a:pt x="423494" y="354736"/>
                      <a:pt x="418040" y="349282"/>
                      <a:pt x="411309" y="349282"/>
                    </a:cubicBezTo>
                    <a:lnTo>
                      <a:pt x="280606" y="349282"/>
                    </a:lnTo>
                    <a:cubicBezTo>
                      <a:pt x="273829" y="348470"/>
                      <a:pt x="267673" y="353303"/>
                      <a:pt x="266855" y="360080"/>
                    </a:cubicBezTo>
                    <a:cubicBezTo>
                      <a:pt x="266043" y="366857"/>
                      <a:pt x="270882" y="373014"/>
                      <a:pt x="277659" y="373832"/>
                    </a:cubicBezTo>
                    <a:cubicBezTo>
                      <a:pt x="278639" y="373948"/>
                      <a:pt x="279626" y="373948"/>
                      <a:pt x="280606" y="373832"/>
                    </a:cubicBezTo>
                    <a:lnTo>
                      <a:pt x="411123" y="373832"/>
                    </a:lnTo>
                    <a:cubicBezTo>
                      <a:pt x="417953" y="373832"/>
                      <a:pt x="423488" y="368296"/>
                      <a:pt x="423488" y="361467"/>
                    </a:cubicBezTo>
                    <a:close/>
                    <a:moveTo>
                      <a:pt x="423494" y="418515"/>
                    </a:moveTo>
                    <a:cubicBezTo>
                      <a:pt x="423494" y="411686"/>
                      <a:pt x="417958" y="406151"/>
                      <a:pt x="411129" y="406151"/>
                    </a:cubicBezTo>
                    <a:lnTo>
                      <a:pt x="280606" y="406151"/>
                    </a:lnTo>
                    <a:cubicBezTo>
                      <a:pt x="273829" y="405338"/>
                      <a:pt x="267673" y="410172"/>
                      <a:pt x="266855" y="416949"/>
                    </a:cubicBezTo>
                    <a:cubicBezTo>
                      <a:pt x="266043" y="423726"/>
                      <a:pt x="270876" y="429888"/>
                      <a:pt x="277659" y="430700"/>
                    </a:cubicBezTo>
                    <a:cubicBezTo>
                      <a:pt x="277659" y="430700"/>
                      <a:pt x="277659" y="430700"/>
                      <a:pt x="277659" y="430700"/>
                    </a:cubicBezTo>
                    <a:cubicBezTo>
                      <a:pt x="278639" y="430816"/>
                      <a:pt x="279626" y="430816"/>
                      <a:pt x="280606" y="430700"/>
                    </a:cubicBezTo>
                    <a:lnTo>
                      <a:pt x="411123" y="430700"/>
                    </a:lnTo>
                    <a:cubicBezTo>
                      <a:pt x="417854" y="430799"/>
                      <a:pt x="423390" y="425426"/>
                      <a:pt x="423488" y="418695"/>
                    </a:cubicBezTo>
                    <a:cubicBezTo>
                      <a:pt x="423488" y="418695"/>
                      <a:pt x="423488" y="418690"/>
                      <a:pt x="423488" y="418690"/>
                    </a:cubicBezTo>
                    <a:lnTo>
                      <a:pt x="423488" y="418515"/>
                    </a:lnTo>
                    <a:close/>
                    <a:moveTo>
                      <a:pt x="324588" y="20245"/>
                    </a:moveTo>
                    <a:cubicBezTo>
                      <a:pt x="324686" y="12348"/>
                      <a:pt x="318368" y="5867"/>
                      <a:pt x="310471" y="5768"/>
                    </a:cubicBezTo>
                    <a:cubicBezTo>
                      <a:pt x="310471" y="5768"/>
                      <a:pt x="310465" y="5768"/>
                      <a:pt x="310459" y="5768"/>
                    </a:cubicBezTo>
                    <a:cubicBezTo>
                      <a:pt x="302562" y="5670"/>
                      <a:pt x="296081" y="11988"/>
                      <a:pt x="295983" y="19885"/>
                    </a:cubicBezTo>
                    <a:cubicBezTo>
                      <a:pt x="295983" y="19885"/>
                      <a:pt x="295983" y="19891"/>
                      <a:pt x="295983" y="19897"/>
                    </a:cubicBezTo>
                    <a:cubicBezTo>
                      <a:pt x="295884" y="27794"/>
                      <a:pt x="302208" y="34275"/>
                      <a:pt x="310111" y="34374"/>
                    </a:cubicBezTo>
                    <a:cubicBezTo>
                      <a:pt x="310111" y="34374"/>
                      <a:pt x="310111" y="34374"/>
                      <a:pt x="310111" y="34374"/>
                    </a:cubicBezTo>
                    <a:lnTo>
                      <a:pt x="310285" y="34374"/>
                    </a:lnTo>
                    <a:cubicBezTo>
                      <a:pt x="318118" y="34379"/>
                      <a:pt x="324495" y="28078"/>
                      <a:pt x="324588" y="20245"/>
                    </a:cubicBezTo>
                    <a:close/>
                    <a:moveTo>
                      <a:pt x="367154" y="20245"/>
                    </a:moveTo>
                    <a:cubicBezTo>
                      <a:pt x="367252" y="12348"/>
                      <a:pt x="360934" y="5867"/>
                      <a:pt x="353037" y="5768"/>
                    </a:cubicBezTo>
                    <a:cubicBezTo>
                      <a:pt x="353037" y="5768"/>
                      <a:pt x="353031" y="5768"/>
                      <a:pt x="353025" y="5768"/>
                    </a:cubicBezTo>
                    <a:cubicBezTo>
                      <a:pt x="345128" y="5658"/>
                      <a:pt x="338635" y="11965"/>
                      <a:pt x="338519" y="19868"/>
                    </a:cubicBezTo>
                    <a:cubicBezTo>
                      <a:pt x="338519" y="19874"/>
                      <a:pt x="338519" y="19885"/>
                      <a:pt x="338519" y="19897"/>
                    </a:cubicBezTo>
                    <a:cubicBezTo>
                      <a:pt x="338426" y="27794"/>
                      <a:pt x="344751" y="34275"/>
                      <a:pt x="352648" y="34374"/>
                    </a:cubicBezTo>
                    <a:cubicBezTo>
                      <a:pt x="352770" y="34374"/>
                      <a:pt x="352886" y="34374"/>
                      <a:pt x="353002" y="34374"/>
                    </a:cubicBezTo>
                    <a:cubicBezTo>
                      <a:pt x="360800" y="34588"/>
                      <a:pt x="367293" y="28438"/>
                      <a:pt x="367508" y="20645"/>
                    </a:cubicBezTo>
                    <a:cubicBezTo>
                      <a:pt x="367508" y="20628"/>
                      <a:pt x="367508" y="20616"/>
                      <a:pt x="367508" y="20605"/>
                    </a:cubicBezTo>
                    <a:cubicBezTo>
                      <a:pt x="367508" y="20483"/>
                      <a:pt x="367508" y="20367"/>
                      <a:pt x="367508" y="20245"/>
                    </a:cubicBezTo>
                    <a:close/>
                    <a:moveTo>
                      <a:pt x="409893" y="20245"/>
                    </a:moveTo>
                    <a:cubicBezTo>
                      <a:pt x="409992" y="12348"/>
                      <a:pt x="403673" y="5867"/>
                      <a:pt x="395776" y="5768"/>
                    </a:cubicBezTo>
                    <a:cubicBezTo>
                      <a:pt x="395776" y="5768"/>
                      <a:pt x="395771" y="5768"/>
                      <a:pt x="395765" y="5768"/>
                    </a:cubicBezTo>
                    <a:cubicBezTo>
                      <a:pt x="387868" y="5652"/>
                      <a:pt x="381375" y="11959"/>
                      <a:pt x="381259" y="19856"/>
                    </a:cubicBezTo>
                    <a:cubicBezTo>
                      <a:pt x="381259" y="19868"/>
                      <a:pt x="381259" y="19880"/>
                      <a:pt x="381259" y="19897"/>
                    </a:cubicBezTo>
                    <a:cubicBezTo>
                      <a:pt x="381160" y="27794"/>
                      <a:pt x="387485" y="34275"/>
                      <a:pt x="395382" y="34374"/>
                    </a:cubicBezTo>
                    <a:lnTo>
                      <a:pt x="395562" y="34374"/>
                    </a:lnTo>
                    <a:cubicBezTo>
                      <a:pt x="403395" y="34379"/>
                      <a:pt x="409771" y="28078"/>
                      <a:pt x="409864" y="20245"/>
                    </a:cubicBezTo>
                    <a:close/>
                    <a:moveTo>
                      <a:pt x="452459" y="20245"/>
                    </a:moveTo>
                    <a:cubicBezTo>
                      <a:pt x="452558" y="12348"/>
                      <a:pt x="446233" y="5867"/>
                      <a:pt x="438331" y="5768"/>
                    </a:cubicBezTo>
                    <a:cubicBezTo>
                      <a:pt x="438331" y="5768"/>
                      <a:pt x="438331" y="5768"/>
                      <a:pt x="438331" y="5768"/>
                    </a:cubicBezTo>
                    <a:cubicBezTo>
                      <a:pt x="430433" y="5658"/>
                      <a:pt x="423941" y="11965"/>
                      <a:pt x="423825" y="19868"/>
                    </a:cubicBezTo>
                    <a:cubicBezTo>
                      <a:pt x="423825" y="19874"/>
                      <a:pt x="423825" y="19885"/>
                      <a:pt x="423825" y="19897"/>
                    </a:cubicBezTo>
                    <a:cubicBezTo>
                      <a:pt x="423732" y="27794"/>
                      <a:pt x="430056" y="34275"/>
                      <a:pt x="437953" y="34374"/>
                    </a:cubicBezTo>
                    <a:cubicBezTo>
                      <a:pt x="438075" y="34374"/>
                      <a:pt x="438191" y="34374"/>
                      <a:pt x="438307" y="34374"/>
                    </a:cubicBezTo>
                    <a:cubicBezTo>
                      <a:pt x="446111" y="34374"/>
                      <a:pt x="452436" y="28049"/>
                      <a:pt x="452436" y="20245"/>
                    </a:cubicBezTo>
                    <a:close/>
                    <a:moveTo>
                      <a:pt x="495199" y="20245"/>
                    </a:moveTo>
                    <a:cubicBezTo>
                      <a:pt x="495297" y="12348"/>
                      <a:pt x="488979" y="5867"/>
                      <a:pt x="481082" y="5768"/>
                    </a:cubicBezTo>
                    <a:cubicBezTo>
                      <a:pt x="481082" y="5768"/>
                      <a:pt x="481076" y="5768"/>
                      <a:pt x="481070" y="5768"/>
                    </a:cubicBezTo>
                    <a:cubicBezTo>
                      <a:pt x="473168" y="5658"/>
                      <a:pt x="466675" y="11977"/>
                      <a:pt x="466564" y="19880"/>
                    </a:cubicBezTo>
                    <a:cubicBezTo>
                      <a:pt x="466564" y="19885"/>
                      <a:pt x="466564" y="19891"/>
                      <a:pt x="466564" y="19897"/>
                    </a:cubicBezTo>
                    <a:cubicBezTo>
                      <a:pt x="466472" y="27800"/>
                      <a:pt x="472796" y="34281"/>
                      <a:pt x="480699" y="34374"/>
                    </a:cubicBezTo>
                    <a:cubicBezTo>
                      <a:pt x="480815" y="34374"/>
                      <a:pt x="480931" y="34374"/>
                      <a:pt x="481047" y="34374"/>
                    </a:cubicBezTo>
                    <a:cubicBezTo>
                      <a:pt x="488851" y="34374"/>
                      <a:pt x="495176" y="28049"/>
                      <a:pt x="495176" y="20245"/>
                    </a:cubicBezTo>
                    <a:close/>
                    <a:moveTo>
                      <a:pt x="537939" y="20245"/>
                    </a:moveTo>
                    <a:cubicBezTo>
                      <a:pt x="538037" y="12348"/>
                      <a:pt x="531719" y="5867"/>
                      <a:pt x="523822" y="5768"/>
                    </a:cubicBezTo>
                    <a:cubicBezTo>
                      <a:pt x="523822" y="5768"/>
                      <a:pt x="523816" y="5768"/>
                      <a:pt x="523810" y="5768"/>
                    </a:cubicBezTo>
                    <a:cubicBezTo>
                      <a:pt x="515913" y="5670"/>
                      <a:pt x="509432" y="11988"/>
                      <a:pt x="509333" y="19885"/>
                    </a:cubicBezTo>
                    <a:cubicBezTo>
                      <a:pt x="509333" y="19885"/>
                      <a:pt x="509333" y="19891"/>
                      <a:pt x="509333" y="19897"/>
                    </a:cubicBezTo>
                    <a:cubicBezTo>
                      <a:pt x="509235" y="27794"/>
                      <a:pt x="515559" y="34275"/>
                      <a:pt x="523462" y="34374"/>
                    </a:cubicBezTo>
                    <a:cubicBezTo>
                      <a:pt x="523462" y="34374"/>
                      <a:pt x="523462" y="34374"/>
                      <a:pt x="523462" y="34374"/>
                    </a:cubicBezTo>
                    <a:lnTo>
                      <a:pt x="523636" y="34374"/>
                    </a:lnTo>
                    <a:cubicBezTo>
                      <a:pt x="531469" y="34379"/>
                      <a:pt x="537846" y="28078"/>
                      <a:pt x="537939" y="20245"/>
                    </a:cubicBezTo>
                    <a:close/>
                    <a:moveTo>
                      <a:pt x="324588" y="133970"/>
                    </a:moveTo>
                    <a:cubicBezTo>
                      <a:pt x="324588" y="126067"/>
                      <a:pt x="318188" y="119668"/>
                      <a:pt x="310285" y="119662"/>
                    </a:cubicBezTo>
                    <a:cubicBezTo>
                      <a:pt x="302382" y="119662"/>
                      <a:pt x="295977" y="126067"/>
                      <a:pt x="295977" y="133970"/>
                    </a:cubicBezTo>
                    <a:cubicBezTo>
                      <a:pt x="295930" y="141867"/>
                      <a:pt x="302301" y="148308"/>
                      <a:pt x="310198" y="148354"/>
                    </a:cubicBezTo>
                    <a:cubicBezTo>
                      <a:pt x="310227" y="148354"/>
                      <a:pt x="310250" y="148354"/>
                      <a:pt x="310279" y="148354"/>
                    </a:cubicBezTo>
                    <a:lnTo>
                      <a:pt x="310279" y="148354"/>
                    </a:lnTo>
                    <a:cubicBezTo>
                      <a:pt x="318072" y="148453"/>
                      <a:pt x="324472" y="142221"/>
                      <a:pt x="324582" y="134429"/>
                    </a:cubicBezTo>
                    <a:cubicBezTo>
                      <a:pt x="324582" y="134312"/>
                      <a:pt x="324582" y="134191"/>
                      <a:pt x="324582" y="134075"/>
                    </a:cubicBezTo>
                    <a:close/>
                    <a:moveTo>
                      <a:pt x="367154" y="133970"/>
                    </a:moveTo>
                    <a:cubicBezTo>
                      <a:pt x="367159" y="126073"/>
                      <a:pt x="360760" y="119673"/>
                      <a:pt x="352862" y="119668"/>
                    </a:cubicBezTo>
                    <a:cubicBezTo>
                      <a:pt x="352857" y="119668"/>
                      <a:pt x="352851" y="119668"/>
                      <a:pt x="352845" y="119668"/>
                    </a:cubicBezTo>
                    <a:cubicBezTo>
                      <a:pt x="344948" y="119668"/>
                      <a:pt x="338542" y="126073"/>
                      <a:pt x="338542" y="133970"/>
                    </a:cubicBezTo>
                    <a:cubicBezTo>
                      <a:pt x="338542" y="141873"/>
                      <a:pt x="344948" y="148279"/>
                      <a:pt x="352851" y="148279"/>
                    </a:cubicBezTo>
                    <a:lnTo>
                      <a:pt x="353025" y="148279"/>
                    </a:lnTo>
                    <a:cubicBezTo>
                      <a:pt x="360823" y="148494"/>
                      <a:pt x="367316" y="142343"/>
                      <a:pt x="367531" y="134550"/>
                    </a:cubicBezTo>
                    <a:cubicBezTo>
                      <a:pt x="367531" y="134533"/>
                      <a:pt x="367531" y="134522"/>
                      <a:pt x="367531" y="134510"/>
                    </a:cubicBezTo>
                    <a:cubicBezTo>
                      <a:pt x="367531" y="134330"/>
                      <a:pt x="367531" y="134156"/>
                      <a:pt x="367531" y="133976"/>
                    </a:cubicBezTo>
                    <a:close/>
                    <a:moveTo>
                      <a:pt x="409893" y="133970"/>
                    </a:moveTo>
                    <a:cubicBezTo>
                      <a:pt x="409893" y="126067"/>
                      <a:pt x="403493" y="119668"/>
                      <a:pt x="395591" y="119662"/>
                    </a:cubicBezTo>
                    <a:cubicBezTo>
                      <a:pt x="387688" y="119662"/>
                      <a:pt x="381282" y="126067"/>
                      <a:pt x="381282" y="133970"/>
                    </a:cubicBezTo>
                    <a:cubicBezTo>
                      <a:pt x="381282" y="141867"/>
                      <a:pt x="387688" y="148273"/>
                      <a:pt x="395585" y="148273"/>
                    </a:cubicBezTo>
                    <a:cubicBezTo>
                      <a:pt x="395585" y="148273"/>
                      <a:pt x="395591" y="148273"/>
                      <a:pt x="395591" y="148273"/>
                    </a:cubicBezTo>
                    <a:lnTo>
                      <a:pt x="395591" y="148273"/>
                    </a:lnTo>
                    <a:cubicBezTo>
                      <a:pt x="403383" y="148371"/>
                      <a:pt x="409783" y="142140"/>
                      <a:pt x="409893" y="134347"/>
                    </a:cubicBezTo>
                    <a:cubicBezTo>
                      <a:pt x="409893" y="134231"/>
                      <a:pt x="409893" y="134110"/>
                      <a:pt x="409893" y="133993"/>
                    </a:cubicBezTo>
                    <a:close/>
                    <a:moveTo>
                      <a:pt x="452459" y="133970"/>
                    </a:moveTo>
                    <a:cubicBezTo>
                      <a:pt x="452465" y="126073"/>
                      <a:pt x="446065" y="119673"/>
                      <a:pt x="438168" y="119668"/>
                    </a:cubicBezTo>
                    <a:cubicBezTo>
                      <a:pt x="438162" y="119668"/>
                      <a:pt x="438156" y="119668"/>
                      <a:pt x="438151" y="119668"/>
                    </a:cubicBezTo>
                    <a:cubicBezTo>
                      <a:pt x="430254" y="119668"/>
                      <a:pt x="423848" y="126073"/>
                      <a:pt x="423848" y="133970"/>
                    </a:cubicBezTo>
                    <a:cubicBezTo>
                      <a:pt x="423848" y="141873"/>
                      <a:pt x="430254" y="148279"/>
                      <a:pt x="438156" y="148279"/>
                    </a:cubicBezTo>
                    <a:lnTo>
                      <a:pt x="438331" y="148279"/>
                    </a:lnTo>
                    <a:cubicBezTo>
                      <a:pt x="446129" y="148284"/>
                      <a:pt x="452453" y="141960"/>
                      <a:pt x="452459" y="134162"/>
                    </a:cubicBezTo>
                    <a:cubicBezTo>
                      <a:pt x="452459" y="134162"/>
                      <a:pt x="452459" y="134156"/>
                      <a:pt x="452459" y="134156"/>
                    </a:cubicBezTo>
                    <a:lnTo>
                      <a:pt x="452459" y="133976"/>
                    </a:lnTo>
                    <a:close/>
                    <a:moveTo>
                      <a:pt x="495199" y="133970"/>
                    </a:moveTo>
                    <a:cubicBezTo>
                      <a:pt x="495205" y="126073"/>
                      <a:pt x="488805" y="119673"/>
                      <a:pt x="480908" y="119668"/>
                    </a:cubicBezTo>
                    <a:cubicBezTo>
                      <a:pt x="480902" y="119668"/>
                      <a:pt x="480896" y="119668"/>
                      <a:pt x="480891" y="119668"/>
                    </a:cubicBezTo>
                    <a:cubicBezTo>
                      <a:pt x="472993" y="119668"/>
                      <a:pt x="466588" y="126073"/>
                      <a:pt x="466588" y="133970"/>
                    </a:cubicBezTo>
                    <a:cubicBezTo>
                      <a:pt x="466588" y="141873"/>
                      <a:pt x="472993" y="148279"/>
                      <a:pt x="480896" y="148279"/>
                    </a:cubicBezTo>
                    <a:lnTo>
                      <a:pt x="481070" y="148279"/>
                    </a:lnTo>
                    <a:cubicBezTo>
                      <a:pt x="488869" y="148284"/>
                      <a:pt x="495193" y="141960"/>
                      <a:pt x="495199" y="134162"/>
                    </a:cubicBezTo>
                    <a:cubicBezTo>
                      <a:pt x="495199" y="134162"/>
                      <a:pt x="495199" y="134156"/>
                      <a:pt x="495199" y="134156"/>
                    </a:cubicBezTo>
                    <a:lnTo>
                      <a:pt x="495199" y="133976"/>
                    </a:lnTo>
                    <a:close/>
                    <a:moveTo>
                      <a:pt x="537939" y="133970"/>
                    </a:moveTo>
                    <a:cubicBezTo>
                      <a:pt x="537944" y="126073"/>
                      <a:pt x="531539" y="119668"/>
                      <a:pt x="523642" y="119662"/>
                    </a:cubicBezTo>
                    <a:cubicBezTo>
                      <a:pt x="523642" y="119662"/>
                      <a:pt x="523636" y="119662"/>
                      <a:pt x="523636" y="119662"/>
                    </a:cubicBezTo>
                    <a:cubicBezTo>
                      <a:pt x="515733" y="119662"/>
                      <a:pt x="509327" y="126067"/>
                      <a:pt x="509327" y="133970"/>
                    </a:cubicBezTo>
                    <a:cubicBezTo>
                      <a:pt x="509281" y="141867"/>
                      <a:pt x="515652" y="148308"/>
                      <a:pt x="523549" y="148354"/>
                    </a:cubicBezTo>
                    <a:cubicBezTo>
                      <a:pt x="523578" y="148354"/>
                      <a:pt x="523601" y="148354"/>
                      <a:pt x="523630" y="148354"/>
                    </a:cubicBezTo>
                    <a:lnTo>
                      <a:pt x="523630" y="148354"/>
                    </a:lnTo>
                    <a:cubicBezTo>
                      <a:pt x="531423" y="148453"/>
                      <a:pt x="537823" y="142221"/>
                      <a:pt x="537933" y="134429"/>
                    </a:cubicBezTo>
                    <a:cubicBezTo>
                      <a:pt x="537933" y="134312"/>
                      <a:pt x="537933" y="134191"/>
                      <a:pt x="537933" y="134075"/>
                    </a:cubicBezTo>
                    <a:close/>
                    <a:moveTo>
                      <a:pt x="470295" y="298396"/>
                    </a:moveTo>
                    <a:cubicBezTo>
                      <a:pt x="470295" y="290499"/>
                      <a:pt x="463890" y="284093"/>
                      <a:pt x="455993" y="284093"/>
                    </a:cubicBezTo>
                    <a:cubicBezTo>
                      <a:pt x="448090" y="284093"/>
                      <a:pt x="441684" y="290499"/>
                      <a:pt x="441684" y="298402"/>
                    </a:cubicBezTo>
                    <a:cubicBezTo>
                      <a:pt x="441690" y="306305"/>
                      <a:pt x="448090" y="312704"/>
                      <a:pt x="455993" y="312704"/>
                    </a:cubicBezTo>
                    <a:lnTo>
                      <a:pt x="456167" y="312704"/>
                    </a:lnTo>
                    <a:cubicBezTo>
                      <a:pt x="463971" y="312704"/>
                      <a:pt x="470295" y="306380"/>
                      <a:pt x="470301" y="298576"/>
                    </a:cubicBezTo>
                    <a:cubicBezTo>
                      <a:pt x="470295" y="298634"/>
                      <a:pt x="470290" y="298564"/>
                      <a:pt x="470290" y="298500"/>
                    </a:cubicBezTo>
                    <a:close/>
                    <a:moveTo>
                      <a:pt x="513041" y="298396"/>
                    </a:moveTo>
                    <a:cubicBezTo>
                      <a:pt x="513035" y="290493"/>
                      <a:pt x="506635" y="284093"/>
                      <a:pt x="498733" y="284093"/>
                    </a:cubicBezTo>
                    <a:cubicBezTo>
                      <a:pt x="490830" y="284093"/>
                      <a:pt x="484430" y="290493"/>
                      <a:pt x="484424" y="298396"/>
                    </a:cubicBezTo>
                    <a:cubicBezTo>
                      <a:pt x="484424" y="306299"/>
                      <a:pt x="490830" y="312704"/>
                      <a:pt x="498733" y="312704"/>
                    </a:cubicBezTo>
                    <a:lnTo>
                      <a:pt x="498733" y="312704"/>
                    </a:lnTo>
                    <a:cubicBezTo>
                      <a:pt x="506525" y="312803"/>
                      <a:pt x="512925" y="306572"/>
                      <a:pt x="513041" y="298779"/>
                    </a:cubicBezTo>
                    <a:close/>
                    <a:moveTo>
                      <a:pt x="555601" y="298396"/>
                    </a:moveTo>
                    <a:cubicBezTo>
                      <a:pt x="555601" y="290499"/>
                      <a:pt x="549195" y="284093"/>
                      <a:pt x="541298" y="284093"/>
                    </a:cubicBezTo>
                    <a:cubicBezTo>
                      <a:pt x="533395" y="284093"/>
                      <a:pt x="526990" y="290499"/>
                      <a:pt x="526990" y="298402"/>
                    </a:cubicBezTo>
                    <a:cubicBezTo>
                      <a:pt x="526996" y="306305"/>
                      <a:pt x="533395" y="312704"/>
                      <a:pt x="541298" y="312704"/>
                    </a:cubicBezTo>
                    <a:lnTo>
                      <a:pt x="541472" y="312704"/>
                    </a:lnTo>
                    <a:cubicBezTo>
                      <a:pt x="549276" y="312704"/>
                      <a:pt x="555601" y="306380"/>
                      <a:pt x="555601" y="298576"/>
                    </a:cubicBezTo>
                    <a:lnTo>
                      <a:pt x="555601" y="298396"/>
                    </a:lnTo>
                    <a:close/>
                    <a:moveTo>
                      <a:pt x="598341" y="298396"/>
                    </a:moveTo>
                    <a:cubicBezTo>
                      <a:pt x="598341" y="290499"/>
                      <a:pt x="591935" y="284093"/>
                      <a:pt x="584038" y="284093"/>
                    </a:cubicBezTo>
                    <a:cubicBezTo>
                      <a:pt x="576141" y="284093"/>
                      <a:pt x="569735" y="290493"/>
                      <a:pt x="569730" y="298396"/>
                    </a:cubicBezTo>
                    <a:cubicBezTo>
                      <a:pt x="569730" y="306299"/>
                      <a:pt x="576135" y="312704"/>
                      <a:pt x="584038" y="312704"/>
                    </a:cubicBezTo>
                    <a:lnTo>
                      <a:pt x="584038" y="312704"/>
                    </a:lnTo>
                    <a:cubicBezTo>
                      <a:pt x="591830" y="312803"/>
                      <a:pt x="598231" y="306572"/>
                      <a:pt x="598341" y="298779"/>
                    </a:cubicBezTo>
                    <a:cubicBezTo>
                      <a:pt x="598341" y="298738"/>
                      <a:pt x="598341" y="298634"/>
                      <a:pt x="598335" y="298500"/>
                    </a:cubicBezTo>
                    <a:close/>
                    <a:moveTo>
                      <a:pt x="640906" y="298396"/>
                    </a:moveTo>
                    <a:cubicBezTo>
                      <a:pt x="640906" y="290499"/>
                      <a:pt x="634501" y="284093"/>
                      <a:pt x="626604" y="284093"/>
                    </a:cubicBezTo>
                    <a:cubicBezTo>
                      <a:pt x="618701" y="284093"/>
                      <a:pt x="612295" y="290499"/>
                      <a:pt x="612295" y="298402"/>
                    </a:cubicBezTo>
                    <a:cubicBezTo>
                      <a:pt x="612301" y="306305"/>
                      <a:pt x="618701" y="312704"/>
                      <a:pt x="626604" y="312704"/>
                    </a:cubicBezTo>
                    <a:lnTo>
                      <a:pt x="626778" y="312704"/>
                    </a:lnTo>
                    <a:cubicBezTo>
                      <a:pt x="634582" y="312704"/>
                      <a:pt x="640906" y="306380"/>
                      <a:pt x="640906" y="298576"/>
                    </a:cubicBezTo>
                    <a:lnTo>
                      <a:pt x="640906" y="298396"/>
                    </a:lnTo>
                    <a:close/>
                    <a:moveTo>
                      <a:pt x="683646" y="298396"/>
                    </a:moveTo>
                    <a:cubicBezTo>
                      <a:pt x="683646" y="290499"/>
                      <a:pt x="677241" y="284093"/>
                      <a:pt x="669343" y="284093"/>
                    </a:cubicBezTo>
                    <a:cubicBezTo>
                      <a:pt x="661447" y="284093"/>
                      <a:pt x="655041" y="290493"/>
                      <a:pt x="655035" y="298396"/>
                    </a:cubicBezTo>
                    <a:cubicBezTo>
                      <a:pt x="655035" y="306299"/>
                      <a:pt x="661441" y="312704"/>
                      <a:pt x="669343" y="312704"/>
                    </a:cubicBezTo>
                    <a:lnTo>
                      <a:pt x="669343" y="312704"/>
                    </a:lnTo>
                    <a:cubicBezTo>
                      <a:pt x="677136" y="312803"/>
                      <a:pt x="683536" y="306572"/>
                      <a:pt x="683646" y="298779"/>
                    </a:cubicBezTo>
                    <a:cubicBezTo>
                      <a:pt x="683646" y="298657"/>
                      <a:pt x="683646" y="298541"/>
                      <a:pt x="683646" y="298419"/>
                    </a:cubicBezTo>
                    <a:close/>
                    <a:moveTo>
                      <a:pt x="470295" y="415672"/>
                    </a:moveTo>
                    <a:cubicBezTo>
                      <a:pt x="470295" y="407769"/>
                      <a:pt x="463896" y="401370"/>
                      <a:pt x="455993" y="401364"/>
                    </a:cubicBezTo>
                    <a:cubicBezTo>
                      <a:pt x="448090" y="401364"/>
                      <a:pt x="441684" y="407769"/>
                      <a:pt x="441684" y="415672"/>
                    </a:cubicBezTo>
                    <a:cubicBezTo>
                      <a:pt x="441678" y="423569"/>
                      <a:pt x="448078" y="429969"/>
                      <a:pt x="455975" y="429975"/>
                    </a:cubicBezTo>
                    <a:cubicBezTo>
                      <a:pt x="455981" y="429975"/>
                      <a:pt x="455987" y="429975"/>
                      <a:pt x="455993" y="429975"/>
                    </a:cubicBezTo>
                    <a:lnTo>
                      <a:pt x="456167" y="429975"/>
                    </a:lnTo>
                    <a:cubicBezTo>
                      <a:pt x="463971" y="429998"/>
                      <a:pt x="470313" y="423691"/>
                      <a:pt x="470336" y="415887"/>
                    </a:cubicBezTo>
                    <a:cubicBezTo>
                      <a:pt x="470336" y="415521"/>
                      <a:pt x="470336" y="415156"/>
                      <a:pt x="470295" y="414790"/>
                    </a:cubicBezTo>
                    <a:close/>
                    <a:moveTo>
                      <a:pt x="513041" y="415672"/>
                    </a:moveTo>
                    <a:cubicBezTo>
                      <a:pt x="513041" y="407769"/>
                      <a:pt x="506635" y="401364"/>
                      <a:pt x="498733" y="401364"/>
                    </a:cubicBezTo>
                    <a:cubicBezTo>
                      <a:pt x="490830" y="401364"/>
                      <a:pt x="484424" y="407769"/>
                      <a:pt x="484424" y="415672"/>
                    </a:cubicBezTo>
                    <a:cubicBezTo>
                      <a:pt x="484424" y="423575"/>
                      <a:pt x="490830" y="429975"/>
                      <a:pt x="498733" y="429975"/>
                    </a:cubicBezTo>
                    <a:lnTo>
                      <a:pt x="498733" y="429975"/>
                    </a:lnTo>
                    <a:cubicBezTo>
                      <a:pt x="506531" y="430097"/>
                      <a:pt x="512954" y="423877"/>
                      <a:pt x="513076" y="416078"/>
                    </a:cubicBezTo>
                    <a:cubicBezTo>
                      <a:pt x="513076" y="416067"/>
                      <a:pt x="513076" y="416061"/>
                      <a:pt x="513076" y="416049"/>
                    </a:cubicBezTo>
                    <a:cubicBezTo>
                      <a:pt x="513076" y="415620"/>
                      <a:pt x="513076" y="415197"/>
                      <a:pt x="513041" y="414773"/>
                    </a:cubicBezTo>
                    <a:close/>
                    <a:moveTo>
                      <a:pt x="555601" y="415672"/>
                    </a:moveTo>
                    <a:cubicBezTo>
                      <a:pt x="555601" y="407769"/>
                      <a:pt x="549201" y="401370"/>
                      <a:pt x="541298" y="401364"/>
                    </a:cubicBezTo>
                    <a:cubicBezTo>
                      <a:pt x="533395" y="401364"/>
                      <a:pt x="526990" y="407769"/>
                      <a:pt x="526990" y="415672"/>
                    </a:cubicBezTo>
                    <a:cubicBezTo>
                      <a:pt x="526984" y="423569"/>
                      <a:pt x="533384" y="429969"/>
                      <a:pt x="541281" y="429975"/>
                    </a:cubicBezTo>
                    <a:cubicBezTo>
                      <a:pt x="541287" y="429975"/>
                      <a:pt x="541292" y="429975"/>
                      <a:pt x="541298" y="429975"/>
                    </a:cubicBezTo>
                    <a:lnTo>
                      <a:pt x="541472" y="429975"/>
                    </a:lnTo>
                    <a:cubicBezTo>
                      <a:pt x="549276" y="429998"/>
                      <a:pt x="555618" y="423691"/>
                      <a:pt x="555641" y="415887"/>
                    </a:cubicBezTo>
                    <a:cubicBezTo>
                      <a:pt x="555641" y="415521"/>
                      <a:pt x="555641" y="415156"/>
                      <a:pt x="555601" y="414790"/>
                    </a:cubicBezTo>
                    <a:close/>
                    <a:moveTo>
                      <a:pt x="598341" y="415672"/>
                    </a:moveTo>
                    <a:cubicBezTo>
                      <a:pt x="598346" y="407775"/>
                      <a:pt x="591941" y="401370"/>
                      <a:pt x="584044" y="401364"/>
                    </a:cubicBezTo>
                    <a:cubicBezTo>
                      <a:pt x="584044" y="401364"/>
                      <a:pt x="584038" y="401364"/>
                      <a:pt x="584038" y="401364"/>
                    </a:cubicBezTo>
                    <a:cubicBezTo>
                      <a:pt x="576135" y="401364"/>
                      <a:pt x="569730" y="407769"/>
                      <a:pt x="569730" y="415672"/>
                    </a:cubicBezTo>
                    <a:cubicBezTo>
                      <a:pt x="569735" y="423575"/>
                      <a:pt x="576135" y="429975"/>
                      <a:pt x="584038" y="429975"/>
                    </a:cubicBezTo>
                    <a:lnTo>
                      <a:pt x="584038" y="429975"/>
                    </a:lnTo>
                    <a:cubicBezTo>
                      <a:pt x="591842" y="430097"/>
                      <a:pt x="598259" y="423865"/>
                      <a:pt x="598381" y="416067"/>
                    </a:cubicBezTo>
                    <a:cubicBezTo>
                      <a:pt x="598381" y="416061"/>
                      <a:pt x="598381" y="416055"/>
                      <a:pt x="598381" y="416049"/>
                    </a:cubicBezTo>
                    <a:cubicBezTo>
                      <a:pt x="598381" y="415620"/>
                      <a:pt x="598381" y="415197"/>
                      <a:pt x="598341" y="414773"/>
                    </a:cubicBezTo>
                    <a:close/>
                    <a:moveTo>
                      <a:pt x="640906" y="415672"/>
                    </a:moveTo>
                    <a:cubicBezTo>
                      <a:pt x="640906" y="407769"/>
                      <a:pt x="634507" y="401370"/>
                      <a:pt x="626604" y="401364"/>
                    </a:cubicBezTo>
                    <a:cubicBezTo>
                      <a:pt x="618701" y="401364"/>
                      <a:pt x="612295" y="407769"/>
                      <a:pt x="612295" y="415672"/>
                    </a:cubicBezTo>
                    <a:cubicBezTo>
                      <a:pt x="612290" y="423569"/>
                      <a:pt x="618689" y="429969"/>
                      <a:pt x="626586" y="429975"/>
                    </a:cubicBezTo>
                    <a:cubicBezTo>
                      <a:pt x="626592" y="429975"/>
                      <a:pt x="626598" y="429975"/>
                      <a:pt x="626604" y="429975"/>
                    </a:cubicBezTo>
                    <a:lnTo>
                      <a:pt x="626778" y="429975"/>
                    </a:lnTo>
                    <a:cubicBezTo>
                      <a:pt x="634582" y="429998"/>
                      <a:pt x="640924" y="423691"/>
                      <a:pt x="640947" y="415887"/>
                    </a:cubicBezTo>
                    <a:cubicBezTo>
                      <a:pt x="640947" y="415521"/>
                      <a:pt x="640947" y="415156"/>
                      <a:pt x="640906" y="414790"/>
                    </a:cubicBezTo>
                    <a:close/>
                    <a:moveTo>
                      <a:pt x="683646" y="415672"/>
                    </a:moveTo>
                    <a:cubicBezTo>
                      <a:pt x="683652" y="407775"/>
                      <a:pt x="677246" y="401370"/>
                      <a:pt x="669349" y="401364"/>
                    </a:cubicBezTo>
                    <a:cubicBezTo>
                      <a:pt x="669349" y="401364"/>
                      <a:pt x="669343" y="401364"/>
                      <a:pt x="669343" y="401364"/>
                    </a:cubicBezTo>
                    <a:cubicBezTo>
                      <a:pt x="661441" y="401364"/>
                      <a:pt x="655035" y="407769"/>
                      <a:pt x="655035" y="415672"/>
                    </a:cubicBezTo>
                    <a:cubicBezTo>
                      <a:pt x="655041" y="423575"/>
                      <a:pt x="661441" y="429975"/>
                      <a:pt x="669343" y="429975"/>
                    </a:cubicBezTo>
                    <a:lnTo>
                      <a:pt x="669343" y="429975"/>
                    </a:lnTo>
                    <a:cubicBezTo>
                      <a:pt x="677148" y="430097"/>
                      <a:pt x="683565" y="423865"/>
                      <a:pt x="683687" y="416067"/>
                    </a:cubicBezTo>
                    <a:cubicBezTo>
                      <a:pt x="683687" y="416061"/>
                      <a:pt x="683687" y="416055"/>
                      <a:pt x="683687" y="416049"/>
                    </a:cubicBezTo>
                    <a:cubicBezTo>
                      <a:pt x="683687" y="415620"/>
                      <a:pt x="683687" y="415197"/>
                      <a:pt x="683646" y="41477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14"/>
              <p:cNvSpPr/>
              <p:nvPr/>
            </p:nvSpPr>
            <p:spPr>
              <a:xfrm>
                <a:off x="481797" y="-151591"/>
                <a:ext cx="593786" cy="371876"/>
              </a:xfrm>
              <a:custGeom>
                <a:rect b="b" l="l" r="r" t="t"/>
                <a:pathLst>
                  <a:path extrusionOk="0" h="425001" w="678612">
                    <a:moveTo>
                      <a:pt x="68497" y="32459"/>
                    </a:moveTo>
                    <a:lnTo>
                      <a:pt x="18870" y="32459"/>
                    </a:lnTo>
                    <a:cubicBezTo>
                      <a:pt x="12093" y="33271"/>
                      <a:pt x="5937" y="28438"/>
                      <a:pt x="5119" y="21661"/>
                    </a:cubicBezTo>
                    <a:cubicBezTo>
                      <a:pt x="4306" y="14884"/>
                      <a:pt x="9140" y="8727"/>
                      <a:pt x="15917" y="7909"/>
                    </a:cubicBezTo>
                    <a:cubicBezTo>
                      <a:pt x="16897" y="7793"/>
                      <a:pt x="17889" y="7793"/>
                      <a:pt x="18870" y="7909"/>
                    </a:cubicBezTo>
                    <a:lnTo>
                      <a:pt x="68497" y="7909"/>
                    </a:lnTo>
                    <a:cubicBezTo>
                      <a:pt x="75274" y="7097"/>
                      <a:pt x="81431" y="11930"/>
                      <a:pt x="82249" y="18707"/>
                    </a:cubicBezTo>
                    <a:cubicBezTo>
                      <a:pt x="83061" y="25484"/>
                      <a:pt x="78228" y="31641"/>
                      <a:pt x="71451" y="32459"/>
                    </a:cubicBezTo>
                    <a:cubicBezTo>
                      <a:pt x="70470" y="32575"/>
                      <a:pt x="69478" y="32575"/>
                      <a:pt x="68497" y="32459"/>
                    </a:cubicBezTo>
                    <a:close/>
                    <a:moveTo>
                      <a:pt x="80862" y="77137"/>
                    </a:moveTo>
                    <a:cubicBezTo>
                      <a:pt x="80862" y="70307"/>
                      <a:pt x="75327" y="64772"/>
                      <a:pt x="68497" y="64772"/>
                    </a:cubicBezTo>
                    <a:lnTo>
                      <a:pt x="18870" y="64772"/>
                    </a:lnTo>
                    <a:cubicBezTo>
                      <a:pt x="12093" y="63960"/>
                      <a:pt x="5931" y="68793"/>
                      <a:pt x="5119" y="75576"/>
                    </a:cubicBezTo>
                    <a:cubicBezTo>
                      <a:pt x="5119" y="75576"/>
                      <a:pt x="5119" y="75576"/>
                      <a:pt x="5119" y="75576"/>
                    </a:cubicBezTo>
                    <a:cubicBezTo>
                      <a:pt x="4306" y="82353"/>
                      <a:pt x="9140" y="88509"/>
                      <a:pt x="15917" y="89321"/>
                    </a:cubicBezTo>
                    <a:cubicBezTo>
                      <a:pt x="15917" y="89321"/>
                      <a:pt x="15917" y="89321"/>
                      <a:pt x="15917" y="89321"/>
                    </a:cubicBezTo>
                    <a:cubicBezTo>
                      <a:pt x="16897" y="89443"/>
                      <a:pt x="17889" y="89443"/>
                      <a:pt x="18870" y="89321"/>
                    </a:cubicBezTo>
                    <a:lnTo>
                      <a:pt x="68497" y="89321"/>
                    </a:lnTo>
                    <a:cubicBezTo>
                      <a:pt x="75228" y="89420"/>
                      <a:pt x="80763" y="84047"/>
                      <a:pt x="80862" y="77316"/>
                    </a:cubicBezTo>
                    <a:cubicBezTo>
                      <a:pt x="80862" y="77316"/>
                      <a:pt x="80862" y="77316"/>
                      <a:pt x="80862" y="77316"/>
                    </a:cubicBezTo>
                    <a:close/>
                    <a:moveTo>
                      <a:pt x="80862" y="133999"/>
                    </a:moveTo>
                    <a:cubicBezTo>
                      <a:pt x="80862" y="127176"/>
                      <a:pt x="75327" y="121640"/>
                      <a:pt x="68503" y="121640"/>
                    </a:cubicBezTo>
                    <a:cubicBezTo>
                      <a:pt x="68503" y="121640"/>
                      <a:pt x="68497" y="121640"/>
                      <a:pt x="68497" y="121640"/>
                    </a:cubicBezTo>
                    <a:lnTo>
                      <a:pt x="18870" y="121640"/>
                    </a:lnTo>
                    <a:cubicBezTo>
                      <a:pt x="12093" y="120822"/>
                      <a:pt x="5937" y="125655"/>
                      <a:pt x="5119" y="132427"/>
                    </a:cubicBezTo>
                    <a:cubicBezTo>
                      <a:pt x="5119" y="132433"/>
                      <a:pt x="5119" y="132433"/>
                      <a:pt x="5119" y="132438"/>
                    </a:cubicBezTo>
                    <a:cubicBezTo>
                      <a:pt x="4306" y="139215"/>
                      <a:pt x="9140" y="145372"/>
                      <a:pt x="15917" y="146190"/>
                    </a:cubicBezTo>
                    <a:cubicBezTo>
                      <a:pt x="16897" y="146306"/>
                      <a:pt x="17889" y="146306"/>
                      <a:pt x="18870" y="146190"/>
                    </a:cubicBezTo>
                    <a:lnTo>
                      <a:pt x="68497" y="146190"/>
                    </a:lnTo>
                    <a:cubicBezTo>
                      <a:pt x="75228" y="146288"/>
                      <a:pt x="80763" y="140915"/>
                      <a:pt x="80862" y="134185"/>
                    </a:cubicBezTo>
                    <a:cubicBezTo>
                      <a:pt x="80862" y="134185"/>
                      <a:pt x="80862" y="134179"/>
                      <a:pt x="80862" y="134179"/>
                    </a:cubicBezTo>
                    <a:close/>
                    <a:moveTo>
                      <a:pt x="80862" y="190862"/>
                    </a:moveTo>
                    <a:cubicBezTo>
                      <a:pt x="80862" y="184032"/>
                      <a:pt x="75327" y="178497"/>
                      <a:pt x="68497" y="178497"/>
                    </a:cubicBezTo>
                    <a:lnTo>
                      <a:pt x="18870" y="178497"/>
                    </a:lnTo>
                    <a:cubicBezTo>
                      <a:pt x="12093" y="177685"/>
                      <a:pt x="5937" y="182518"/>
                      <a:pt x="5119" y="189295"/>
                    </a:cubicBezTo>
                    <a:cubicBezTo>
                      <a:pt x="4306" y="196072"/>
                      <a:pt x="9140" y="202229"/>
                      <a:pt x="15917" y="203047"/>
                    </a:cubicBezTo>
                    <a:cubicBezTo>
                      <a:pt x="16897" y="203163"/>
                      <a:pt x="17889" y="203163"/>
                      <a:pt x="18870" y="203047"/>
                    </a:cubicBezTo>
                    <a:lnTo>
                      <a:pt x="68497" y="203047"/>
                    </a:lnTo>
                    <a:cubicBezTo>
                      <a:pt x="75228" y="203145"/>
                      <a:pt x="80763" y="197772"/>
                      <a:pt x="80862" y="191042"/>
                    </a:cubicBezTo>
                    <a:cubicBezTo>
                      <a:pt x="80862" y="191042"/>
                      <a:pt x="80862" y="191036"/>
                      <a:pt x="80862" y="191036"/>
                    </a:cubicBezTo>
                    <a:close/>
                    <a:moveTo>
                      <a:pt x="80862" y="247724"/>
                    </a:moveTo>
                    <a:cubicBezTo>
                      <a:pt x="80862" y="240895"/>
                      <a:pt x="75327" y="235360"/>
                      <a:pt x="68497" y="235360"/>
                    </a:cubicBezTo>
                    <a:lnTo>
                      <a:pt x="18870" y="235360"/>
                    </a:lnTo>
                    <a:cubicBezTo>
                      <a:pt x="12093" y="234547"/>
                      <a:pt x="5937" y="239381"/>
                      <a:pt x="5119" y="246158"/>
                    </a:cubicBezTo>
                    <a:cubicBezTo>
                      <a:pt x="4306" y="252935"/>
                      <a:pt x="9140" y="259091"/>
                      <a:pt x="15917" y="259909"/>
                    </a:cubicBezTo>
                    <a:cubicBezTo>
                      <a:pt x="16897" y="260025"/>
                      <a:pt x="17889" y="260025"/>
                      <a:pt x="18870" y="259909"/>
                    </a:cubicBezTo>
                    <a:lnTo>
                      <a:pt x="68497" y="259909"/>
                    </a:lnTo>
                    <a:cubicBezTo>
                      <a:pt x="75228" y="260008"/>
                      <a:pt x="80763" y="254635"/>
                      <a:pt x="80862" y="247904"/>
                    </a:cubicBezTo>
                    <a:cubicBezTo>
                      <a:pt x="80862" y="247904"/>
                      <a:pt x="80862" y="247898"/>
                      <a:pt x="80862" y="247898"/>
                    </a:cubicBezTo>
                    <a:close/>
                    <a:moveTo>
                      <a:pt x="80862" y="304587"/>
                    </a:moveTo>
                    <a:cubicBezTo>
                      <a:pt x="80856" y="297758"/>
                      <a:pt x="75327" y="292228"/>
                      <a:pt x="68497" y="292228"/>
                    </a:cubicBezTo>
                    <a:lnTo>
                      <a:pt x="18870" y="292228"/>
                    </a:lnTo>
                    <a:cubicBezTo>
                      <a:pt x="12041" y="292228"/>
                      <a:pt x="6506" y="297763"/>
                      <a:pt x="6506" y="304593"/>
                    </a:cubicBezTo>
                    <a:cubicBezTo>
                      <a:pt x="6506" y="311323"/>
                      <a:pt x="11960" y="316778"/>
                      <a:pt x="18690" y="316778"/>
                    </a:cubicBezTo>
                    <a:lnTo>
                      <a:pt x="68497" y="316778"/>
                    </a:lnTo>
                    <a:cubicBezTo>
                      <a:pt x="75228" y="316876"/>
                      <a:pt x="80763" y="311503"/>
                      <a:pt x="80862" y="304773"/>
                    </a:cubicBezTo>
                    <a:cubicBezTo>
                      <a:pt x="80862" y="304773"/>
                      <a:pt x="80862" y="304773"/>
                      <a:pt x="80862" y="304773"/>
                    </a:cubicBezTo>
                    <a:close/>
                    <a:moveTo>
                      <a:pt x="80862" y="361450"/>
                    </a:moveTo>
                    <a:cubicBezTo>
                      <a:pt x="80862" y="354719"/>
                      <a:pt x="75408" y="349265"/>
                      <a:pt x="68677" y="349265"/>
                    </a:cubicBezTo>
                    <a:lnTo>
                      <a:pt x="18870" y="349265"/>
                    </a:lnTo>
                    <a:cubicBezTo>
                      <a:pt x="12140" y="349166"/>
                      <a:pt x="6604" y="354539"/>
                      <a:pt x="6506" y="361270"/>
                    </a:cubicBezTo>
                    <a:cubicBezTo>
                      <a:pt x="6506" y="361270"/>
                      <a:pt x="6506" y="361275"/>
                      <a:pt x="6506" y="361275"/>
                    </a:cubicBezTo>
                    <a:lnTo>
                      <a:pt x="6506" y="361450"/>
                    </a:lnTo>
                    <a:cubicBezTo>
                      <a:pt x="6506" y="368279"/>
                      <a:pt x="12041" y="373814"/>
                      <a:pt x="18870" y="373814"/>
                    </a:cubicBezTo>
                    <a:lnTo>
                      <a:pt x="68497" y="373814"/>
                    </a:lnTo>
                    <a:cubicBezTo>
                      <a:pt x="75123" y="373820"/>
                      <a:pt x="80578" y="368604"/>
                      <a:pt x="80862" y="361983"/>
                    </a:cubicBezTo>
                    <a:close/>
                    <a:moveTo>
                      <a:pt x="80862" y="418312"/>
                    </a:moveTo>
                    <a:cubicBezTo>
                      <a:pt x="80862" y="411581"/>
                      <a:pt x="75408" y="406127"/>
                      <a:pt x="68677" y="406127"/>
                    </a:cubicBezTo>
                    <a:lnTo>
                      <a:pt x="18870" y="406127"/>
                    </a:lnTo>
                    <a:cubicBezTo>
                      <a:pt x="12093" y="405315"/>
                      <a:pt x="5931" y="410148"/>
                      <a:pt x="5119" y="416931"/>
                    </a:cubicBezTo>
                    <a:cubicBezTo>
                      <a:pt x="5119" y="416931"/>
                      <a:pt x="5119" y="416931"/>
                      <a:pt x="5119" y="416931"/>
                    </a:cubicBezTo>
                    <a:cubicBezTo>
                      <a:pt x="4306" y="423708"/>
                      <a:pt x="9140" y="429864"/>
                      <a:pt x="15917" y="430677"/>
                    </a:cubicBezTo>
                    <a:cubicBezTo>
                      <a:pt x="15917" y="430677"/>
                      <a:pt x="15917" y="430677"/>
                      <a:pt x="15917" y="430677"/>
                    </a:cubicBezTo>
                    <a:cubicBezTo>
                      <a:pt x="16897" y="430799"/>
                      <a:pt x="17889" y="430799"/>
                      <a:pt x="18870" y="430677"/>
                    </a:cubicBezTo>
                    <a:lnTo>
                      <a:pt x="68497" y="430677"/>
                    </a:lnTo>
                    <a:cubicBezTo>
                      <a:pt x="75327" y="430671"/>
                      <a:pt x="80856" y="425141"/>
                      <a:pt x="80856" y="418312"/>
                    </a:cubicBezTo>
                    <a:close/>
                    <a:moveTo>
                      <a:pt x="267006" y="20274"/>
                    </a:moveTo>
                    <a:cubicBezTo>
                      <a:pt x="267104" y="13543"/>
                      <a:pt x="261731" y="8008"/>
                      <a:pt x="255001" y="7909"/>
                    </a:cubicBezTo>
                    <a:cubicBezTo>
                      <a:pt x="255001" y="7909"/>
                      <a:pt x="255001" y="7909"/>
                      <a:pt x="255001" y="7909"/>
                    </a:cubicBezTo>
                    <a:lnTo>
                      <a:pt x="124124" y="7909"/>
                    </a:lnTo>
                    <a:cubicBezTo>
                      <a:pt x="117347" y="7097"/>
                      <a:pt x="111191" y="11930"/>
                      <a:pt x="110378" y="18707"/>
                    </a:cubicBezTo>
                    <a:cubicBezTo>
                      <a:pt x="110378" y="18707"/>
                      <a:pt x="110378" y="18707"/>
                      <a:pt x="110378" y="18707"/>
                    </a:cubicBezTo>
                    <a:cubicBezTo>
                      <a:pt x="109560" y="25484"/>
                      <a:pt x="114394" y="31641"/>
                      <a:pt x="121170" y="32459"/>
                    </a:cubicBezTo>
                    <a:cubicBezTo>
                      <a:pt x="121170" y="32459"/>
                      <a:pt x="121176" y="32459"/>
                      <a:pt x="121176" y="32459"/>
                    </a:cubicBezTo>
                    <a:cubicBezTo>
                      <a:pt x="122157" y="32575"/>
                      <a:pt x="123143" y="32575"/>
                      <a:pt x="124124" y="32459"/>
                    </a:cubicBezTo>
                    <a:lnTo>
                      <a:pt x="254821" y="32459"/>
                    </a:lnTo>
                    <a:cubicBezTo>
                      <a:pt x="261552" y="32459"/>
                      <a:pt x="267006" y="27005"/>
                      <a:pt x="267006" y="20274"/>
                    </a:cubicBezTo>
                    <a:close/>
                    <a:moveTo>
                      <a:pt x="267006" y="77137"/>
                    </a:moveTo>
                    <a:cubicBezTo>
                      <a:pt x="267104" y="70406"/>
                      <a:pt x="261731" y="64871"/>
                      <a:pt x="255001" y="64772"/>
                    </a:cubicBezTo>
                    <a:cubicBezTo>
                      <a:pt x="255001" y="64772"/>
                      <a:pt x="255001" y="64772"/>
                      <a:pt x="255001" y="64772"/>
                    </a:cubicBezTo>
                    <a:lnTo>
                      <a:pt x="124124" y="64772"/>
                    </a:lnTo>
                    <a:cubicBezTo>
                      <a:pt x="117347" y="63960"/>
                      <a:pt x="111191" y="68793"/>
                      <a:pt x="110378" y="75570"/>
                    </a:cubicBezTo>
                    <a:cubicBezTo>
                      <a:pt x="110378" y="75570"/>
                      <a:pt x="110378" y="75576"/>
                      <a:pt x="110378" y="75576"/>
                    </a:cubicBezTo>
                    <a:cubicBezTo>
                      <a:pt x="109566" y="82353"/>
                      <a:pt x="114399" y="88509"/>
                      <a:pt x="121176" y="89321"/>
                    </a:cubicBezTo>
                    <a:cubicBezTo>
                      <a:pt x="121176" y="89321"/>
                      <a:pt x="121176" y="89321"/>
                      <a:pt x="121176" y="89321"/>
                    </a:cubicBezTo>
                    <a:cubicBezTo>
                      <a:pt x="122157" y="89443"/>
                      <a:pt x="123143" y="89443"/>
                      <a:pt x="124124" y="89321"/>
                    </a:cubicBezTo>
                    <a:lnTo>
                      <a:pt x="254821" y="89321"/>
                    </a:lnTo>
                    <a:cubicBezTo>
                      <a:pt x="261552" y="89321"/>
                      <a:pt x="267006" y="83867"/>
                      <a:pt x="267006" y="77137"/>
                    </a:cubicBezTo>
                    <a:close/>
                    <a:moveTo>
                      <a:pt x="267006" y="133999"/>
                    </a:moveTo>
                    <a:cubicBezTo>
                      <a:pt x="267104" y="127274"/>
                      <a:pt x="261726" y="121739"/>
                      <a:pt x="255001" y="121640"/>
                    </a:cubicBezTo>
                    <a:lnTo>
                      <a:pt x="124124" y="121640"/>
                    </a:lnTo>
                    <a:cubicBezTo>
                      <a:pt x="117353" y="120822"/>
                      <a:pt x="111196" y="125650"/>
                      <a:pt x="110378" y="132427"/>
                    </a:cubicBezTo>
                    <a:cubicBezTo>
                      <a:pt x="110378" y="132427"/>
                      <a:pt x="110378" y="132433"/>
                      <a:pt x="110378" y="132438"/>
                    </a:cubicBezTo>
                    <a:cubicBezTo>
                      <a:pt x="109566" y="139215"/>
                      <a:pt x="114399" y="145372"/>
                      <a:pt x="121176" y="146190"/>
                    </a:cubicBezTo>
                    <a:cubicBezTo>
                      <a:pt x="122157" y="146306"/>
                      <a:pt x="123143" y="146306"/>
                      <a:pt x="124124" y="146190"/>
                    </a:cubicBezTo>
                    <a:lnTo>
                      <a:pt x="254821" y="146190"/>
                    </a:lnTo>
                    <a:cubicBezTo>
                      <a:pt x="261552" y="146190"/>
                      <a:pt x="267006" y="140736"/>
                      <a:pt x="267006" y="134005"/>
                    </a:cubicBezTo>
                    <a:close/>
                    <a:moveTo>
                      <a:pt x="267006" y="190862"/>
                    </a:moveTo>
                    <a:cubicBezTo>
                      <a:pt x="267104" y="184131"/>
                      <a:pt x="261731" y="178596"/>
                      <a:pt x="255001" y="178497"/>
                    </a:cubicBezTo>
                    <a:cubicBezTo>
                      <a:pt x="255001" y="178497"/>
                      <a:pt x="255001" y="178497"/>
                      <a:pt x="255001" y="178497"/>
                    </a:cubicBezTo>
                    <a:lnTo>
                      <a:pt x="124124" y="178497"/>
                    </a:lnTo>
                    <a:cubicBezTo>
                      <a:pt x="117347" y="177685"/>
                      <a:pt x="111191" y="182518"/>
                      <a:pt x="110378" y="189295"/>
                    </a:cubicBezTo>
                    <a:cubicBezTo>
                      <a:pt x="110378" y="189295"/>
                      <a:pt x="110378" y="189295"/>
                      <a:pt x="110378" y="189295"/>
                    </a:cubicBezTo>
                    <a:cubicBezTo>
                      <a:pt x="109566" y="196072"/>
                      <a:pt x="114399" y="202229"/>
                      <a:pt x="121176" y="203047"/>
                    </a:cubicBezTo>
                    <a:cubicBezTo>
                      <a:pt x="122157" y="203163"/>
                      <a:pt x="123143" y="203163"/>
                      <a:pt x="124124" y="203047"/>
                    </a:cubicBezTo>
                    <a:lnTo>
                      <a:pt x="254821" y="203047"/>
                    </a:lnTo>
                    <a:cubicBezTo>
                      <a:pt x="261552" y="203047"/>
                      <a:pt x="267006" y="197592"/>
                      <a:pt x="267006" y="190862"/>
                    </a:cubicBezTo>
                    <a:close/>
                    <a:moveTo>
                      <a:pt x="267006" y="247724"/>
                    </a:moveTo>
                    <a:cubicBezTo>
                      <a:pt x="267104" y="240994"/>
                      <a:pt x="261731" y="235458"/>
                      <a:pt x="255001" y="235360"/>
                    </a:cubicBezTo>
                    <a:cubicBezTo>
                      <a:pt x="255001" y="235360"/>
                      <a:pt x="255001" y="235360"/>
                      <a:pt x="255001" y="235360"/>
                    </a:cubicBezTo>
                    <a:lnTo>
                      <a:pt x="124124" y="235360"/>
                    </a:lnTo>
                    <a:cubicBezTo>
                      <a:pt x="117347" y="234547"/>
                      <a:pt x="111191" y="239381"/>
                      <a:pt x="110378" y="246158"/>
                    </a:cubicBezTo>
                    <a:cubicBezTo>
                      <a:pt x="110378" y="246158"/>
                      <a:pt x="110378" y="246158"/>
                      <a:pt x="110378" y="246158"/>
                    </a:cubicBezTo>
                    <a:cubicBezTo>
                      <a:pt x="109560" y="252935"/>
                      <a:pt x="114394" y="259091"/>
                      <a:pt x="121170" y="259909"/>
                    </a:cubicBezTo>
                    <a:cubicBezTo>
                      <a:pt x="121170" y="259909"/>
                      <a:pt x="121176" y="259909"/>
                      <a:pt x="121176" y="259909"/>
                    </a:cubicBezTo>
                    <a:cubicBezTo>
                      <a:pt x="122157" y="260025"/>
                      <a:pt x="123143" y="260025"/>
                      <a:pt x="124124" y="259909"/>
                    </a:cubicBezTo>
                    <a:lnTo>
                      <a:pt x="254821" y="259909"/>
                    </a:lnTo>
                    <a:cubicBezTo>
                      <a:pt x="261552" y="259909"/>
                      <a:pt x="267006" y="254455"/>
                      <a:pt x="267006" y="247724"/>
                    </a:cubicBezTo>
                    <a:close/>
                    <a:moveTo>
                      <a:pt x="423488" y="304587"/>
                    </a:moveTo>
                    <a:cubicBezTo>
                      <a:pt x="423488" y="297758"/>
                      <a:pt x="417953" y="292222"/>
                      <a:pt x="411123" y="292222"/>
                    </a:cubicBezTo>
                    <a:lnTo>
                      <a:pt x="280606" y="292222"/>
                    </a:lnTo>
                    <a:cubicBezTo>
                      <a:pt x="273777" y="292222"/>
                      <a:pt x="268242" y="297758"/>
                      <a:pt x="268242" y="304587"/>
                    </a:cubicBezTo>
                    <a:cubicBezTo>
                      <a:pt x="268242" y="311318"/>
                      <a:pt x="273696" y="316772"/>
                      <a:pt x="280427" y="316772"/>
                    </a:cubicBezTo>
                    <a:lnTo>
                      <a:pt x="411123" y="316772"/>
                    </a:lnTo>
                    <a:cubicBezTo>
                      <a:pt x="417854" y="316870"/>
                      <a:pt x="423390" y="311497"/>
                      <a:pt x="423488" y="304767"/>
                    </a:cubicBezTo>
                    <a:cubicBezTo>
                      <a:pt x="423488" y="304767"/>
                      <a:pt x="423488" y="304767"/>
                      <a:pt x="423488" y="304767"/>
                    </a:cubicBezTo>
                    <a:close/>
                    <a:moveTo>
                      <a:pt x="423488" y="361450"/>
                    </a:moveTo>
                    <a:cubicBezTo>
                      <a:pt x="423488" y="354719"/>
                      <a:pt x="418034" y="349265"/>
                      <a:pt x="411303" y="349265"/>
                    </a:cubicBezTo>
                    <a:lnTo>
                      <a:pt x="280606" y="349265"/>
                    </a:lnTo>
                    <a:cubicBezTo>
                      <a:pt x="273876" y="349166"/>
                      <a:pt x="268346" y="354545"/>
                      <a:pt x="268247" y="361275"/>
                    </a:cubicBezTo>
                    <a:cubicBezTo>
                      <a:pt x="268247" y="361275"/>
                      <a:pt x="268247" y="361275"/>
                      <a:pt x="268247" y="361275"/>
                    </a:cubicBezTo>
                    <a:cubicBezTo>
                      <a:pt x="268247" y="361334"/>
                      <a:pt x="268247" y="361391"/>
                      <a:pt x="268247" y="361450"/>
                    </a:cubicBezTo>
                    <a:cubicBezTo>
                      <a:pt x="268247" y="368279"/>
                      <a:pt x="273783" y="373814"/>
                      <a:pt x="280612" y="373814"/>
                    </a:cubicBezTo>
                    <a:lnTo>
                      <a:pt x="411123" y="373814"/>
                    </a:lnTo>
                    <a:cubicBezTo>
                      <a:pt x="417750" y="373820"/>
                      <a:pt x="423204" y="368604"/>
                      <a:pt x="423488" y="361983"/>
                    </a:cubicBezTo>
                    <a:close/>
                    <a:moveTo>
                      <a:pt x="423488" y="418312"/>
                    </a:moveTo>
                    <a:cubicBezTo>
                      <a:pt x="423488" y="411581"/>
                      <a:pt x="418034" y="406127"/>
                      <a:pt x="411303" y="406127"/>
                    </a:cubicBezTo>
                    <a:lnTo>
                      <a:pt x="280606" y="406127"/>
                    </a:lnTo>
                    <a:cubicBezTo>
                      <a:pt x="273829" y="405315"/>
                      <a:pt x="267673" y="410154"/>
                      <a:pt x="266855" y="416931"/>
                    </a:cubicBezTo>
                    <a:cubicBezTo>
                      <a:pt x="266043" y="423708"/>
                      <a:pt x="270876" y="429864"/>
                      <a:pt x="277653" y="430677"/>
                    </a:cubicBezTo>
                    <a:cubicBezTo>
                      <a:pt x="277653" y="430677"/>
                      <a:pt x="277659" y="430677"/>
                      <a:pt x="277659" y="430677"/>
                    </a:cubicBezTo>
                    <a:cubicBezTo>
                      <a:pt x="278639" y="430799"/>
                      <a:pt x="279626" y="430799"/>
                      <a:pt x="280606" y="430677"/>
                    </a:cubicBezTo>
                    <a:lnTo>
                      <a:pt x="411123" y="430677"/>
                    </a:lnTo>
                    <a:cubicBezTo>
                      <a:pt x="417953" y="430677"/>
                      <a:pt x="423482" y="425147"/>
                      <a:pt x="423488" y="418318"/>
                    </a:cubicBezTo>
                    <a:close/>
                    <a:moveTo>
                      <a:pt x="324582" y="20274"/>
                    </a:moveTo>
                    <a:cubicBezTo>
                      <a:pt x="324692" y="12377"/>
                      <a:pt x="318385" y="5878"/>
                      <a:pt x="310482" y="5768"/>
                    </a:cubicBezTo>
                    <a:cubicBezTo>
                      <a:pt x="310477" y="5768"/>
                      <a:pt x="310465" y="5768"/>
                      <a:pt x="310453" y="5768"/>
                    </a:cubicBezTo>
                    <a:cubicBezTo>
                      <a:pt x="302557" y="5670"/>
                      <a:pt x="296075" y="11988"/>
                      <a:pt x="295977" y="19885"/>
                    </a:cubicBezTo>
                    <a:cubicBezTo>
                      <a:pt x="295977" y="19885"/>
                      <a:pt x="295977" y="19891"/>
                      <a:pt x="295977" y="19897"/>
                    </a:cubicBezTo>
                    <a:cubicBezTo>
                      <a:pt x="295866" y="27800"/>
                      <a:pt x="302185" y="34292"/>
                      <a:pt x="310088" y="34403"/>
                    </a:cubicBezTo>
                    <a:cubicBezTo>
                      <a:pt x="310094" y="34403"/>
                      <a:pt x="310100" y="34403"/>
                      <a:pt x="310105" y="34403"/>
                    </a:cubicBezTo>
                    <a:lnTo>
                      <a:pt x="310279" y="34403"/>
                    </a:lnTo>
                    <a:cubicBezTo>
                      <a:pt x="318113" y="34403"/>
                      <a:pt x="324489" y="28107"/>
                      <a:pt x="324582" y="20274"/>
                    </a:cubicBezTo>
                    <a:close/>
                    <a:moveTo>
                      <a:pt x="367148" y="20274"/>
                    </a:moveTo>
                    <a:cubicBezTo>
                      <a:pt x="367258" y="12377"/>
                      <a:pt x="360951" y="5878"/>
                      <a:pt x="353048" y="5768"/>
                    </a:cubicBezTo>
                    <a:cubicBezTo>
                      <a:pt x="353042" y="5768"/>
                      <a:pt x="353031" y="5768"/>
                      <a:pt x="353019" y="5768"/>
                    </a:cubicBezTo>
                    <a:cubicBezTo>
                      <a:pt x="345117" y="5658"/>
                      <a:pt x="338624" y="11977"/>
                      <a:pt x="338513" y="19879"/>
                    </a:cubicBezTo>
                    <a:cubicBezTo>
                      <a:pt x="338513" y="19885"/>
                      <a:pt x="338513" y="19891"/>
                      <a:pt x="338513" y="19897"/>
                    </a:cubicBezTo>
                    <a:cubicBezTo>
                      <a:pt x="338409" y="27800"/>
                      <a:pt x="344728" y="34298"/>
                      <a:pt x="352636" y="34403"/>
                    </a:cubicBezTo>
                    <a:cubicBezTo>
                      <a:pt x="352636" y="34403"/>
                      <a:pt x="352642" y="34403"/>
                      <a:pt x="352642" y="34403"/>
                    </a:cubicBezTo>
                    <a:lnTo>
                      <a:pt x="352996" y="34403"/>
                    </a:lnTo>
                    <a:cubicBezTo>
                      <a:pt x="360794" y="34611"/>
                      <a:pt x="367293" y="28461"/>
                      <a:pt x="367502" y="20663"/>
                    </a:cubicBezTo>
                    <a:cubicBezTo>
                      <a:pt x="367502" y="20651"/>
                      <a:pt x="367502" y="20639"/>
                      <a:pt x="367502" y="20628"/>
                    </a:cubicBezTo>
                    <a:cubicBezTo>
                      <a:pt x="367502" y="20512"/>
                      <a:pt x="367502" y="20390"/>
                      <a:pt x="367502" y="20274"/>
                    </a:cubicBezTo>
                    <a:close/>
                    <a:moveTo>
                      <a:pt x="409888" y="20274"/>
                    </a:moveTo>
                    <a:cubicBezTo>
                      <a:pt x="409998" y="12377"/>
                      <a:pt x="403691" y="5878"/>
                      <a:pt x="395788" y="5768"/>
                    </a:cubicBezTo>
                    <a:cubicBezTo>
                      <a:pt x="395782" y="5768"/>
                      <a:pt x="395771" y="5768"/>
                      <a:pt x="395759" y="5768"/>
                    </a:cubicBezTo>
                    <a:cubicBezTo>
                      <a:pt x="387862" y="5652"/>
                      <a:pt x="381369" y="11959"/>
                      <a:pt x="381253" y="19856"/>
                    </a:cubicBezTo>
                    <a:cubicBezTo>
                      <a:pt x="381253" y="19868"/>
                      <a:pt x="381253" y="19885"/>
                      <a:pt x="381253" y="19897"/>
                    </a:cubicBezTo>
                    <a:cubicBezTo>
                      <a:pt x="381143" y="27800"/>
                      <a:pt x="387462" y="34292"/>
                      <a:pt x="395364" y="34403"/>
                    </a:cubicBezTo>
                    <a:cubicBezTo>
                      <a:pt x="395364" y="34403"/>
                      <a:pt x="395370" y="34403"/>
                      <a:pt x="395376" y="34403"/>
                    </a:cubicBezTo>
                    <a:lnTo>
                      <a:pt x="395556" y="34403"/>
                    </a:lnTo>
                    <a:cubicBezTo>
                      <a:pt x="403401" y="34420"/>
                      <a:pt x="409795" y="28119"/>
                      <a:pt x="409888" y="20274"/>
                    </a:cubicBezTo>
                    <a:close/>
                    <a:moveTo>
                      <a:pt x="452453" y="20274"/>
                    </a:moveTo>
                    <a:cubicBezTo>
                      <a:pt x="452563" y="12371"/>
                      <a:pt x="446245" y="5878"/>
                      <a:pt x="438342" y="5768"/>
                    </a:cubicBezTo>
                    <a:cubicBezTo>
                      <a:pt x="438336" y="5768"/>
                      <a:pt x="438331" y="5768"/>
                      <a:pt x="438325" y="5768"/>
                    </a:cubicBezTo>
                    <a:cubicBezTo>
                      <a:pt x="430422" y="5658"/>
                      <a:pt x="423929" y="11977"/>
                      <a:pt x="423819" y="19879"/>
                    </a:cubicBezTo>
                    <a:cubicBezTo>
                      <a:pt x="423819" y="19885"/>
                      <a:pt x="423819" y="19891"/>
                      <a:pt x="423819" y="19897"/>
                    </a:cubicBezTo>
                    <a:cubicBezTo>
                      <a:pt x="423715" y="27800"/>
                      <a:pt x="430033" y="34298"/>
                      <a:pt x="437942" y="34403"/>
                    </a:cubicBezTo>
                    <a:cubicBezTo>
                      <a:pt x="437942" y="34403"/>
                      <a:pt x="437948" y="34403"/>
                      <a:pt x="437948" y="34403"/>
                    </a:cubicBezTo>
                    <a:lnTo>
                      <a:pt x="438301" y="34403"/>
                    </a:lnTo>
                    <a:cubicBezTo>
                      <a:pt x="446106" y="34403"/>
                      <a:pt x="452430" y="28078"/>
                      <a:pt x="452430" y="20274"/>
                    </a:cubicBezTo>
                    <a:close/>
                    <a:moveTo>
                      <a:pt x="495193" y="20274"/>
                    </a:moveTo>
                    <a:cubicBezTo>
                      <a:pt x="495303" y="12377"/>
                      <a:pt x="488996" y="5878"/>
                      <a:pt x="481093" y="5768"/>
                    </a:cubicBezTo>
                    <a:cubicBezTo>
                      <a:pt x="481088" y="5768"/>
                      <a:pt x="481076" y="5768"/>
                      <a:pt x="481064" y="5768"/>
                    </a:cubicBezTo>
                    <a:cubicBezTo>
                      <a:pt x="473162" y="5664"/>
                      <a:pt x="466663" y="11982"/>
                      <a:pt x="466559" y="19891"/>
                    </a:cubicBezTo>
                    <a:cubicBezTo>
                      <a:pt x="466559" y="19891"/>
                      <a:pt x="466559" y="19897"/>
                      <a:pt x="466559" y="19897"/>
                    </a:cubicBezTo>
                    <a:cubicBezTo>
                      <a:pt x="466454" y="27800"/>
                      <a:pt x="472773" y="34298"/>
                      <a:pt x="480681" y="34403"/>
                    </a:cubicBezTo>
                    <a:cubicBezTo>
                      <a:pt x="480681" y="34403"/>
                      <a:pt x="480687" y="34403"/>
                      <a:pt x="480693" y="34403"/>
                    </a:cubicBezTo>
                    <a:lnTo>
                      <a:pt x="481041" y="34403"/>
                    </a:lnTo>
                    <a:cubicBezTo>
                      <a:pt x="488845" y="34403"/>
                      <a:pt x="495170" y="28078"/>
                      <a:pt x="495170" y="20274"/>
                    </a:cubicBezTo>
                    <a:close/>
                    <a:moveTo>
                      <a:pt x="537933" y="20274"/>
                    </a:moveTo>
                    <a:cubicBezTo>
                      <a:pt x="538043" y="12377"/>
                      <a:pt x="531736" y="5878"/>
                      <a:pt x="523833" y="5768"/>
                    </a:cubicBezTo>
                    <a:cubicBezTo>
                      <a:pt x="523828" y="5768"/>
                      <a:pt x="523816" y="5768"/>
                      <a:pt x="523804" y="5768"/>
                    </a:cubicBezTo>
                    <a:cubicBezTo>
                      <a:pt x="515907" y="5670"/>
                      <a:pt x="509426" y="11988"/>
                      <a:pt x="509327" y="19885"/>
                    </a:cubicBezTo>
                    <a:cubicBezTo>
                      <a:pt x="509327" y="19885"/>
                      <a:pt x="509327" y="19891"/>
                      <a:pt x="509327" y="19897"/>
                    </a:cubicBezTo>
                    <a:cubicBezTo>
                      <a:pt x="509217" y="27800"/>
                      <a:pt x="515536" y="34292"/>
                      <a:pt x="523439" y="34403"/>
                    </a:cubicBezTo>
                    <a:cubicBezTo>
                      <a:pt x="523445" y="34403"/>
                      <a:pt x="523450" y="34403"/>
                      <a:pt x="523456" y="34403"/>
                    </a:cubicBezTo>
                    <a:lnTo>
                      <a:pt x="523630" y="34403"/>
                    </a:lnTo>
                    <a:cubicBezTo>
                      <a:pt x="531463" y="34403"/>
                      <a:pt x="537840" y="28107"/>
                      <a:pt x="537933" y="20274"/>
                    </a:cubicBezTo>
                    <a:close/>
                    <a:moveTo>
                      <a:pt x="324582" y="133999"/>
                    </a:moveTo>
                    <a:cubicBezTo>
                      <a:pt x="324698" y="126102"/>
                      <a:pt x="318391" y="119609"/>
                      <a:pt x="310494" y="119493"/>
                    </a:cubicBezTo>
                    <a:cubicBezTo>
                      <a:pt x="310482" y="119493"/>
                      <a:pt x="310465" y="119493"/>
                      <a:pt x="310453" y="119493"/>
                    </a:cubicBezTo>
                    <a:cubicBezTo>
                      <a:pt x="302557" y="119395"/>
                      <a:pt x="296075" y="125713"/>
                      <a:pt x="295977" y="133610"/>
                    </a:cubicBezTo>
                    <a:cubicBezTo>
                      <a:pt x="295977" y="133610"/>
                      <a:pt x="295977" y="133616"/>
                      <a:pt x="295977" y="133616"/>
                    </a:cubicBezTo>
                    <a:cubicBezTo>
                      <a:pt x="295866" y="141513"/>
                      <a:pt x="302174" y="148006"/>
                      <a:pt x="310076" y="148122"/>
                    </a:cubicBezTo>
                    <a:cubicBezTo>
                      <a:pt x="310082" y="148122"/>
                      <a:pt x="310094" y="148122"/>
                      <a:pt x="310105" y="148122"/>
                    </a:cubicBezTo>
                    <a:lnTo>
                      <a:pt x="310279" y="148122"/>
                    </a:lnTo>
                    <a:cubicBezTo>
                      <a:pt x="318113" y="148128"/>
                      <a:pt x="324489" y="141826"/>
                      <a:pt x="324582" y="133993"/>
                    </a:cubicBezTo>
                    <a:close/>
                    <a:moveTo>
                      <a:pt x="367148" y="133999"/>
                    </a:moveTo>
                    <a:cubicBezTo>
                      <a:pt x="367246" y="126102"/>
                      <a:pt x="360928" y="119621"/>
                      <a:pt x="353031" y="119522"/>
                    </a:cubicBezTo>
                    <a:cubicBezTo>
                      <a:pt x="353031" y="119522"/>
                      <a:pt x="353025" y="119522"/>
                      <a:pt x="353019" y="119522"/>
                    </a:cubicBezTo>
                    <a:cubicBezTo>
                      <a:pt x="345122" y="119412"/>
                      <a:pt x="338629" y="125719"/>
                      <a:pt x="338513" y="133622"/>
                    </a:cubicBezTo>
                    <a:cubicBezTo>
                      <a:pt x="338513" y="133628"/>
                      <a:pt x="338513" y="133639"/>
                      <a:pt x="338513" y="133651"/>
                    </a:cubicBezTo>
                    <a:cubicBezTo>
                      <a:pt x="338403" y="141554"/>
                      <a:pt x="344722" y="148047"/>
                      <a:pt x="352625" y="148157"/>
                    </a:cubicBezTo>
                    <a:cubicBezTo>
                      <a:pt x="352630" y="148157"/>
                      <a:pt x="352636" y="148157"/>
                      <a:pt x="352642" y="148157"/>
                    </a:cubicBezTo>
                    <a:lnTo>
                      <a:pt x="352996" y="148157"/>
                    </a:lnTo>
                    <a:cubicBezTo>
                      <a:pt x="360794" y="148371"/>
                      <a:pt x="367287" y="142221"/>
                      <a:pt x="367502" y="134429"/>
                    </a:cubicBezTo>
                    <a:cubicBezTo>
                      <a:pt x="367502" y="134411"/>
                      <a:pt x="367502" y="134399"/>
                      <a:pt x="367502" y="134388"/>
                    </a:cubicBezTo>
                    <a:cubicBezTo>
                      <a:pt x="367502" y="134266"/>
                      <a:pt x="367502" y="134150"/>
                      <a:pt x="367502" y="134028"/>
                    </a:cubicBezTo>
                    <a:close/>
                    <a:moveTo>
                      <a:pt x="409888" y="133999"/>
                    </a:moveTo>
                    <a:cubicBezTo>
                      <a:pt x="410004" y="126102"/>
                      <a:pt x="403697" y="119609"/>
                      <a:pt x="395799" y="119493"/>
                    </a:cubicBezTo>
                    <a:cubicBezTo>
                      <a:pt x="395782" y="119493"/>
                      <a:pt x="395765" y="119493"/>
                      <a:pt x="395747" y="119493"/>
                    </a:cubicBezTo>
                    <a:cubicBezTo>
                      <a:pt x="387850" y="119377"/>
                      <a:pt x="381358" y="125684"/>
                      <a:pt x="381242" y="133581"/>
                    </a:cubicBezTo>
                    <a:cubicBezTo>
                      <a:pt x="381242" y="133593"/>
                      <a:pt x="381242" y="133605"/>
                      <a:pt x="381242" y="133616"/>
                    </a:cubicBezTo>
                    <a:cubicBezTo>
                      <a:pt x="381131" y="141513"/>
                      <a:pt x="387439" y="148012"/>
                      <a:pt x="395341" y="148122"/>
                    </a:cubicBezTo>
                    <a:cubicBezTo>
                      <a:pt x="395347" y="148122"/>
                      <a:pt x="395359" y="148122"/>
                      <a:pt x="395364" y="148122"/>
                    </a:cubicBezTo>
                    <a:lnTo>
                      <a:pt x="395544" y="148122"/>
                    </a:lnTo>
                    <a:cubicBezTo>
                      <a:pt x="403377" y="148128"/>
                      <a:pt x="409754" y="141826"/>
                      <a:pt x="409847" y="133993"/>
                    </a:cubicBezTo>
                    <a:close/>
                    <a:moveTo>
                      <a:pt x="452453" y="133999"/>
                    </a:moveTo>
                    <a:cubicBezTo>
                      <a:pt x="452552" y="126102"/>
                      <a:pt x="446227" y="119621"/>
                      <a:pt x="438325" y="119522"/>
                    </a:cubicBezTo>
                    <a:cubicBezTo>
                      <a:pt x="438325" y="119522"/>
                      <a:pt x="438325" y="119522"/>
                      <a:pt x="438325" y="119522"/>
                    </a:cubicBezTo>
                    <a:cubicBezTo>
                      <a:pt x="430428" y="119412"/>
                      <a:pt x="423935" y="125719"/>
                      <a:pt x="423819" y="133622"/>
                    </a:cubicBezTo>
                    <a:cubicBezTo>
                      <a:pt x="423819" y="133628"/>
                      <a:pt x="423819" y="133639"/>
                      <a:pt x="423819" y="133651"/>
                    </a:cubicBezTo>
                    <a:cubicBezTo>
                      <a:pt x="423709" y="141554"/>
                      <a:pt x="430027" y="148047"/>
                      <a:pt x="437930" y="148157"/>
                    </a:cubicBezTo>
                    <a:cubicBezTo>
                      <a:pt x="437936" y="148157"/>
                      <a:pt x="437942" y="148157"/>
                      <a:pt x="437948" y="148157"/>
                    </a:cubicBezTo>
                    <a:lnTo>
                      <a:pt x="438301" y="148157"/>
                    </a:lnTo>
                    <a:cubicBezTo>
                      <a:pt x="446106" y="148157"/>
                      <a:pt x="452430" y="141832"/>
                      <a:pt x="452430" y="134028"/>
                    </a:cubicBezTo>
                    <a:close/>
                    <a:moveTo>
                      <a:pt x="495193" y="133999"/>
                    </a:moveTo>
                    <a:cubicBezTo>
                      <a:pt x="495309" y="126102"/>
                      <a:pt x="489002" y="119609"/>
                      <a:pt x="481105" y="119493"/>
                    </a:cubicBezTo>
                    <a:cubicBezTo>
                      <a:pt x="481088" y="119493"/>
                      <a:pt x="481064" y="119493"/>
                      <a:pt x="481041" y="119493"/>
                    </a:cubicBezTo>
                    <a:cubicBezTo>
                      <a:pt x="473138" y="119383"/>
                      <a:pt x="466646" y="125702"/>
                      <a:pt x="466535" y="133605"/>
                    </a:cubicBezTo>
                    <a:cubicBezTo>
                      <a:pt x="466535" y="133610"/>
                      <a:pt x="466535" y="133616"/>
                      <a:pt x="466535" y="133622"/>
                    </a:cubicBezTo>
                    <a:cubicBezTo>
                      <a:pt x="466425" y="141525"/>
                      <a:pt x="472744" y="148017"/>
                      <a:pt x="480647" y="148128"/>
                    </a:cubicBezTo>
                    <a:cubicBezTo>
                      <a:pt x="480653" y="148128"/>
                      <a:pt x="480664" y="148128"/>
                      <a:pt x="480670" y="148128"/>
                    </a:cubicBezTo>
                    <a:lnTo>
                      <a:pt x="481018" y="148128"/>
                    </a:lnTo>
                    <a:cubicBezTo>
                      <a:pt x="488822" y="148128"/>
                      <a:pt x="495147" y="141803"/>
                      <a:pt x="495147" y="133999"/>
                    </a:cubicBezTo>
                    <a:close/>
                    <a:moveTo>
                      <a:pt x="537933" y="133999"/>
                    </a:moveTo>
                    <a:cubicBezTo>
                      <a:pt x="538049" y="126102"/>
                      <a:pt x="531742" y="119609"/>
                      <a:pt x="523845" y="119493"/>
                    </a:cubicBezTo>
                    <a:cubicBezTo>
                      <a:pt x="523833" y="119493"/>
                      <a:pt x="523816" y="119493"/>
                      <a:pt x="523804" y="119493"/>
                    </a:cubicBezTo>
                    <a:cubicBezTo>
                      <a:pt x="515907" y="119395"/>
                      <a:pt x="509426" y="125713"/>
                      <a:pt x="509327" y="133610"/>
                    </a:cubicBezTo>
                    <a:cubicBezTo>
                      <a:pt x="509327" y="133610"/>
                      <a:pt x="509327" y="133616"/>
                      <a:pt x="509327" y="133616"/>
                    </a:cubicBezTo>
                    <a:cubicBezTo>
                      <a:pt x="509217" y="141513"/>
                      <a:pt x="515524" y="148006"/>
                      <a:pt x="523427" y="148122"/>
                    </a:cubicBezTo>
                    <a:cubicBezTo>
                      <a:pt x="523433" y="148122"/>
                      <a:pt x="523445" y="148122"/>
                      <a:pt x="523456" y="148122"/>
                    </a:cubicBezTo>
                    <a:lnTo>
                      <a:pt x="523630" y="148122"/>
                    </a:lnTo>
                    <a:cubicBezTo>
                      <a:pt x="531463" y="148128"/>
                      <a:pt x="537840" y="141826"/>
                      <a:pt x="537933" y="133993"/>
                    </a:cubicBezTo>
                    <a:close/>
                    <a:moveTo>
                      <a:pt x="470290" y="297549"/>
                    </a:moveTo>
                    <a:cubicBezTo>
                      <a:pt x="470400" y="289652"/>
                      <a:pt x="464093" y="283159"/>
                      <a:pt x="456190" y="283043"/>
                    </a:cubicBezTo>
                    <a:cubicBezTo>
                      <a:pt x="456184" y="283043"/>
                      <a:pt x="456173" y="283043"/>
                      <a:pt x="456161" y="283043"/>
                    </a:cubicBezTo>
                    <a:cubicBezTo>
                      <a:pt x="448264" y="282944"/>
                      <a:pt x="441783" y="289269"/>
                      <a:pt x="441684" y="297172"/>
                    </a:cubicBezTo>
                    <a:cubicBezTo>
                      <a:pt x="441684" y="297172"/>
                      <a:pt x="441684" y="297172"/>
                      <a:pt x="441684" y="297172"/>
                    </a:cubicBezTo>
                    <a:cubicBezTo>
                      <a:pt x="441574" y="305069"/>
                      <a:pt x="447881" y="311567"/>
                      <a:pt x="455784" y="311677"/>
                    </a:cubicBezTo>
                    <a:cubicBezTo>
                      <a:pt x="455790" y="311677"/>
                      <a:pt x="455801" y="311677"/>
                      <a:pt x="455813" y="311677"/>
                    </a:cubicBezTo>
                    <a:lnTo>
                      <a:pt x="456161" y="311677"/>
                    </a:lnTo>
                    <a:cubicBezTo>
                      <a:pt x="463965" y="311677"/>
                      <a:pt x="470290" y="305353"/>
                      <a:pt x="470290" y="297549"/>
                    </a:cubicBezTo>
                    <a:close/>
                    <a:moveTo>
                      <a:pt x="513029" y="297549"/>
                    </a:moveTo>
                    <a:cubicBezTo>
                      <a:pt x="513139" y="289652"/>
                      <a:pt x="506833" y="283159"/>
                      <a:pt x="498930" y="283043"/>
                    </a:cubicBezTo>
                    <a:cubicBezTo>
                      <a:pt x="498924" y="283043"/>
                      <a:pt x="498912" y="283043"/>
                      <a:pt x="498907" y="283043"/>
                    </a:cubicBezTo>
                    <a:cubicBezTo>
                      <a:pt x="491010" y="282933"/>
                      <a:pt x="484511" y="289240"/>
                      <a:pt x="484401" y="297143"/>
                    </a:cubicBezTo>
                    <a:cubicBezTo>
                      <a:pt x="484401" y="297148"/>
                      <a:pt x="484401" y="297160"/>
                      <a:pt x="484401" y="297172"/>
                    </a:cubicBezTo>
                    <a:cubicBezTo>
                      <a:pt x="484291" y="305074"/>
                      <a:pt x="490609" y="311567"/>
                      <a:pt x="498512" y="311677"/>
                    </a:cubicBezTo>
                    <a:cubicBezTo>
                      <a:pt x="498518" y="311677"/>
                      <a:pt x="498524" y="311677"/>
                      <a:pt x="498529" y="311677"/>
                    </a:cubicBezTo>
                    <a:lnTo>
                      <a:pt x="498703" y="311677"/>
                    </a:lnTo>
                    <a:cubicBezTo>
                      <a:pt x="506537" y="311677"/>
                      <a:pt x="512907" y="305382"/>
                      <a:pt x="513012" y="297549"/>
                    </a:cubicBezTo>
                    <a:close/>
                    <a:moveTo>
                      <a:pt x="555595" y="297549"/>
                    </a:moveTo>
                    <a:cubicBezTo>
                      <a:pt x="555705" y="289652"/>
                      <a:pt x="549398" y="283159"/>
                      <a:pt x="541495" y="283043"/>
                    </a:cubicBezTo>
                    <a:cubicBezTo>
                      <a:pt x="541490" y="283043"/>
                      <a:pt x="541478" y="283043"/>
                      <a:pt x="541467" y="283043"/>
                    </a:cubicBezTo>
                    <a:cubicBezTo>
                      <a:pt x="533569" y="282933"/>
                      <a:pt x="527071" y="289240"/>
                      <a:pt x="526961" y="297143"/>
                    </a:cubicBezTo>
                    <a:cubicBezTo>
                      <a:pt x="526961" y="297148"/>
                      <a:pt x="526961" y="297160"/>
                      <a:pt x="526961" y="297172"/>
                    </a:cubicBezTo>
                    <a:cubicBezTo>
                      <a:pt x="526851" y="305069"/>
                      <a:pt x="533157" y="311561"/>
                      <a:pt x="541060" y="311677"/>
                    </a:cubicBezTo>
                    <a:cubicBezTo>
                      <a:pt x="541066" y="311677"/>
                      <a:pt x="541078" y="311677"/>
                      <a:pt x="541089" y="311677"/>
                    </a:cubicBezTo>
                    <a:lnTo>
                      <a:pt x="541437" y="311677"/>
                    </a:lnTo>
                    <a:cubicBezTo>
                      <a:pt x="549242" y="311677"/>
                      <a:pt x="555566" y="305353"/>
                      <a:pt x="555566" y="297549"/>
                    </a:cubicBezTo>
                    <a:close/>
                    <a:moveTo>
                      <a:pt x="598335" y="297549"/>
                    </a:moveTo>
                    <a:cubicBezTo>
                      <a:pt x="598445" y="289652"/>
                      <a:pt x="592138" y="283159"/>
                      <a:pt x="584235" y="283043"/>
                    </a:cubicBezTo>
                    <a:cubicBezTo>
                      <a:pt x="584229" y="283043"/>
                      <a:pt x="584218" y="283043"/>
                      <a:pt x="584212" y="283043"/>
                    </a:cubicBezTo>
                    <a:cubicBezTo>
                      <a:pt x="576315" y="282933"/>
                      <a:pt x="569817" y="289240"/>
                      <a:pt x="569706" y="297143"/>
                    </a:cubicBezTo>
                    <a:cubicBezTo>
                      <a:pt x="569706" y="297148"/>
                      <a:pt x="569706" y="297160"/>
                      <a:pt x="569706" y="297172"/>
                    </a:cubicBezTo>
                    <a:cubicBezTo>
                      <a:pt x="569596" y="305074"/>
                      <a:pt x="575915" y="311567"/>
                      <a:pt x="583817" y="311677"/>
                    </a:cubicBezTo>
                    <a:cubicBezTo>
                      <a:pt x="583823" y="311677"/>
                      <a:pt x="583829" y="311677"/>
                      <a:pt x="583835" y="311677"/>
                    </a:cubicBezTo>
                    <a:lnTo>
                      <a:pt x="584009" y="311677"/>
                    </a:lnTo>
                    <a:cubicBezTo>
                      <a:pt x="591842" y="311677"/>
                      <a:pt x="598219" y="305382"/>
                      <a:pt x="598312" y="297549"/>
                    </a:cubicBezTo>
                    <a:close/>
                    <a:moveTo>
                      <a:pt x="640900" y="297549"/>
                    </a:moveTo>
                    <a:cubicBezTo>
                      <a:pt x="641011" y="289652"/>
                      <a:pt x="634704" y="283159"/>
                      <a:pt x="626801" y="283043"/>
                    </a:cubicBezTo>
                    <a:cubicBezTo>
                      <a:pt x="626795" y="283043"/>
                      <a:pt x="626784" y="283043"/>
                      <a:pt x="626772" y="283043"/>
                    </a:cubicBezTo>
                    <a:cubicBezTo>
                      <a:pt x="618869" y="282939"/>
                      <a:pt x="612371" y="289257"/>
                      <a:pt x="612266" y="297166"/>
                    </a:cubicBezTo>
                    <a:cubicBezTo>
                      <a:pt x="612266" y="297166"/>
                      <a:pt x="612266" y="297172"/>
                      <a:pt x="612266" y="297172"/>
                    </a:cubicBezTo>
                    <a:cubicBezTo>
                      <a:pt x="612162" y="305074"/>
                      <a:pt x="618481" y="311573"/>
                      <a:pt x="626389" y="311677"/>
                    </a:cubicBezTo>
                    <a:cubicBezTo>
                      <a:pt x="626389" y="311677"/>
                      <a:pt x="626395" y="311677"/>
                      <a:pt x="626401" y="311677"/>
                    </a:cubicBezTo>
                    <a:lnTo>
                      <a:pt x="626749" y="311677"/>
                    </a:lnTo>
                    <a:cubicBezTo>
                      <a:pt x="634553" y="311677"/>
                      <a:pt x="640878" y="305353"/>
                      <a:pt x="640878" y="297549"/>
                    </a:cubicBezTo>
                    <a:close/>
                    <a:moveTo>
                      <a:pt x="683640" y="297549"/>
                    </a:moveTo>
                    <a:cubicBezTo>
                      <a:pt x="683751" y="289652"/>
                      <a:pt x="677444" y="283159"/>
                      <a:pt x="669541" y="283043"/>
                    </a:cubicBezTo>
                    <a:cubicBezTo>
                      <a:pt x="669535" y="283043"/>
                      <a:pt x="669523" y="283043"/>
                      <a:pt x="669512" y="283043"/>
                    </a:cubicBezTo>
                    <a:cubicBezTo>
                      <a:pt x="661615" y="282944"/>
                      <a:pt x="655134" y="289263"/>
                      <a:pt x="655035" y="297160"/>
                    </a:cubicBezTo>
                    <a:cubicBezTo>
                      <a:pt x="655035" y="297160"/>
                      <a:pt x="655035" y="297166"/>
                      <a:pt x="655035" y="297172"/>
                    </a:cubicBezTo>
                    <a:cubicBezTo>
                      <a:pt x="654925" y="305074"/>
                      <a:pt x="661243" y="311567"/>
                      <a:pt x="669146" y="311677"/>
                    </a:cubicBezTo>
                    <a:cubicBezTo>
                      <a:pt x="669152" y="311677"/>
                      <a:pt x="669158" y="311677"/>
                      <a:pt x="669164" y="311677"/>
                    </a:cubicBezTo>
                    <a:lnTo>
                      <a:pt x="669338" y="311677"/>
                    </a:lnTo>
                    <a:cubicBezTo>
                      <a:pt x="677171" y="311677"/>
                      <a:pt x="683547" y="305382"/>
                      <a:pt x="683640" y="297549"/>
                    </a:cubicBezTo>
                    <a:close/>
                    <a:moveTo>
                      <a:pt x="470290" y="414993"/>
                    </a:moveTo>
                    <a:cubicBezTo>
                      <a:pt x="470290" y="407096"/>
                      <a:pt x="463884" y="400690"/>
                      <a:pt x="455987" y="400690"/>
                    </a:cubicBezTo>
                    <a:cubicBezTo>
                      <a:pt x="448084" y="400690"/>
                      <a:pt x="441678" y="407096"/>
                      <a:pt x="441678" y="414999"/>
                    </a:cubicBezTo>
                    <a:cubicBezTo>
                      <a:pt x="441684" y="422902"/>
                      <a:pt x="448084" y="429302"/>
                      <a:pt x="455987" y="429302"/>
                    </a:cubicBezTo>
                    <a:lnTo>
                      <a:pt x="456161" y="429302"/>
                    </a:lnTo>
                    <a:cubicBezTo>
                      <a:pt x="464000" y="429203"/>
                      <a:pt x="470301" y="422815"/>
                      <a:pt x="470290" y="414976"/>
                    </a:cubicBezTo>
                    <a:close/>
                    <a:moveTo>
                      <a:pt x="513035" y="414993"/>
                    </a:moveTo>
                    <a:cubicBezTo>
                      <a:pt x="513029" y="407090"/>
                      <a:pt x="506629" y="400690"/>
                      <a:pt x="498727" y="400690"/>
                    </a:cubicBezTo>
                    <a:cubicBezTo>
                      <a:pt x="490824" y="400690"/>
                      <a:pt x="484424" y="407090"/>
                      <a:pt x="484418" y="414993"/>
                    </a:cubicBezTo>
                    <a:cubicBezTo>
                      <a:pt x="484418" y="422896"/>
                      <a:pt x="490824" y="429302"/>
                      <a:pt x="498727" y="429302"/>
                    </a:cubicBezTo>
                    <a:lnTo>
                      <a:pt x="498727" y="429302"/>
                    </a:lnTo>
                    <a:cubicBezTo>
                      <a:pt x="506629" y="429302"/>
                      <a:pt x="513035" y="422896"/>
                      <a:pt x="513035" y="414993"/>
                    </a:cubicBezTo>
                    <a:cubicBezTo>
                      <a:pt x="513035" y="414987"/>
                      <a:pt x="513035" y="414982"/>
                      <a:pt x="513035" y="414976"/>
                    </a:cubicBezTo>
                    <a:close/>
                    <a:moveTo>
                      <a:pt x="555595" y="414993"/>
                    </a:moveTo>
                    <a:cubicBezTo>
                      <a:pt x="555595" y="407096"/>
                      <a:pt x="549189" y="400690"/>
                      <a:pt x="541292" y="400690"/>
                    </a:cubicBezTo>
                    <a:cubicBezTo>
                      <a:pt x="533390" y="400690"/>
                      <a:pt x="526984" y="407096"/>
                      <a:pt x="526984" y="414999"/>
                    </a:cubicBezTo>
                    <a:cubicBezTo>
                      <a:pt x="526990" y="422902"/>
                      <a:pt x="533390" y="429302"/>
                      <a:pt x="541292" y="429302"/>
                    </a:cubicBezTo>
                    <a:lnTo>
                      <a:pt x="541467" y="429302"/>
                    </a:lnTo>
                    <a:cubicBezTo>
                      <a:pt x="549300" y="429203"/>
                      <a:pt x="555595" y="422826"/>
                      <a:pt x="555595" y="414993"/>
                    </a:cubicBezTo>
                    <a:close/>
                    <a:moveTo>
                      <a:pt x="598335" y="414993"/>
                    </a:moveTo>
                    <a:cubicBezTo>
                      <a:pt x="598335" y="407096"/>
                      <a:pt x="591929" y="400690"/>
                      <a:pt x="584032" y="400690"/>
                    </a:cubicBezTo>
                    <a:cubicBezTo>
                      <a:pt x="576129" y="400690"/>
                      <a:pt x="569730" y="407090"/>
                      <a:pt x="569724" y="414993"/>
                    </a:cubicBezTo>
                    <a:cubicBezTo>
                      <a:pt x="569724" y="422896"/>
                      <a:pt x="576129" y="429302"/>
                      <a:pt x="584032" y="429302"/>
                    </a:cubicBezTo>
                    <a:lnTo>
                      <a:pt x="584032" y="429302"/>
                    </a:lnTo>
                    <a:cubicBezTo>
                      <a:pt x="591929" y="429302"/>
                      <a:pt x="598335" y="422896"/>
                      <a:pt x="598335" y="414999"/>
                    </a:cubicBezTo>
                    <a:cubicBezTo>
                      <a:pt x="598335" y="414993"/>
                      <a:pt x="598335" y="414982"/>
                      <a:pt x="598335" y="414976"/>
                    </a:cubicBezTo>
                    <a:close/>
                    <a:moveTo>
                      <a:pt x="640900" y="414993"/>
                    </a:moveTo>
                    <a:cubicBezTo>
                      <a:pt x="640900" y="407096"/>
                      <a:pt x="634495" y="400690"/>
                      <a:pt x="626598" y="400690"/>
                    </a:cubicBezTo>
                    <a:cubicBezTo>
                      <a:pt x="618695" y="400690"/>
                      <a:pt x="612290" y="407096"/>
                      <a:pt x="612290" y="414999"/>
                    </a:cubicBezTo>
                    <a:cubicBezTo>
                      <a:pt x="612295" y="422902"/>
                      <a:pt x="618695" y="429302"/>
                      <a:pt x="626598" y="429302"/>
                    </a:cubicBezTo>
                    <a:lnTo>
                      <a:pt x="626772" y="429302"/>
                    </a:lnTo>
                    <a:cubicBezTo>
                      <a:pt x="634605" y="429203"/>
                      <a:pt x="640900" y="422826"/>
                      <a:pt x="640900" y="414993"/>
                    </a:cubicBezTo>
                    <a:close/>
                    <a:moveTo>
                      <a:pt x="683640" y="414993"/>
                    </a:moveTo>
                    <a:cubicBezTo>
                      <a:pt x="683640" y="407096"/>
                      <a:pt x="677235" y="400690"/>
                      <a:pt x="669338" y="400690"/>
                    </a:cubicBezTo>
                    <a:cubicBezTo>
                      <a:pt x="661435" y="400690"/>
                      <a:pt x="655035" y="407090"/>
                      <a:pt x="655029" y="414993"/>
                    </a:cubicBezTo>
                    <a:cubicBezTo>
                      <a:pt x="655029" y="422896"/>
                      <a:pt x="661435" y="429302"/>
                      <a:pt x="669338" y="429302"/>
                    </a:cubicBezTo>
                    <a:lnTo>
                      <a:pt x="669338" y="429302"/>
                    </a:lnTo>
                    <a:cubicBezTo>
                      <a:pt x="677235" y="429302"/>
                      <a:pt x="683640" y="422896"/>
                      <a:pt x="683640" y="414999"/>
                    </a:cubicBezTo>
                    <a:cubicBezTo>
                      <a:pt x="683640" y="414999"/>
                      <a:pt x="683640" y="414993"/>
                      <a:pt x="683640" y="41499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8" name="Google Shape;118;p14"/>
            <p:cNvGrpSpPr/>
            <p:nvPr/>
          </p:nvGrpSpPr>
          <p:grpSpPr>
            <a:xfrm>
              <a:off x="7474336" y="3174083"/>
              <a:ext cx="1926867" cy="2244429"/>
              <a:chOff x="7474336" y="3174083"/>
              <a:chExt cx="1926867" cy="2244429"/>
            </a:xfrm>
          </p:grpSpPr>
          <p:sp>
            <p:nvSpPr>
              <p:cNvPr id="119" name="Google Shape;119;p14"/>
              <p:cNvSpPr/>
              <p:nvPr/>
            </p:nvSpPr>
            <p:spPr>
              <a:xfrm>
                <a:off x="8503837" y="3925685"/>
                <a:ext cx="292080" cy="402729"/>
              </a:xfrm>
              <a:custGeom>
                <a:rect b="b" l="l" r="r" t="t"/>
                <a:pathLst>
                  <a:path extrusionOk="0" h="460262" w="333806">
                    <a:moveTo>
                      <a:pt x="330005" y="5767"/>
                    </a:moveTo>
                    <a:lnTo>
                      <a:pt x="97043" y="5767"/>
                    </a:lnTo>
                    <a:cubicBezTo>
                      <a:pt x="94762" y="5765"/>
                      <a:pt x="92563" y="6649"/>
                      <a:pt x="90921" y="8233"/>
                    </a:cubicBezTo>
                    <a:lnTo>
                      <a:pt x="7733" y="88246"/>
                    </a:lnTo>
                    <a:cubicBezTo>
                      <a:pt x="6666" y="89337"/>
                      <a:pt x="5900" y="90690"/>
                      <a:pt x="5523" y="92169"/>
                    </a:cubicBezTo>
                    <a:cubicBezTo>
                      <a:pt x="5424" y="92538"/>
                      <a:pt x="5349" y="92914"/>
                      <a:pt x="5296" y="93294"/>
                    </a:cubicBezTo>
                    <a:cubicBezTo>
                      <a:pt x="5175" y="93726"/>
                      <a:pt x="5082" y="94166"/>
                      <a:pt x="5030" y="94612"/>
                    </a:cubicBezTo>
                    <a:lnTo>
                      <a:pt x="5030" y="457198"/>
                    </a:lnTo>
                    <a:cubicBezTo>
                      <a:pt x="5024" y="462072"/>
                      <a:pt x="8975" y="466025"/>
                      <a:pt x="13849" y="466029"/>
                    </a:cubicBezTo>
                    <a:cubicBezTo>
                      <a:pt x="13855" y="466029"/>
                      <a:pt x="13855" y="466029"/>
                      <a:pt x="13861" y="466029"/>
                    </a:cubicBezTo>
                    <a:lnTo>
                      <a:pt x="330005" y="466029"/>
                    </a:lnTo>
                    <a:cubicBezTo>
                      <a:pt x="334879" y="466032"/>
                      <a:pt x="338831" y="462083"/>
                      <a:pt x="338836" y="457209"/>
                    </a:cubicBezTo>
                    <a:cubicBezTo>
                      <a:pt x="338836" y="457205"/>
                      <a:pt x="338836" y="457202"/>
                      <a:pt x="338836" y="457198"/>
                    </a:cubicBezTo>
                    <a:lnTo>
                      <a:pt x="338836" y="14598"/>
                    </a:lnTo>
                    <a:cubicBezTo>
                      <a:pt x="338842" y="9724"/>
                      <a:pt x="334891" y="5770"/>
                      <a:pt x="330017" y="5767"/>
                    </a:cubicBezTo>
                    <a:cubicBezTo>
                      <a:pt x="330011" y="5767"/>
                      <a:pt x="330011" y="5767"/>
                      <a:pt x="330005" y="5767"/>
                    </a:cubicBezTo>
                    <a:close/>
                    <a:moveTo>
                      <a:pt x="91043" y="34871"/>
                    </a:moveTo>
                    <a:lnTo>
                      <a:pt x="91043" y="85780"/>
                    </a:lnTo>
                    <a:lnTo>
                      <a:pt x="36316" y="85780"/>
                    </a:lnTo>
                    <a:close/>
                    <a:moveTo>
                      <a:pt x="321174" y="448366"/>
                    </a:moveTo>
                    <a:lnTo>
                      <a:pt x="22692" y="448366"/>
                    </a:lnTo>
                    <a:lnTo>
                      <a:pt x="22692" y="103460"/>
                    </a:lnTo>
                    <a:lnTo>
                      <a:pt x="99862" y="103460"/>
                    </a:lnTo>
                    <a:cubicBezTo>
                      <a:pt x="104736" y="103464"/>
                      <a:pt x="108688" y="99514"/>
                      <a:pt x="108694" y="94641"/>
                    </a:cubicBezTo>
                    <a:cubicBezTo>
                      <a:pt x="108694" y="94636"/>
                      <a:pt x="108694" y="94633"/>
                      <a:pt x="108694" y="94629"/>
                    </a:cubicBezTo>
                    <a:lnTo>
                      <a:pt x="108694" y="23446"/>
                    </a:lnTo>
                    <a:lnTo>
                      <a:pt x="321163"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 name="Google Shape;120;p14"/>
              <p:cNvSpPr/>
              <p:nvPr/>
            </p:nvSpPr>
            <p:spPr>
              <a:xfrm>
                <a:off x="8806477" y="3925685"/>
                <a:ext cx="292075" cy="402729"/>
              </a:xfrm>
              <a:custGeom>
                <a:rect b="b" l="l" r="r" t="t"/>
                <a:pathLst>
                  <a:path extrusionOk="0" h="460262" w="333800">
                    <a:moveTo>
                      <a:pt x="330005" y="5767"/>
                    </a:moveTo>
                    <a:lnTo>
                      <a:pt x="97048" y="5767"/>
                    </a:lnTo>
                    <a:cubicBezTo>
                      <a:pt x="94768" y="5765"/>
                      <a:pt x="92569" y="6649"/>
                      <a:pt x="90927" y="8233"/>
                    </a:cubicBezTo>
                    <a:lnTo>
                      <a:pt x="7739" y="88246"/>
                    </a:lnTo>
                    <a:cubicBezTo>
                      <a:pt x="6672" y="89337"/>
                      <a:pt x="5906" y="90690"/>
                      <a:pt x="5529" y="92169"/>
                    </a:cubicBezTo>
                    <a:cubicBezTo>
                      <a:pt x="5424" y="92538"/>
                      <a:pt x="5349" y="92914"/>
                      <a:pt x="5302" y="93294"/>
                    </a:cubicBezTo>
                    <a:cubicBezTo>
                      <a:pt x="5175" y="93726"/>
                      <a:pt x="5088" y="94166"/>
                      <a:pt x="5030" y="94612"/>
                    </a:cubicBezTo>
                    <a:lnTo>
                      <a:pt x="5030" y="457198"/>
                    </a:lnTo>
                    <a:cubicBezTo>
                      <a:pt x="5024" y="462072"/>
                      <a:pt x="8975" y="466025"/>
                      <a:pt x="13849" y="466029"/>
                    </a:cubicBezTo>
                    <a:cubicBezTo>
                      <a:pt x="13855" y="466029"/>
                      <a:pt x="13855" y="466029"/>
                      <a:pt x="13861" y="466029"/>
                    </a:cubicBezTo>
                    <a:lnTo>
                      <a:pt x="330005" y="466029"/>
                    </a:lnTo>
                    <a:cubicBezTo>
                      <a:pt x="334873" y="466029"/>
                      <a:pt x="338825" y="462084"/>
                      <a:pt x="338831" y="457215"/>
                    </a:cubicBezTo>
                    <a:lnTo>
                      <a:pt x="338831" y="14615"/>
                    </a:lnTo>
                    <a:cubicBezTo>
                      <a:pt x="338842" y="9741"/>
                      <a:pt x="334902" y="5779"/>
                      <a:pt x="330028" y="5767"/>
                    </a:cubicBezTo>
                    <a:cubicBezTo>
                      <a:pt x="330023" y="5767"/>
                      <a:pt x="330011" y="5767"/>
                      <a:pt x="330005" y="5767"/>
                    </a:cubicBezTo>
                    <a:close/>
                    <a:moveTo>
                      <a:pt x="91072" y="34888"/>
                    </a:moveTo>
                    <a:lnTo>
                      <a:pt x="91072" y="85798"/>
                    </a:lnTo>
                    <a:lnTo>
                      <a:pt x="36350" y="85798"/>
                    </a:lnTo>
                    <a:close/>
                    <a:moveTo>
                      <a:pt x="321203" y="448384"/>
                    </a:moveTo>
                    <a:lnTo>
                      <a:pt x="22692" y="448384"/>
                    </a:lnTo>
                    <a:lnTo>
                      <a:pt x="22692" y="103460"/>
                    </a:lnTo>
                    <a:lnTo>
                      <a:pt x="99862" y="103460"/>
                    </a:lnTo>
                    <a:cubicBezTo>
                      <a:pt x="104736" y="103464"/>
                      <a:pt x="108688" y="99514"/>
                      <a:pt x="108694" y="94641"/>
                    </a:cubicBezTo>
                    <a:cubicBezTo>
                      <a:pt x="108694" y="94636"/>
                      <a:pt x="108694" y="94633"/>
                      <a:pt x="108694" y="94629"/>
                    </a:cubicBezTo>
                    <a:lnTo>
                      <a:pt x="108694" y="23446"/>
                    </a:lnTo>
                    <a:lnTo>
                      <a:pt x="321163"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14"/>
              <p:cNvSpPr/>
              <p:nvPr/>
            </p:nvSpPr>
            <p:spPr>
              <a:xfrm>
                <a:off x="9109128" y="3925685"/>
                <a:ext cx="292075" cy="402729"/>
              </a:xfrm>
              <a:custGeom>
                <a:rect b="b" l="l" r="r" t="t"/>
                <a:pathLst>
                  <a:path extrusionOk="0" h="460262" w="333800">
                    <a:moveTo>
                      <a:pt x="329988" y="5767"/>
                    </a:moveTo>
                    <a:lnTo>
                      <a:pt x="97043" y="5767"/>
                    </a:lnTo>
                    <a:cubicBezTo>
                      <a:pt x="94762" y="5765"/>
                      <a:pt x="92563" y="6649"/>
                      <a:pt x="90921" y="8233"/>
                    </a:cubicBezTo>
                    <a:lnTo>
                      <a:pt x="7734" y="88246"/>
                    </a:lnTo>
                    <a:cubicBezTo>
                      <a:pt x="6666" y="89337"/>
                      <a:pt x="5906" y="90690"/>
                      <a:pt x="5523" y="92169"/>
                    </a:cubicBezTo>
                    <a:cubicBezTo>
                      <a:pt x="5424" y="92538"/>
                      <a:pt x="5349" y="92914"/>
                      <a:pt x="5296" y="93294"/>
                    </a:cubicBezTo>
                    <a:cubicBezTo>
                      <a:pt x="5175" y="93726"/>
                      <a:pt x="5082" y="94166"/>
                      <a:pt x="5030" y="94612"/>
                    </a:cubicBezTo>
                    <a:lnTo>
                      <a:pt x="5030" y="457198"/>
                    </a:lnTo>
                    <a:cubicBezTo>
                      <a:pt x="5024" y="462072"/>
                      <a:pt x="8975" y="466025"/>
                      <a:pt x="13849" y="466029"/>
                    </a:cubicBezTo>
                    <a:cubicBezTo>
                      <a:pt x="13855" y="466029"/>
                      <a:pt x="13855" y="466029"/>
                      <a:pt x="13861" y="466029"/>
                    </a:cubicBezTo>
                    <a:lnTo>
                      <a:pt x="330000" y="466029"/>
                    </a:lnTo>
                    <a:cubicBezTo>
                      <a:pt x="334873" y="466032"/>
                      <a:pt x="338825" y="462083"/>
                      <a:pt x="338831" y="457209"/>
                    </a:cubicBezTo>
                    <a:cubicBezTo>
                      <a:pt x="338831" y="457205"/>
                      <a:pt x="338831" y="457202"/>
                      <a:pt x="338831" y="457198"/>
                    </a:cubicBezTo>
                    <a:lnTo>
                      <a:pt x="338831" y="14598"/>
                    </a:lnTo>
                    <a:cubicBezTo>
                      <a:pt x="338836" y="9724"/>
                      <a:pt x="334885" y="5770"/>
                      <a:pt x="330011" y="5767"/>
                    </a:cubicBezTo>
                    <a:cubicBezTo>
                      <a:pt x="330005" y="5767"/>
                      <a:pt x="329994" y="5767"/>
                      <a:pt x="329988" y="5767"/>
                    </a:cubicBezTo>
                    <a:close/>
                    <a:moveTo>
                      <a:pt x="91031" y="34871"/>
                    </a:moveTo>
                    <a:lnTo>
                      <a:pt x="91031" y="85780"/>
                    </a:lnTo>
                    <a:lnTo>
                      <a:pt x="36304" y="85780"/>
                    </a:lnTo>
                    <a:close/>
                    <a:moveTo>
                      <a:pt x="321157" y="448366"/>
                    </a:moveTo>
                    <a:lnTo>
                      <a:pt x="22675" y="448366"/>
                    </a:lnTo>
                    <a:lnTo>
                      <a:pt x="22675" y="103460"/>
                    </a:lnTo>
                    <a:lnTo>
                      <a:pt x="99845" y="103460"/>
                    </a:lnTo>
                    <a:cubicBezTo>
                      <a:pt x="104719" y="103464"/>
                      <a:pt x="108670" y="99514"/>
                      <a:pt x="108676" y="94641"/>
                    </a:cubicBezTo>
                    <a:cubicBezTo>
                      <a:pt x="108676" y="94636"/>
                      <a:pt x="108676" y="94633"/>
                      <a:pt x="108676" y="94629"/>
                    </a:cubicBezTo>
                    <a:lnTo>
                      <a:pt x="108676" y="23446"/>
                    </a:lnTo>
                    <a:lnTo>
                      <a:pt x="321139"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14"/>
              <p:cNvSpPr/>
              <p:nvPr/>
            </p:nvSpPr>
            <p:spPr>
              <a:xfrm rot="5400000">
                <a:off x="7890349" y="4383229"/>
                <a:ext cx="710265" cy="1287404"/>
              </a:xfrm>
              <a:custGeom>
                <a:rect b="b" l="l" r="r" t="t"/>
                <a:pathLst>
                  <a:path extrusionOk="0" h="1471319" w="811731">
                    <a:moveTo>
                      <a:pt x="350859" y="504469"/>
                    </a:moveTo>
                    <a:lnTo>
                      <a:pt x="350859" y="1444396"/>
                    </a:lnTo>
                    <a:lnTo>
                      <a:pt x="346890" y="1447013"/>
                    </a:lnTo>
                    <a:lnTo>
                      <a:pt x="313991" y="1477086"/>
                    </a:lnTo>
                    <a:lnTo>
                      <a:pt x="303048" y="1463161"/>
                    </a:lnTo>
                    <a:lnTo>
                      <a:pt x="333220" y="1434904"/>
                    </a:lnTo>
                    <a:lnTo>
                      <a:pt x="333220" y="504469"/>
                    </a:lnTo>
                    <a:close/>
                    <a:moveTo>
                      <a:pt x="339614" y="473496"/>
                    </a:moveTo>
                    <a:lnTo>
                      <a:pt x="267392" y="5767"/>
                    </a:lnTo>
                    <a:lnTo>
                      <a:pt x="249933" y="8459"/>
                    </a:lnTo>
                    <a:lnTo>
                      <a:pt x="320779" y="467253"/>
                    </a:lnTo>
                    <a:lnTo>
                      <a:pt x="5030" y="778471"/>
                    </a:lnTo>
                    <a:lnTo>
                      <a:pt x="17429" y="791045"/>
                    </a:lnTo>
                    <a:close/>
                    <a:moveTo>
                      <a:pt x="816761" y="215154"/>
                    </a:moveTo>
                    <a:lnTo>
                      <a:pt x="808307" y="199651"/>
                    </a:lnTo>
                    <a:lnTo>
                      <a:pt x="325973" y="462623"/>
                    </a:lnTo>
                    <a:lnTo>
                      <a:pt x="334421" y="4781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 name="Google Shape;123;p14"/>
              <p:cNvSpPr/>
              <p:nvPr/>
            </p:nvSpPr>
            <p:spPr>
              <a:xfrm rot="5400000">
                <a:off x="7813542" y="4305066"/>
                <a:ext cx="774239" cy="1452651"/>
              </a:xfrm>
              <a:custGeom>
                <a:rect b="b" l="l" r="r" t="t"/>
                <a:pathLst>
                  <a:path extrusionOk="0" h="1660173" w="884845">
                    <a:moveTo>
                      <a:pt x="361634" y="425273"/>
                    </a:moveTo>
                    <a:cubicBezTo>
                      <a:pt x="410408" y="425273"/>
                      <a:pt x="449945" y="464810"/>
                      <a:pt x="449945" y="513584"/>
                    </a:cubicBezTo>
                    <a:cubicBezTo>
                      <a:pt x="449945" y="562359"/>
                      <a:pt x="410408" y="601896"/>
                      <a:pt x="361634" y="601896"/>
                    </a:cubicBezTo>
                    <a:cubicBezTo>
                      <a:pt x="312859" y="601896"/>
                      <a:pt x="273322" y="562359"/>
                      <a:pt x="273322" y="513584"/>
                    </a:cubicBezTo>
                    <a:cubicBezTo>
                      <a:pt x="273317" y="464816"/>
                      <a:pt x="312854" y="425279"/>
                      <a:pt x="361622" y="425273"/>
                    </a:cubicBezTo>
                    <a:cubicBezTo>
                      <a:pt x="361628" y="425273"/>
                      <a:pt x="361628" y="425273"/>
                      <a:pt x="361634" y="425273"/>
                    </a:cubicBezTo>
                    <a:close/>
                    <a:moveTo>
                      <a:pt x="361866" y="1665940"/>
                    </a:moveTo>
                    <a:cubicBezTo>
                      <a:pt x="348927" y="1665934"/>
                      <a:pt x="336034" y="1664472"/>
                      <a:pt x="323419" y="1661588"/>
                    </a:cubicBezTo>
                    <a:cubicBezTo>
                      <a:pt x="231232" y="1640578"/>
                      <a:pt x="173325" y="1548443"/>
                      <a:pt x="194341" y="1456273"/>
                    </a:cubicBezTo>
                    <a:cubicBezTo>
                      <a:pt x="215462" y="1363982"/>
                      <a:pt x="307399" y="1306284"/>
                      <a:pt x="399691" y="1327398"/>
                    </a:cubicBezTo>
                    <a:cubicBezTo>
                      <a:pt x="491982" y="1348519"/>
                      <a:pt x="549681" y="1440456"/>
                      <a:pt x="528560" y="1532748"/>
                    </a:cubicBezTo>
                    <a:cubicBezTo>
                      <a:pt x="510764" y="1610528"/>
                      <a:pt x="441659" y="1665748"/>
                      <a:pt x="361866" y="1665940"/>
                    </a:cubicBezTo>
                    <a:close/>
                    <a:moveTo>
                      <a:pt x="361245" y="1340500"/>
                    </a:moveTo>
                    <a:cubicBezTo>
                      <a:pt x="289563" y="1340686"/>
                      <a:pt x="227490" y="1390319"/>
                      <a:pt x="211545" y="1460202"/>
                    </a:cubicBezTo>
                    <a:lnTo>
                      <a:pt x="211545" y="1460202"/>
                    </a:lnTo>
                    <a:cubicBezTo>
                      <a:pt x="192694" y="1542896"/>
                      <a:pt x="244618" y="1625521"/>
                      <a:pt x="327342" y="1644373"/>
                    </a:cubicBezTo>
                    <a:cubicBezTo>
                      <a:pt x="410118" y="1663514"/>
                      <a:pt x="492742" y="1611920"/>
                      <a:pt x="511878" y="1529145"/>
                    </a:cubicBezTo>
                    <a:cubicBezTo>
                      <a:pt x="531020" y="1446369"/>
                      <a:pt x="479426" y="1363744"/>
                      <a:pt x="396651" y="1344608"/>
                    </a:cubicBezTo>
                    <a:cubicBezTo>
                      <a:pt x="396337" y="1344533"/>
                      <a:pt x="396024" y="1344463"/>
                      <a:pt x="395710" y="1344393"/>
                    </a:cubicBezTo>
                    <a:cubicBezTo>
                      <a:pt x="384402" y="1341806"/>
                      <a:pt x="372844" y="1340488"/>
                      <a:pt x="361245" y="1340471"/>
                    </a:cubicBezTo>
                    <a:close/>
                    <a:moveTo>
                      <a:pt x="361634" y="1406194"/>
                    </a:moveTo>
                    <a:cubicBezTo>
                      <a:pt x="410408" y="1406194"/>
                      <a:pt x="449945" y="1445731"/>
                      <a:pt x="449945" y="1494505"/>
                    </a:cubicBezTo>
                    <a:cubicBezTo>
                      <a:pt x="449945" y="1543279"/>
                      <a:pt x="410408" y="1582816"/>
                      <a:pt x="361634" y="1582816"/>
                    </a:cubicBezTo>
                    <a:cubicBezTo>
                      <a:pt x="312859" y="1582816"/>
                      <a:pt x="273322" y="1543279"/>
                      <a:pt x="273322" y="1494505"/>
                    </a:cubicBezTo>
                    <a:cubicBezTo>
                      <a:pt x="273305" y="1445736"/>
                      <a:pt x="312824" y="1406182"/>
                      <a:pt x="361593" y="1406165"/>
                    </a:cubicBezTo>
                    <a:cubicBezTo>
                      <a:pt x="361604" y="1406165"/>
                      <a:pt x="361622" y="1406165"/>
                      <a:pt x="361634" y="1406165"/>
                    </a:cubicBezTo>
                    <a:close/>
                    <a:moveTo>
                      <a:pt x="49179" y="779005"/>
                    </a:moveTo>
                    <a:cubicBezTo>
                      <a:pt x="73566" y="778999"/>
                      <a:pt x="93335" y="798768"/>
                      <a:pt x="93341" y="823155"/>
                    </a:cubicBezTo>
                    <a:cubicBezTo>
                      <a:pt x="93347" y="847542"/>
                      <a:pt x="73578" y="867310"/>
                      <a:pt x="49191" y="867316"/>
                    </a:cubicBezTo>
                    <a:cubicBezTo>
                      <a:pt x="24804" y="867322"/>
                      <a:pt x="5035" y="847554"/>
                      <a:pt x="5030" y="823166"/>
                    </a:cubicBezTo>
                    <a:cubicBezTo>
                      <a:pt x="5030" y="823166"/>
                      <a:pt x="5030" y="823161"/>
                      <a:pt x="5030" y="823161"/>
                    </a:cubicBezTo>
                    <a:cubicBezTo>
                      <a:pt x="5030" y="798774"/>
                      <a:pt x="24798" y="779011"/>
                      <a:pt x="49179" y="779005"/>
                    </a:cubicBezTo>
                    <a:close/>
                    <a:moveTo>
                      <a:pt x="845714" y="210838"/>
                    </a:moveTo>
                    <a:cubicBezTo>
                      <a:pt x="870101" y="210832"/>
                      <a:pt x="889870" y="230600"/>
                      <a:pt x="889875" y="254987"/>
                    </a:cubicBezTo>
                    <a:cubicBezTo>
                      <a:pt x="889881" y="279374"/>
                      <a:pt x="870113" y="299143"/>
                      <a:pt x="845726" y="299149"/>
                    </a:cubicBezTo>
                    <a:cubicBezTo>
                      <a:pt x="821339" y="299154"/>
                      <a:pt x="801570" y="279386"/>
                      <a:pt x="801564" y="254999"/>
                    </a:cubicBezTo>
                    <a:cubicBezTo>
                      <a:pt x="801564" y="254993"/>
                      <a:pt x="801564" y="254993"/>
                      <a:pt x="801564" y="254987"/>
                    </a:cubicBezTo>
                    <a:cubicBezTo>
                      <a:pt x="801570" y="230600"/>
                      <a:pt x="821339" y="210832"/>
                      <a:pt x="845726" y="210838"/>
                    </a:cubicBezTo>
                    <a:cubicBezTo>
                      <a:pt x="845726" y="210838"/>
                      <a:pt x="845732" y="210838"/>
                      <a:pt x="845732" y="210838"/>
                    </a:cubicBezTo>
                    <a:close/>
                    <a:moveTo>
                      <a:pt x="283389" y="5767"/>
                    </a:moveTo>
                    <a:cubicBezTo>
                      <a:pt x="307776" y="5764"/>
                      <a:pt x="327545" y="25530"/>
                      <a:pt x="327551" y="49916"/>
                    </a:cubicBezTo>
                    <a:cubicBezTo>
                      <a:pt x="327557" y="74303"/>
                      <a:pt x="307788" y="94075"/>
                      <a:pt x="283401" y="94078"/>
                    </a:cubicBezTo>
                    <a:cubicBezTo>
                      <a:pt x="259014" y="94081"/>
                      <a:pt x="239246" y="74314"/>
                      <a:pt x="239240" y="49928"/>
                    </a:cubicBezTo>
                    <a:cubicBezTo>
                      <a:pt x="239240" y="49926"/>
                      <a:pt x="239240" y="49924"/>
                      <a:pt x="239240" y="49922"/>
                    </a:cubicBezTo>
                    <a:cubicBezTo>
                      <a:pt x="239240" y="25538"/>
                      <a:pt x="259002" y="5770"/>
                      <a:pt x="283389" y="576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14"/>
              <p:cNvSpPr/>
              <p:nvPr/>
            </p:nvSpPr>
            <p:spPr>
              <a:xfrm>
                <a:off x="8674048" y="3174083"/>
                <a:ext cx="591360" cy="371744"/>
              </a:xfrm>
              <a:custGeom>
                <a:rect b="b" l="l" r="r" t="t"/>
                <a:pathLst>
                  <a:path extrusionOk="0" h="424850" w="675840">
                    <a:moveTo>
                      <a:pt x="65715" y="32521"/>
                    </a:moveTo>
                    <a:lnTo>
                      <a:pt x="15908" y="32521"/>
                    </a:lnTo>
                    <a:cubicBezTo>
                      <a:pt x="9131" y="31697"/>
                      <a:pt x="4297" y="25535"/>
                      <a:pt x="5121" y="18758"/>
                    </a:cubicBezTo>
                    <a:cubicBezTo>
                      <a:pt x="5806" y="13106"/>
                      <a:pt x="10256" y="8656"/>
                      <a:pt x="15908" y="7972"/>
                    </a:cubicBezTo>
                    <a:lnTo>
                      <a:pt x="65715" y="7972"/>
                    </a:lnTo>
                    <a:cubicBezTo>
                      <a:pt x="72480" y="7043"/>
                      <a:pt x="78718" y="11772"/>
                      <a:pt x="79646" y="18537"/>
                    </a:cubicBezTo>
                    <a:cubicBezTo>
                      <a:pt x="80574" y="25303"/>
                      <a:pt x="75845" y="31540"/>
                      <a:pt x="69080" y="32469"/>
                    </a:cubicBezTo>
                    <a:cubicBezTo>
                      <a:pt x="68941" y="32492"/>
                      <a:pt x="68801" y="32509"/>
                      <a:pt x="68662" y="32521"/>
                    </a:cubicBezTo>
                    <a:cubicBezTo>
                      <a:pt x="67682" y="32637"/>
                      <a:pt x="66695" y="32637"/>
                      <a:pt x="65715" y="32521"/>
                    </a:cubicBezTo>
                    <a:close/>
                    <a:moveTo>
                      <a:pt x="78079" y="77030"/>
                    </a:moveTo>
                    <a:cubicBezTo>
                      <a:pt x="78079" y="70300"/>
                      <a:pt x="72625" y="64846"/>
                      <a:pt x="65894" y="64846"/>
                    </a:cubicBezTo>
                    <a:lnTo>
                      <a:pt x="15908" y="64846"/>
                    </a:lnTo>
                    <a:cubicBezTo>
                      <a:pt x="9131" y="65670"/>
                      <a:pt x="4297" y="71832"/>
                      <a:pt x="5121" y="78609"/>
                    </a:cubicBezTo>
                    <a:cubicBezTo>
                      <a:pt x="5806" y="84260"/>
                      <a:pt x="10256" y="88711"/>
                      <a:pt x="15908" y="89395"/>
                    </a:cubicBezTo>
                    <a:lnTo>
                      <a:pt x="65715" y="89395"/>
                    </a:lnTo>
                    <a:cubicBezTo>
                      <a:pt x="72544" y="89395"/>
                      <a:pt x="78073" y="83866"/>
                      <a:pt x="78079" y="77036"/>
                    </a:cubicBezTo>
                    <a:close/>
                    <a:moveTo>
                      <a:pt x="78079" y="133893"/>
                    </a:moveTo>
                    <a:cubicBezTo>
                      <a:pt x="78079" y="127162"/>
                      <a:pt x="72625" y="121708"/>
                      <a:pt x="65894" y="121708"/>
                    </a:cubicBezTo>
                    <a:lnTo>
                      <a:pt x="15908" y="121708"/>
                    </a:lnTo>
                    <a:cubicBezTo>
                      <a:pt x="9131" y="122532"/>
                      <a:pt x="4297" y="128694"/>
                      <a:pt x="5121" y="135471"/>
                    </a:cubicBezTo>
                    <a:cubicBezTo>
                      <a:pt x="5806" y="141123"/>
                      <a:pt x="10256" y="145573"/>
                      <a:pt x="15908" y="146258"/>
                    </a:cubicBezTo>
                    <a:lnTo>
                      <a:pt x="65715" y="146258"/>
                    </a:lnTo>
                    <a:cubicBezTo>
                      <a:pt x="72544" y="146258"/>
                      <a:pt x="78079" y="140722"/>
                      <a:pt x="78079" y="133893"/>
                    </a:cubicBezTo>
                    <a:close/>
                    <a:moveTo>
                      <a:pt x="78079" y="190941"/>
                    </a:moveTo>
                    <a:cubicBezTo>
                      <a:pt x="78079" y="184112"/>
                      <a:pt x="72544" y="178577"/>
                      <a:pt x="65715" y="178577"/>
                    </a:cubicBezTo>
                    <a:lnTo>
                      <a:pt x="15908" y="178577"/>
                    </a:lnTo>
                    <a:cubicBezTo>
                      <a:pt x="9131" y="179401"/>
                      <a:pt x="4297" y="185563"/>
                      <a:pt x="5121" y="192340"/>
                    </a:cubicBezTo>
                    <a:cubicBezTo>
                      <a:pt x="5806" y="197991"/>
                      <a:pt x="10256" y="202442"/>
                      <a:pt x="15908" y="203126"/>
                    </a:cubicBezTo>
                    <a:lnTo>
                      <a:pt x="65715" y="203126"/>
                    </a:lnTo>
                    <a:cubicBezTo>
                      <a:pt x="72445" y="203225"/>
                      <a:pt x="77981" y="197852"/>
                      <a:pt x="78079" y="191121"/>
                    </a:cubicBezTo>
                    <a:cubicBezTo>
                      <a:pt x="78079" y="191121"/>
                      <a:pt x="78079" y="191115"/>
                      <a:pt x="78079" y="191115"/>
                    </a:cubicBezTo>
                    <a:close/>
                    <a:moveTo>
                      <a:pt x="78079" y="247804"/>
                    </a:moveTo>
                    <a:cubicBezTo>
                      <a:pt x="78079" y="240975"/>
                      <a:pt x="72544" y="235439"/>
                      <a:pt x="65715" y="235439"/>
                    </a:cubicBezTo>
                    <a:lnTo>
                      <a:pt x="15908" y="235439"/>
                    </a:lnTo>
                    <a:cubicBezTo>
                      <a:pt x="9131" y="236263"/>
                      <a:pt x="4297" y="242425"/>
                      <a:pt x="5121" y="249202"/>
                    </a:cubicBezTo>
                    <a:cubicBezTo>
                      <a:pt x="5806" y="254854"/>
                      <a:pt x="10256" y="259304"/>
                      <a:pt x="15908" y="259989"/>
                    </a:cubicBezTo>
                    <a:lnTo>
                      <a:pt x="65715" y="259989"/>
                    </a:lnTo>
                    <a:cubicBezTo>
                      <a:pt x="72445" y="260099"/>
                      <a:pt x="77986" y="254732"/>
                      <a:pt x="78097" y="248007"/>
                    </a:cubicBezTo>
                    <a:cubicBezTo>
                      <a:pt x="78097" y="248001"/>
                      <a:pt x="78097" y="248001"/>
                      <a:pt x="78097" y="248001"/>
                    </a:cubicBezTo>
                    <a:cubicBezTo>
                      <a:pt x="78097" y="247700"/>
                      <a:pt x="78097" y="247398"/>
                      <a:pt x="78097" y="247096"/>
                    </a:cubicBezTo>
                    <a:close/>
                    <a:moveTo>
                      <a:pt x="78079" y="304667"/>
                    </a:moveTo>
                    <a:cubicBezTo>
                      <a:pt x="78079" y="297843"/>
                      <a:pt x="72544" y="292308"/>
                      <a:pt x="65720" y="292308"/>
                    </a:cubicBezTo>
                    <a:cubicBezTo>
                      <a:pt x="65720" y="292308"/>
                      <a:pt x="65715" y="292308"/>
                      <a:pt x="65715" y="292308"/>
                    </a:cubicBezTo>
                    <a:lnTo>
                      <a:pt x="15908" y="292308"/>
                    </a:lnTo>
                    <a:cubicBezTo>
                      <a:pt x="9131" y="293132"/>
                      <a:pt x="4297" y="299294"/>
                      <a:pt x="5121" y="306071"/>
                    </a:cubicBezTo>
                    <a:cubicBezTo>
                      <a:pt x="5806" y="311722"/>
                      <a:pt x="10256" y="316173"/>
                      <a:pt x="15908" y="316857"/>
                    </a:cubicBezTo>
                    <a:lnTo>
                      <a:pt x="65715" y="316857"/>
                    </a:lnTo>
                    <a:cubicBezTo>
                      <a:pt x="72445" y="316956"/>
                      <a:pt x="77981" y="311583"/>
                      <a:pt x="78079" y="304852"/>
                    </a:cubicBezTo>
                    <a:cubicBezTo>
                      <a:pt x="78079" y="304852"/>
                      <a:pt x="78079" y="304846"/>
                      <a:pt x="78079" y="304846"/>
                    </a:cubicBezTo>
                    <a:lnTo>
                      <a:pt x="78079" y="304667"/>
                    </a:lnTo>
                    <a:close/>
                    <a:moveTo>
                      <a:pt x="78079" y="361529"/>
                    </a:moveTo>
                    <a:cubicBezTo>
                      <a:pt x="78079" y="354700"/>
                      <a:pt x="72544" y="349164"/>
                      <a:pt x="65715" y="349164"/>
                    </a:cubicBezTo>
                    <a:lnTo>
                      <a:pt x="15908" y="349164"/>
                    </a:lnTo>
                    <a:cubicBezTo>
                      <a:pt x="9131" y="349988"/>
                      <a:pt x="4297" y="356150"/>
                      <a:pt x="5121" y="362928"/>
                    </a:cubicBezTo>
                    <a:cubicBezTo>
                      <a:pt x="5806" y="368579"/>
                      <a:pt x="10256" y="373029"/>
                      <a:pt x="15908" y="373714"/>
                    </a:cubicBezTo>
                    <a:lnTo>
                      <a:pt x="65715" y="373714"/>
                    </a:lnTo>
                    <a:cubicBezTo>
                      <a:pt x="72445" y="373813"/>
                      <a:pt x="77981" y="368440"/>
                      <a:pt x="78079" y="361709"/>
                    </a:cubicBezTo>
                    <a:cubicBezTo>
                      <a:pt x="78079" y="361709"/>
                      <a:pt x="78079" y="361703"/>
                      <a:pt x="78079" y="361703"/>
                    </a:cubicBezTo>
                    <a:lnTo>
                      <a:pt x="78079" y="361523"/>
                    </a:lnTo>
                    <a:close/>
                    <a:moveTo>
                      <a:pt x="78079" y="418392"/>
                    </a:moveTo>
                    <a:cubicBezTo>
                      <a:pt x="78079" y="411562"/>
                      <a:pt x="72544" y="406027"/>
                      <a:pt x="65715" y="406027"/>
                    </a:cubicBezTo>
                    <a:lnTo>
                      <a:pt x="15908" y="406027"/>
                    </a:lnTo>
                    <a:cubicBezTo>
                      <a:pt x="9131" y="406851"/>
                      <a:pt x="4297" y="413013"/>
                      <a:pt x="5121" y="419790"/>
                    </a:cubicBezTo>
                    <a:cubicBezTo>
                      <a:pt x="5806" y="425442"/>
                      <a:pt x="10256" y="429892"/>
                      <a:pt x="15908" y="430577"/>
                    </a:cubicBezTo>
                    <a:lnTo>
                      <a:pt x="65715" y="430577"/>
                    </a:lnTo>
                    <a:cubicBezTo>
                      <a:pt x="72445" y="430675"/>
                      <a:pt x="77981" y="425302"/>
                      <a:pt x="78079" y="418572"/>
                    </a:cubicBezTo>
                    <a:cubicBezTo>
                      <a:pt x="78079" y="418572"/>
                      <a:pt x="78079" y="418572"/>
                      <a:pt x="78079" y="418572"/>
                    </a:cubicBezTo>
                    <a:lnTo>
                      <a:pt x="78079" y="418392"/>
                    </a:lnTo>
                    <a:close/>
                    <a:moveTo>
                      <a:pt x="264229" y="20122"/>
                    </a:moveTo>
                    <a:cubicBezTo>
                      <a:pt x="264229" y="13391"/>
                      <a:pt x="258775" y="7937"/>
                      <a:pt x="252044" y="7937"/>
                    </a:cubicBezTo>
                    <a:lnTo>
                      <a:pt x="121359" y="7937"/>
                    </a:lnTo>
                    <a:cubicBezTo>
                      <a:pt x="114564" y="7240"/>
                      <a:pt x="108495" y="12178"/>
                      <a:pt x="107793" y="18973"/>
                    </a:cubicBezTo>
                    <a:cubicBezTo>
                      <a:pt x="107108" y="25599"/>
                      <a:pt x="111808" y="31581"/>
                      <a:pt x="118411" y="32486"/>
                    </a:cubicBezTo>
                    <a:cubicBezTo>
                      <a:pt x="119392" y="32602"/>
                      <a:pt x="120378" y="32602"/>
                      <a:pt x="121359" y="32486"/>
                    </a:cubicBezTo>
                    <a:lnTo>
                      <a:pt x="252938" y="32486"/>
                    </a:lnTo>
                    <a:cubicBezTo>
                      <a:pt x="259390" y="32016"/>
                      <a:pt x="264351" y="26591"/>
                      <a:pt x="264241" y="20122"/>
                    </a:cubicBezTo>
                    <a:close/>
                    <a:moveTo>
                      <a:pt x="264229" y="76984"/>
                    </a:moveTo>
                    <a:cubicBezTo>
                      <a:pt x="264229" y="70253"/>
                      <a:pt x="258775" y="64799"/>
                      <a:pt x="252044" y="64799"/>
                    </a:cubicBezTo>
                    <a:lnTo>
                      <a:pt x="121359" y="64799"/>
                    </a:lnTo>
                    <a:cubicBezTo>
                      <a:pt x="114564" y="64103"/>
                      <a:pt x="108495" y="69041"/>
                      <a:pt x="107793" y="75835"/>
                    </a:cubicBezTo>
                    <a:cubicBezTo>
                      <a:pt x="107108" y="82461"/>
                      <a:pt x="111808" y="88444"/>
                      <a:pt x="118411" y="89349"/>
                    </a:cubicBezTo>
                    <a:cubicBezTo>
                      <a:pt x="119392" y="89471"/>
                      <a:pt x="120378" y="89471"/>
                      <a:pt x="121359" y="89349"/>
                    </a:cubicBezTo>
                    <a:lnTo>
                      <a:pt x="252938" y="89349"/>
                    </a:lnTo>
                    <a:cubicBezTo>
                      <a:pt x="259390" y="88879"/>
                      <a:pt x="264351" y="83454"/>
                      <a:pt x="264241" y="76990"/>
                    </a:cubicBezTo>
                    <a:close/>
                    <a:moveTo>
                      <a:pt x="264229" y="133847"/>
                    </a:moveTo>
                    <a:cubicBezTo>
                      <a:pt x="264229" y="127116"/>
                      <a:pt x="258775" y="121662"/>
                      <a:pt x="252044" y="121662"/>
                    </a:cubicBezTo>
                    <a:lnTo>
                      <a:pt x="121359" y="121662"/>
                    </a:lnTo>
                    <a:cubicBezTo>
                      <a:pt x="114564" y="120966"/>
                      <a:pt x="108495" y="125903"/>
                      <a:pt x="107793" y="132698"/>
                    </a:cubicBezTo>
                    <a:cubicBezTo>
                      <a:pt x="107108" y="139324"/>
                      <a:pt x="111808" y="145306"/>
                      <a:pt x="118411" y="146211"/>
                    </a:cubicBezTo>
                    <a:cubicBezTo>
                      <a:pt x="119392" y="146327"/>
                      <a:pt x="120378" y="146327"/>
                      <a:pt x="121359" y="146211"/>
                    </a:cubicBezTo>
                    <a:lnTo>
                      <a:pt x="252938" y="146211"/>
                    </a:lnTo>
                    <a:cubicBezTo>
                      <a:pt x="259390" y="145741"/>
                      <a:pt x="264351" y="140316"/>
                      <a:pt x="264241" y="133847"/>
                    </a:cubicBezTo>
                    <a:close/>
                    <a:moveTo>
                      <a:pt x="264229" y="190895"/>
                    </a:moveTo>
                    <a:cubicBezTo>
                      <a:pt x="264328" y="184164"/>
                      <a:pt x="258955" y="178629"/>
                      <a:pt x="252224" y="178530"/>
                    </a:cubicBezTo>
                    <a:cubicBezTo>
                      <a:pt x="252224" y="178530"/>
                      <a:pt x="252224" y="178530"/>
                      <a:pt x="252224" y="178530"/>
                    </a:cubicBezTo>
                    <a:lnTo>
                      <a:pt x="121359" y="178530"/>
                    </a:lnTo>
                    <a:cubicBezTo>
                      <a:pt x="114564" y="177834"/>
                      <a:pt x="108495" y="182772"/>
                      <a:pt x="107793" y="189566"/>
                    </a:cubicBezTo>
                    <a:cubicBezTo>
                      <a:pt x="107108" y="196192"/>
                      <a:pt x="111808" y="202175"/>
                      <a:pt x="118411" y="203080"/>
                    </a:cubicBezTo>
                    <a:cubicBezTo>
                      <a:pt x="119392" y="203196"/>
                      <a:pt x="120378" y="203196"/>
                      <a:pt x="121359" y="203080"/>
                    </a:cubicBezTo>
                    <a:lnTo>
                      <a:pt x="252938" y="203080"/>
                    </a:lnTo>
                    <a:cubicBezTo>
                      <a:pt x="259297" y="202610"/>
                      <a:pt x="264217" y="197324"/>
                      <a:pt x="264229" y="190947"/>
                    </a:cubicBezTo>
                    <a:close/>
                    <a:moveTo>
                      <a:pt x="264229" y="247757"/>
                    </a:moveTo>
                    <a:cubicBezTo>
                      <a:pt x="264328" y="241027"/>
                      <a:pt x="258955" y="235491"/>
                      <a:pt x="252224" y="235393"/>
                    </a:cubicBezTo>
                    <a:cubicBezTo>
                      <a:pt x="252224" y="235393"/>
                      <a:pt x="252224" y="235393"/>
                      <a:pt x="252224" y="235393"/>
                    </a:cubicBezTo>
                    <a:lnTo>
                      <a:pt x="121359" y="235393"/>
                    </a:lnTo>
                    <a:cubicBezTo>
                      <a:pt x="114564" y="234697"/>
                      <a:pt x="108495" y="239634"/>
                      <a:pt x="107793" y="246429"/>
                    </a:cubicBezTo>
                    <a:cubicBezTo>
                      <a:pt x="107108" y="253055"/>
                      <a:pt x="111808" y="259037"/>
                      <a:pt x="118411" y="259942"/>
                    </a:cubicBezTo>
                    <a:cubicBezTo>
                      <a:pt x="119392" y="260064"/>
                      <a:pt x="120378" y="260064"/>
                      <a:pt x="121359" y="259942"/>
                    </a:cubicBezTo>
                    <a:lnTo>
                      <a:pt x="252938" y="259942"/>
                    </a:lnTo>
                    <a:cubicBezTo>
                      <a:pt x="259604" y="259472"/>
                      <a:pt x="264647" y="253722"/>
                      <a:pt x="264241" y="247050"/>
                    </a:cubicBezTo>
                    <a:close/>
                    <a:moveTo>
                      <a:pt x="420711" y="304620"/>
                    </a:moveTo>
                    <a:cubicBezTo>
                      <a:pt x="420711" y="297797"/>
                      <a:pt x="415176" y="292261"/>
                      <a:pt x="408352" y="292261"/>
                    </a:cubicBezTo>
                    <a:cubicBezTo>
                      <a:pt x="408352" y="292261"/>
                      <a:pt x="408347" y="292261"/>
                      <a:pt x="408347" y="292261"/>
                    </a:cubicBezTo>
                    <a:lnTo>
                      <a:pt x="277829" y="292261"/>
                    </a:lnTo>
                    <a:cubicBezTo>
                      <a:pt x="271064" y="291333"/>
                      <a:pt x="264826" y="296062"/>
                      <a:pt x="263898" y="302827"/>
                    </a:cubicBezTo>
                    <a:cubicBezTo>
                      <a:pt x="262970" y="309593"/>
                      <a:pt x="267699" y="315830"/>
                      <a:pt x="274464" y="316759"/>
                    </a:cubicBezTo>
                    <a:cubicBezTo>
                      <a:pt x="274603" y="316782"/>
                      <a:pt x="274743" y="316799"/>
                      <a:pt x="274882" y="316811"/>
                    </a:cubicBezTo>
                    <a:cubicBezTo>
                      <a:pt x="275862" y="316927"/>
                      <a:pt x="276849" y="316927"/>
                      <a:pt x="277829" y="316811"/>
                    </a:cubicBezTo>
                    <a:lnTo>
                      <a:pt x="408347" y="316811"/>
                    </a:lnTo>
                    <a:cubicBezTo>
                      <a:pt x="415077" y="316909"/>
                      <a:pt x="420613" y="311537"/>
                      <a:pt x="420711" y="304806"/>
                    </a:cubicBezTo>
                    <a:cubicBezTo>
                      <a:pt x="420711" y="304806"/>
                      <a:pt x="420711" y="304800"/>
                      <a:pt x="420711" y="304800"/>
                    </a:cubicBezTo>
                    <a:lnTo>
                      <a:pt x="420711" y="304620"/>
                    </a:lnTo>
                    <a:close/>
                    <a:moveTo>
                      <a:pt x="420711" y="361483"/>
                    </a:moveTo>
                    <a:cubicBezTo>
                      <a:pt x="420711" y="354653"/>
                      <a:pt x="415176" y="349118"/>
                      <a:pt x="408347" y="349118"/>
                    </a:cubicBezTo>
                    <a:lnTo>
                      <a:pt x="277829" y="349118"/>
                    </a:lnTo>
                    <a:cubicBezTo>
                      <a:pt x="271064" y="348190"/>
                      <a:pt x="264826" y="352919"/>
                      <a:pt x="263898" y="359684"/>
                    </a:cubicBezTo>
                    <a:cubicBezTo>
                      <a:pt x="262970" y="366449"/>
                      <a:pt x="267699" y="372687"/>
                      <a:pt x="274464" y="373615"/>
                    </a:cubicBezTo>
                    <a:cubicBezTo>
                      <a:pt x="274603" y="373639"/>
                      <a:pt x="274743" y="373656"/>
                      <a:pt x="274882" y="373668"/>
                    </a:cubicBezTo>
                    <a:cubicBezTo>
                      <a:pt x="275862" y="373784"/>
                      <a:pt x="276849" y="373784"/>
                      <a:pt x="277829" y="373668"/>
                    </a:cubicBezTo>
                    <a:lnTo>
                      <a:pt x="408347" y="373668"/>
                    </a:lnTo>
                    <a:cubicBezTo>
                      <a:pt x="415077" y="373766"/>
                      <a:pt x="420613" y="368393"/>
                      <a:pt x="420711" y="361663"/>
                    </a:cubicBezTo>
                    <a:cubicBezTo>
                      <a:pt x="420711" y="361663"/>
                      <a:pt x="420711" y="361657"/>
                      <a:pt x="420711" y="361657"/>
                    </a:cubicBezTo>
                    <a:lnTo>
                      <a:pt x="420711" y="361477"/>
                    </a:lnTo>
                    <a:close/>
                    <a:moveTo>
                      <a:pt x="420711" y="418345"/>
                    </a:moveTo>
                    <a:cubicBezTo>
                      <a:pt x="420711" y="411516"/>
                      <a:pt x="415176" y="405981"/>
                      <a:pt x="408347" y="405981"/>
                    </a:cubicBezTo>
                    <a:lnTo>
                      <a:pt x="277829" y="405981"/>
                    </a:lnTo>
                    <a:cubicBezTo>
                      <a:pt x="271064" y="405052"/>
                      <a:pt x="264826" y="409781"/>
                      <a:pt x="263898" y="416547"/>
                    </a:cubicBezTo>
                    <a:cubicBezTo>
                      <a:pt x="262970" y="423312"/>
                      <a:pt x="267699" y="429550"/>
                      <a:pt x="274464" y="430478"/>
                    </a:cubicBezTo>
                    <a:cubicBezTo>
                      <a:pt x="274603" y="430501"/>
                      <a:pt x="274743" y="430519"/>
                      <a:pt x="274882" y="430530"/>
                    </a:cubicBezTo>
                    <a:cubicBezTo>
                      <a:pt x="275862" y="430646"/>
                      <a:pt x="276849" y="430646"/>
                      <a:pt x="277829" y="430530"/>
                    </a:cubicBezTo>
                    <a:lnTo>
                      <a:pt x="408347" y="430530"/>
                    </a:lnTo>
                    <a:cubicBezTo>
                      <a:pt x="415077" y="430629"/>
                      <a:pt x="420613" y="425256"/>
                      <a:pt x="420711" y="418525"/>
                    </a:cubicBezTo>
                    <a:cubicBezTo>
                      <a:pt x="420711" y="418525"/>
                      <a:pt x="420711" y="418525"/>
                      <a:pt x="420711" y="418525"/>
                    </a:cubicBezTo>
                    <a:lnTo>
                      <a:pt x="420711" y="418345"/>
                    </a:lnTo>
                    <a:close/>
                    <a:moveTo>
                      <a:pt x="321805" y="20075"/>
                    </a:moveTo>
                    <a:cubicBezTo>
                      <a:pt x="321805" y="12172"/>
                      <a:pt x="315399" y="5767"/>
                      <a:pt x="307497" y="5767"/>
                    </a:cubicBezTo>
                    <a:cubicBezTo>
                      <a:pt x="299594" y="5767"/>
                      <a:pt x="293188" y="12172"/>
                      <a:pt x="293188" y="20075"/>
                    </a:cubicBezTo>
                    <a:cubicBezTo>
                      <a:pt x="293188" y="27978"/>
                      <a:pt x="299594" y="34383"/>
                      <a:pt x="307497" y="34383"/>
                    </a:cubicBezTo>
                    <a:cubicBezTo>
                      <a:pt x="307497" y="34383"/>
                      <a:pt x="307503" y="34383"/>
                      <a:pt x="307503" y="34383"/>
                    </a:cubicBezTo>
                    <a:lnTo>
                      <a:pt x="307503" y="34383"/>
                    </a:lnTo>
                    <a:cubicBezTo>
                      <a:pt x="315295" y="34482"/>
                      <a:pt x="321695" y="28251"/>
                      <a:pt x="321805" y="20458"/>
                    </a:cubicBezTo>
                    <a:cubicBezTo>
                      <a:pt x="321805" y="20336"/>
                      <a:pt x="321805" y="20220"/>
                      <a:pt x="321805" y="20098"/>
                    </a:cubicBezTo>
                    <a:close/>
                    <a:moveTo>
                      <a:pt x="364371" y="20075"/>
                    </a:moveTo>
                    <a:cubicBezTo>
                      <a:pt x="364371" y="12172"/>
                      <a:pt x="357965" y="5767"/>
                      <a:pt x="350063" y="5767"/>
                    </a:cubicBezTo>
                    <a:cubicBezTo>
                      <a:pt x="342160" y="5767"/>
                      <a:pt x="335754" y="12172"/>
                      <a:pt x="335754" y="20075"/>
                    </a:cubicBezTo>
                    <a:cubicBezTo>
                      <a:pt x="335754" y="27978"/>
                      <a:pt x="342160" y="34383"/>
                      <a:pt x="350063" y="34383"/>
                    </a:cubicBezTo>
                    <a:cubicBezTo>
                      <a:pt x="350063" y="34383"/>
                      <a:pt x="350068" y="34383"/>
                      <a:pt x="350068" y="34383"/>
                    </a:cubicBezTo>
                    <a:lnTo>
                      <a:pt x="350242" y="34383"/>
                    </a:lnTo>
                    <a:cubicBezTo>
                      <a:pt x="358046" y="34383"/>
                      <a:pt x="364371" y="28059"/>
                      <a:pt x="364371" y="20255"/>
                    </a:cubicBezTo>
                    <a:lnTo>
                      <a:pt x="364371" y="20075"/>
                    </a:lnTo>
                    <a:close/>
                    <a:moveTo>
                      <a:pt x="407111" y="20075"/>
                    </a:moveTo>
                    <a:cubicBezTo>
                      <a:pt x="407111" y="12172"/>
                      <a:pt x="400705" y="5767"/>
                      <a:pt x="392802" y="5767"/>
                    </a:cubicBezTo>
                    <a:cubicBezTo>
                      <a:pt x="384900" y="5767"/>
                      <a:pt x="378494" y="12172"/>
                      <a:pt x="378494" y="20075"/>
                    </a:cubicBezTo>
                    <a:cubicBezTo>
                      <a:pt x="378494" y="27978"/>
                      <a:pt x="384900" y="34383"/>
                      <a:pt x="392802" y="34383"/>
                    </a:cubicBezTo>
                    <a:cubicBezTo>
                      <a:pt x="392802" y="34383"/>
                      <a:pt x="392808" y="34383"/>
                      <a:pt x="392808" y="34383"/>
                    </a:cubicBezTo>
                    <a:lnTo>
                      <a:pt x="392808" y="34383"/>
                    </a:lnTo>
                    <a:cubicBezTo>
                      <a:pt x="400600" y="34482"/>
                      <a:pt x="407000" y="28251"/>
                      <a:pt x="407111" y="20458"/>
                    </a:cubicBezTo>
                    <a:cubicBezTo>
                      <a:pt x="407111" y="20336"/>
                      <a:pt x="407111" y="20220"/>
                      <a:pt x="407111" y="20098"/>
                    </a:cubicBezTo>
                    <a:close/>
                    <a:moveTo>
                      <a:pt x="449676" y="20075"/>
                    </a:moveTo>
                    <a:cubicBezTo>
                      <a:pt x="449676" y="12172"/>
                      <a:pt x="443271" y="5767"/>
                      <a:pt x="435368" y="5767"/>
                    </a:cubicBezTo>
                    <a:cubicBezTo>
                      <a:pt x="427465" y="5767"/>
                      <a:pt x="421059" y="12172"/>
                      <a:pt x="421059" y="20075"/>
                    </a:cubicBezTo>
                    <a:cubicBezTo>
                      <a:pt x="421059" y="27978"/>
                      <a:pt x="427465" y="34383"/>
                      <a:pt x="435368" y="34383"/>
                    </a:cubicBezTo>
                    <a:cubicBezTo>
                      <a:pt x="435368" y="34383"/>
                      <a:pt x="435374" y="34383"/>
                      <a:pt x="435374" y="34383"/>
                    </a:cubicBezTo>
                    <a:lnTo>
                      <a:pt x="435548" y="34383"/>
                    </a:lnTo>
                    <a:cubicBezTo>
                      <a:pt x="443352" y="34383"/>
                      <a:pt x="449676" y="28059"/>
                      <a:pt x="449676" y="20255"/>
                    </a:cubicBezTo>
                    <a:lnTo>
                      <a:pt x="449676" y="20075"/>
                    </a:lnTo>
                    <a:close/>
                    <a:moveTo>
                      <a:pt x="492416" y="20075"/>
                    </a:moveTo>
                    <a:cubicBezTo>
                      <a:pt x="492416" y="12172"/>
                      <a:pt x="486010" y="5767"/>
                      <a:pt x="478108" y="5767"/>
                    </a:cubicBezTo>
                    <a:cubicBezTo>
                      <a:pt x="470205" y="5767"/>
                      <a:pt x="463799" y="12172"/>
                      <a:pt x="463799" y="20075"/>
                    </a:cubicBezTo>
                    <a:cubicBezTo>
                      <a:pt x="463799" y="27978"/>
                      <a:pt x="470205" y="34383"/>
                      <a:pt x="478108" y="34383"/>
                    </a:cubicBezTo>
                    <a:cubicBezTo>
                      <a:pt x="478108" y="34383"/>
                      <a:pt x="478114" y="34383"/>
                      <a:pt x="478114" y="34383"/>
                    </a:cubicBezTo>
                    <a:lnTo>
                      <a:pt x="478114" y="34383"/>
                    </a:lnTo>
                    <a:cubicBezTo>
                      <a:pt x="485906" y="34482"/>
                      <a:pt x="492306" y="28251"/>
                      <a:pt x="492416" y="20458"/>
                    </a:cubicBezTo>
                    <a:lnTo>
                      <a:pt x="492416" y="20098"/>
                    </a:lnTo>
                    <a:close/>
                    <a:moveTo>
                      <a:pt x="535162" y="20075"/>
                    </a:moveTo>
                    <a:cubicBezTo>
                      <a:pt x="535162" y="12172"/>
                      <a:pt x="528756" y="5767"/>
                      <a:pt x="520853" y="5767"/>
                    </a:cubicBezTo>
                    <a:cubicBezTo>
                      <a:pt x="512951" y="5767"/>
                      <a:pt x="506545" y="12172"/>
                      <a:pt x="506545" y="20075"/>
                    </a:cubicBezTo>
                    <a:cubicBezTo>
                      <a:pt x="506545" y="27978"/>
                      <a:pt x="512951" y="34383"/>
                      <a:pt x="520853" y="34383"/>
                    </a:cubicBezTo>
                    <a:lnTo>
                      <a:pt x="520853" y="34383"/>
                    </a:lnTo>
                    <a:cubicBezTo>
                      <a:pt x="528744" y="34575"/>
                      <a:pt x="535295" y="28343"/>
                      <a:pt x="535510" y="20458"/>
                    </a:cubicBezTo>
                    <a:lnTo>
                      <a:pt x="535510" y="20098"/>
                    </a:lnTo>
                    <a:close/>
                    <a:moveTo>
                      <a:pt x="321811" y="133800"/>
                    </a:moveTo>
                    <a:cubicBezTo>
                      <a:pt x="321817" y="125898"/>
                      <a:pt x="315411" y="119492"/>
                      <a:pt x="307508" y="119486"/>
                    </a:cubicBezTo>
                    <a:cubicBezTo>
                      <a:pt x="299606" y="119480"/>
                      <a:pt x="293200" y="125886"/>
                      <a:pt x="293194" y="133789"/>
                    </a:cubicBezTo>
                    <a:cubicBezTo>
                      <a:pt x="293194" y="141691"/>
                      <a:pt x="299594" y="148097"/>
                      <a:pt x="307497" y="148103"/>
                    </a:cubicBezTo>
                    <a:cubicBezTo>
                      <a:pt x="307497" y="148103"/>
                      <a:pt x="307503" y="148103"/>
                      <a:pt x="307503" y="148103"/>
                    </a:cubicBezTo>
                    <a:lnTo>
                      <a:pt x="307503" y="148103"/>
                    </a:lnTo>
                    <a:cubicBezTo>
                      <a:pt x="315295" y="148207"/>
                      <a:pt x="321701" y="141970"/>
                      <a:pt x="321805" y="134177"/>
                    </a:cubicBezTo>
                    <a:cubicBezTo>
                      <a:pt x="321805" y="134061"/>
                      <a:pt x="321805" y="133939"/>
                      <a:pt x="321805" y="133823"/>
                    </a:cubicBezTo>
                    <a:close/>
                    <a:moveTo>
                      <a:pt x="364371" y="133800"/>
                    </a:moveTo>
                    <a:cubicBezTo>
                      <a:pt x="364371" y="125898"/>
                      <a:pt x="357965" y="119492"/>
                      <a:pt x="350063" y="119492"/>
                    </a:cubicBezTo>
                    <a:cubicBezTo>
                      <a:pt x="342160" y="119492"/>
                      <a:pt x="335754" y="125898"/>
                      <a:pt x="335754" y="133800"/>
                    </a:cubicBezTo>
                    <a:cubicBezTo>
                      <a:pt x="335754" y="141703"/>
                      <a:pt x="342160" y="148109"/>
                      <a:pt x="350063" y="148109"/>
                    </a:cubicBezTo>
                    <a:cubicBezTo>
                      <a:pt x="350063" y="148109"/>
                      <a:pt x="350068" y="148109"/>
                      <a:pt x="350068" y="148109"/>
                    </a:cubicBezTo>
                    <a:lnTo>
                      <a:pt x="350242" y="148109"/>
                    </a:lnTo>
                    <a:cubicBezTo>
                      <a:pt x="358046" y="148109"/>
                      <a:pt x="364371" y="141784"/>
                      <a:pt x="364371" y="133980"/>
                    </a:cubicBezTo>
                    <a:lnTo>
                      <a:pt x="364371" y="133806"/>
                    </a:lnTo>
                    <a:close/>
                    <a:moveTo>
                      <a:pt x="407111" y="133800"/>
                    </a:moveTo>
                    <a:cubicBezTo>
                      <a:pt x="407117" y="125898"/>
                      <a:pt x="400711" y="119492"/>
                      <a:pt x="392808" y="119486"/>
                    </a:cubicBezTo>
                    <a:cubicBezTo>
                      <a:pt x="384905" y="119480"/>
                      <a:pt x="378499" y="125886"/>
                      <a:pt x="378494" y="133789"/>
                    </a:cubicBezTo>
                    <a:cubicBezTo>
                      <a:pt x="378488" y="141691"/>
                      <a:pt x="384894" y="148097"/>
                      <a:pt x="392796" y="148103"/>
                    </a:cubicBezTo>
                    <a:cubicBezTo>
                      <a:pt x="392802" y="148103"/>
                      <a:pt x="392802" y="148103"/>
                      <a:pt x="392808" y="148103"/>
                    </a:cubicBezTo>
                    <a:lnTo>
                      <a:pt x="392808" y="148103"/>
                    </a:lnTo>
                    <a:cubicBezTo>
                      <a:pt x="400600" y="148202"/>
                      <a:pt x="407000" y="141970"/>
                      <a:pt x="407111" y="134177"/>
                    </a:cubicBezTo>
                    <a:cubicBezTo>
                      <a:pt x="407111" y="134061"/>
                      <a:pt x="407111" y="133939"/>
                      <a:pt x="407111" y="133823"/>
                    </a:cubicBezTo>
                    <a:close/>
                    <a:moveTo>
                      <a:pt x="449676" y="133800"/>
                    </a:moveTo>
                    <a:cubicBezTo>
                      <a:pt x="449676" y="125898"/>
                      <a:pt x="443271" y="119492"/>
                      <a:pt x="435368" y="119492"/>
                    </a:cubicBezTo>
                    <a:cubicBezTo>
                      <a:pt x="427465" y="119492"/>
                      <a:pt x="421059" y="125898"/>
                      <a:pt x="421059" y="133800"/>
                    </a:cubicBezTo>
                    <a:cubicBezTo>
                      <a:pt x="421059" y="141703"/>
                      <a:pt x="427465" y="148109"/>
                      <a:pt x="435368" y="148109"/>
                    </a:cubicBezTo>
                    <a:cubicBezTo>
                      <a:pt x="435368" y="148109"/>
                      <a:pt x="435374" y="148109"/>
                      <a:pt x="435374" y="148109"/>
                    </a:cubicBezTo>
                    <a:lnTo>
                      <a:pt x="435548" y="148109"/>
                    </a:lnTo>
                    <a:cubicBezTo>
                      <a:pt x="443352" y="148109"/>
                      <a:pt x="449676" y="141784"/>
                      <a:pt x="449676" y="133980"/>
                    </a:cubicBezTo>
                    <a:lnTo>
                      <a:pt x="449676" y="133806"/>
                    </a:lnTo>
                    <a:close/>
                    <a:moveTo>
                      <a:pt x="492416" y="133800"/>
                    </a:moveTo>
                    <a:cubicBezTo>
                      <a:pt x="492422" y="125898"/>
                      <a:pt x="486016" y="119492"/>
                      <a:pt x="478114" y="119486"/>
                    </a:cubicBezTo>
                    <a:cubicBezTo>
                      <a:pt x="470211" y="119480"/>
                      <a:pt x="463805" y="125886"/>
                      <a:pt x="463799" y="133789"/>
                    </a:cubicBezTo>
                    <a:cubicBezTo>
                      <a:pt x="463793" y="141691"/>
                      <a:pt x="470199" y="148097"/>
                      <a:pt x="478102" y="148103"/>
                    </a:cubicBezTo>
                    <a:cubicBezTo>
                      <a:pt x="478108" y="148103"/>
                      <a:pt x="478108" y="148103"/>
                      <a:pt x="478114" y="148103"/>
                    </a:cubicBezTo>
                    <a:lnTo>
                      <a:pt x="478114" y="148103"/>
                    </a:lnTo>
                    <a:cubicBezTo>
                      <a:pt x="485906" y="148202"/>
                      <a:pt x="492306" y="141970"/>
                      <a:pt x="492416" y="134177"/>
                    </a:cubicBezTo>
                    <a:lnTo>
                      <a:pt x="492416" y="133823"/>
                    </a:lnTo>
                    <a:close/>
                    <a:moveTo>
                      <a:pt x="535162" y="133800"/>
                    </a:moveTo>
                    <a:cubicBezTo>
                      <a:pt x="535168" y="125898"/>
                      <a:pt x="528762" y="119492"/>
                      <a:pt x="520859" y="119486"/>
                    </a:cubicBezTo>
                    <a:cubicBezTo>
                      <a:pt x="512956" y="119480"/>
                      <a:pt x="506551" y="125886"/>
                      <a:pt x="506545" y="133789"/>
                    </a:cubicBezTo>
                    <a:cubicBezTo>
                      <a:pt x="506539" y="141691"/>
                      <a:pt x="512945" y="148097"/>
                      <a:pt x="520848" y="148103"/>
                    </a:cubicBezTo>
                    <a:cubicBezTo>
                      <a:pt x="520848" y="148103"/>
                      <a:pt x="520853" y="148103"/>
                      <a:pt x="520853" y="148103"/>
                    </a:cubicBezTo>
                    <a:lnTo>
                      <a:pt x="520853" y="148103"/>
                    </a:lnTo>
                    <a:cubicBezTo>
                      <a:pt x="528744" y="148300"/>
                      <a:pt x="535301" y="142069"/>
                      <a:pt x="535510" y="134177"/>
                    </a:cubicBezTo>
                    <a:lnTo>
                      <a:pt x="535510" y="133823"/>
                    </a:lnTo>
                    <a:close/>
                    <a:moveTo>
                      <a:pt x="467518" y="297437"/>
                    </a:moveTo>
                    <a:cubicBezTo>
                      <a:pt x="467518" y="289534"/>
                      <a:pt x="461113" y="283128"/>
                      <a:pt x="453210" y="283128"/>
                    </a:cubicBezTo>
                    <a:cubicBezTo>
                      <a:pt x="445307" y="283128"/>
                      <a:pt x="438902" y="289534"/>
                      <a:pt x="438902" y="297437"/>
                    </a:cubicBezTo>
                    <a:cubicBezTo>
                      <a:pt x="438902" y="305340"/>
                      <a:pt x="445307" y="311745"/>
                      <a:pt x="453210" y="311745"/>
                    </a:cubicBezTo>
                    <a:lnTo>
                      <a:pt x="453210" y="311745"/>
                    </a:lnTo>
                    <a:cubicBezTo>
                      <a:pt x="461014" y="311844"/>
                      <a:pt x="467414" y="305595"/>
                      <a:pt x="467513" y="297791"/>
                    </a:cubicBezTo>
                    <a:cubicBezTo>
                      <a:pt x="467513" y="297791"/>
                      <a:pt x="467513" y="297791"/>
                      <a:pt x="467513" y="297791"/>
                    </a:cubicBezTo>
                    <a:cubicBezTo>
                      <a:pt x="467513" y="297675"/>
                      <a:pt x="467513" y="297559"/>
                      <a:pt x="467513" y="297437"/>
                    </a:cubicBezTo>
                    <a:close/>
                    <a:moveTo>
                      <a:pt x="510258" y="297437"/>
                    </a:moveTo>
                    <a:cubicBezTo>
                      <a:pt x="510258" y="289534"/>
                      <a:pt x="503853" y="283128"/>
                      <a:pt x="495950" y="283128"/>
                    </a:cubicBezTo>
                    <a:cubicBezTo>
                      <a:pt x="488047" y="283128"/>
                      <a:pt x="481641" y="289534"/>
                      <a:pt x="481641" y="297437"/>
                    </a:cubicBezTo>
                    <a:cubicBezTo>
                      <a:pt x="481641" y="305340"/>
                      <a:pt x="488047" y="311745"/>
                      <a:pt x="495950" y="311745"/>
                    </a:cubicBezTo>
                    <a:lnTo>
                      <a:pt x="495950" y="311745"/>
                    </a:lnTo>
                    <a:cubicBezTo>
                      <a:pt x="503754" y="311844"/>
                      <a:pt x="510160" y="305595"/>
                      <a:pt x="510258" y="297791"/>
                    </a:cubicBezTo>
                    <a:lnTo>
                      <a:pt x="510258" y="297437"/>
                    </a:lnTo>
                    <a:close/>
                    <a:moveTo>
                      <a:pt x="552824" y="297437"/>
                    </a:moveTo>
                    <a:cubicBezTo>
                      <a:pt x="552824" y="289534"/>
                      <a:pt x="546418" y="283128"/>
                      <a:pt x="538516" y="283128"/>
                    </a:cubicBezTo>
                    <a:cubicBezTo>
                      <a:pt x="530613" y="283128"/>
                      <a:pt x="524207" y="289534"/>
                      <a:pt x="524207" y="297437"/>
                    </a:cubicBezTo>
                    <a:cubicBezTo>
                      <a:pt x="524207" y="305340"/>
                      <a:pt x="530613" y="311745"/>
                      <a:pt x="538516" y="311745"/>
                    </a:cubicBezTo>
                    <a:lnTo>
                      <a:pt x="538695" y="311745"/>
                    </a:lnTo>
                    <a:cubicBezTo>
                      <a:pt x="546494" y="311937"/>
                      <a:pt x="552975" y="305769"/>
                      <a:pt x="553172" y="297971"/>
                    </a:cubicBezTo>
                    <a:cubicBezTo>
                      <a:pt x="553172" y="297791"/>
                      <a:pt x="553172" y="297617"/>
                      <a:pt x="553172" y="297437"/>
                    </a:cubicBezTo>
                    <a:close/>
                    <a:moveTo>
                      <a:pt x="595564" y="297437"/>
                    </a:moveTo>
                    <a:cubicBezTo>
                      <a:pt x="595564" y="289534"/>
                      <a:pt x="589158" y="283128"/>
                      <a:pt x="581255" y="283128"/>
                    </a:cubicBezTo>
                    <a:cubicBezTo>
                      <a:pt x="573353" y="283128"/>
                      <a:pt x="566947" y="289534"/>
                      <a:pt x="566947" y="297437"/>
                    </a:cubicBezTo>
                    <a:cubicBezTo>
                      <a:pt x="566947" y="305340"/>
                      <a:pt x="573353" y="311745"/>
                      <a:pt x="581255" y="311745"/>
                    </a:cubicBezTo>
                    <a:lnTo>
                      <a:pt x="581255" y="311745"/>
                    </a:lnTo>
                    <a:cubicBezTo>
                      <a:pt x="589059" y="311844"/>
                      <a:pt x="595459" y="305595"/>
                      <a:pt x="595558" y="297791"/>
                    </a:cubicBezTo>
                    <a:cubicBezTo>
                      <a:pt x="595558" y="297791"/>
                      <a:pt x="595558" y="297791"/>
                      <a:pt x="595558" y="297791"/>
                    </a:cubicBezTo>
                    <a:cubicBezTo>
                      <a:pt x="595558" y="297675"/>
                      <a:pt x="595558" y="297553"/>
                      <a:pt x="595558" y="297437"/>
                    </a:cubicBezTo>
                    <a:close/>
                    <a:moveTo>
                      <a:pt x="638129" y="297437"/>
                    </a:moveTo>
                    <a:cubicBezTo>
                      <a:pt x="638129" y="289534"/>
                      <a:pt x="631724" y="283128"/>
                      <a:pt x="623821" y="283128"/>
                    </a:cubicBezTo>
                    <a:cubicBezTo>
                      <a:pt x="615918" y="283128"/>
                      <a:pt x="609513" y="289534"/>
                      <a:pt x="609513" y="297437"/>
                    </a:cubicBezTo>
                    <a:cubicBezTo>
                      <a:pt x="609513" y="305340"/>
                      <a:pt x="615918" y="311745"/>
                      <a:pt x="623821" y="311745"/>
                    </a:cubicBezTo>
                    <a:lnTo>
                      <a:pt x="624001" y="311745"/>
                    </a:lnTo>
                    <a:cubicBezTo>
                      <a:pt x="631805" y="311740"/>
                      <a:pt x="638129" y="305415"/>
                      <a:pt x="638124" y="297611"/>
                    </a:cubicBezTo>
                    <a:lnTo>
                      <a:pt x="638124" y="297437"/>
                    </a:lnTo>
                    <a:close/>
                    <a:moveTo>
                      <a:pt x="680869" y="297437"/>
                    </a:moveTo>
                    <a:cubicBezTo>
                      <a:pt x="680869" y="289534"/>
                      <a:pt x="674464" y="283128"/>
                      <a:pt x="666561" y="283128"/>
                    </a:cubicBezTo>
                    <a:cubicBezTo>
                      <a:pt x="658658" y="283128"/>
                      <a:pt x="652252" y="289534"/>
                      <a:pt x="652252" y="297437"/>
                    </a:cubicBezTo>
                    <a:cubicBezTo>
                      <a:pt x="652252" y="305340"/>
                      <a:pt x="658658" y="311745"/>
                      <a:pt x="666561" y="311745"/>
                    </a:cubicBezTo>
                    <a:lnTo>
                      <a:pt x="666561" y="311745"/>
                    </a:lnTo>
                    <a:cubicBezTo>
                      <a:pt x="674365" y="311844"/>
                      <a:pt x="680765" y="305595"/>
                      <a:pt x="680863" y="297791"/>
                    </a:cubicBezTo>
                    <a:cubicBezTo>
                      <a:pt x="680863" y="297791"/>
                      <a:pt x="680863" y="297791"/>
                      <a:pt x="680863" y="297791"/>
                    </a:cubicBezTo>
                    <a:cubicBezTo>
                      <a:pt x="680863" y="297675"/>
                      <a:pt x="680863" y="297553"/>
                      <a:pt x="680863" y="297437"/>
                    </a:cubicBezTo>
                    <a:close/>
                    <a:moveTo>
                      <a:pt x="467518" y="414887"/>
                    </a:moveTo>
                    <a:cubicBezTo>
                      <a:pt x="467617" y="406984"/>
                      <a:pt x="461293" y="400498"/>
                      <a:pt x="453390" y="400399"/>
                    </a:cubicBezTo>
                    <a:cubicBezTo>
                      <a:pt x="445487" y="400300"/>
                      <a:pt x="439000" y="406630"/>
                      <a:pt x="438902" y="414527"/>
                    </a:cubicBezTo>
                    <a:cubicBezTo>
                      <a:pt x="438803" y="422424"/>
                      <a:pt x="445116" y="428906"/>
                      <a:pt x="453013" y="429016"/>
                    </a:cubicBezTo>
                    <a:lnTo>
                      <a:pt x="453187" y="429016"/>
                    </a:lnTo>
                    <a:cubicBezTo>
                      <a:pt x="461020" y="429022"/>
                      <a:pt x="467397" y="422720"/>
                      <a:pt x="467490" y="414887"/>
                    </a:cubicBezTo>
                    <a:close/>
                    <a:moveTo>
                      <a:pt x="510258" y="414887"/>
                    </a:moveTo>
                    <a:cubicBezTo>
                      <a:pt x="510357" y="406984"/>
                      <a:pt x="504032" y="400498"/>
                      <a:pt x="496130" y="400399"/>
                    </a:cubicBezTo>
                    <a:cubicBezTo>
                      <a:pt x="488227" y="400300"/>
                      <a:pt x="481740" y="406630"/>
                      <a:pt x="481641" y="414527"/>
                    </a:cubicBezTo>
                    <a:cubicBezTo>
                      <a:pt x="481543" y="422424"/>
                      <a:pt x="487861" y="428906"/>
                      <a:pt x="495753" y="429016"/>
                    </a:cubicBezTo>
                    <a:lnTo>
                      <a:pt x="495932" y="429016"/>
                    </a:lnTo>
                    <a:cubicBezTo>
                      <a:pt x="503766" y="429016"/>
                      <a:pt x="510136" y="422714"/>
                      <a:pt x="510235" y="414887"/>
                    </a:cubicBezTo>
                    <a:close/>
                    <a:moveTo>
                      <a:pt x="552824" y="414887"/>
                    </a:moveTo>
                    <a:cubicBezTo>
                      <a:pt x="552923" y="406984"/>
                      <a:pt x="546598" y="400498"/>
                      <a:pt x="538695" y="400399"/>
                    </a:cubicBezTo>
                    <a:cubicBezTo>
                      <a:pt x="530793" y="400300"/>
                      <a:pt x="524306" y="406630"/>
                      <a:pt x="524207" y="414527"/>
                    </a:cubicBezTo>
                    <a:cubicBezTo>
                      <a:pt x="524108" y="422424"/>
                      <a:pt x="530421" y="428906"/>
                      <a:pt x="538318" y="429016"/>
                    </a:cubicBezTo>
                    <a:lnTo>
                      <a:pt x="538672" y="429016"/>
                    </a:lnTo>
                    <a:cubicBezTo>
                      <a:pt x="546471" y="429219"/>
                      <a:pt x="552963" y="423063"/>
                      <a:pt x="553166" y="415259"/>
                    </a:cubicBezTo>
                    <a:cubicBezTo>
                      <a:pt x="553166" y="415247"/>
                      <a:pt x="553166" y="415235"/>
                      <a:pt x="553166" y="415224"/>
                    </a:cubicBezTo>
                    <a:cubicBezTo>
                      <a:pt x="553166" y="415108"/>
                      <a:pt x="553166" y="414986"/>
                      <a:pt x="553166" y="414870"/>
                    </a:cubicBezTo>
                    <a:close/>
                    <a:moveTo>
                      <a:pt x="595564" y="414887"/>
                    </a:moveTo>
                    <a:cubicBezTo>
                      <a:pt x="595662" y="406984"/>
                      <a:pt x="589338" y="400498"/>
                      <a:pt x="581435" y="400399"/>
                    </a:cubicBezTo>
                    <a:cubicBezTo>
                      <a:pt x="573532" y="400300"/>
                      <a:pt x="567046" y="406630"/>
                      <a:pt x="566947" y="414527"/>
                    </a:cubicBezTo>
                    <a:cubicBezTo>
                      <a:pt x="566848" y="422424"/>
                      <a:pt x="573167" y="428906"/>
                      <a:pt x="581058" y="429016"/>
                    </a:cubicBezTo>
                    <a:lnTo>
                      <a:pt x="581238" y="429016"/>
                    </a:lnTo>
                    <a:cubicBezTo>
                      <a:pt x="589071" y="429016"/>
                      <a:pt x="595442" y="422720"/>
                      <a:pt x="595535" y="414887"/>
                    </a:cubicBezTo>
                    <a:close/>
                    <a:moveTo>
                      <a:pt x="638129" y="414887"/>
                    </a:moveTo>
                    <a:cubicBezTo>
                      <a:pt x="638228" y="406984"/>
                      <a:pt x="631904" y="400498"/>
                      <a:pt x="624001" y="400399"/>
                    </a:cubicBezTo>
                    <a:cubicBezTo>
                      <a:pt x="616098" y="400300"/>
                      <a:pt x="609611" y="406630"/>
                      <a:pt x="609513" y="414527"/>
                    </a:cubicBezTo>
                    <a:cubicBezTo>
                      <a:pt x="609414" y="422424"/>
                      <a:pt x="615727" y="428906"/>
                      <a:pt x="623624" y="429016"/>
                    </a:cubicBezTo>
                    <a:lnTo>
                      <a:pt x="623978" y="429016"/>
                    </a:lnTo>
                    <a:cubicBezTo>
                      <a:pt x="631776" y="429010"/>
                      <a:pt x="638101" y="422686"/>
                      <a:pt x="638101" y="414887"/>
                    </a:cubicBezTo>
                    <a:close/>
                    <a:moveTo>
                      <a:pt x="680869" y="414887"/>
                    </a:moveTo>
                    <a:cubicBezTo>
                      <a:pt x="680968" y="406984"/>
                      <a:pt x="674643" y="400498"/>
                      <a:pt x="666741" y="400399"/>
                    </a:cubicBezTo>
                    <a:cubicBezTo>
                      <a:pt x="658838" y="400300"/>
                      <a:pt x="652351" y="406630"/>
                      <a:pt x="652252" y="414527"/>
                    </a:cubicBezTo>
                    <a:cubicBezTo>
                      <a:pt x="652154" y="422424"/>
                      <a:pt x="658472" y="428906"/>
                      <a:pt x="666364" y="429016"/>
                    </a:cubicBezTo>
                    <a:lnTo>
                      <a:pt x="666543" y="429016"/>
                    </a:lnTo>
                    <a:cubicBezTo>
                      <a:pt x="674377" y="429016"/>
                      <a:pt x="680748" y="422720"/>
                      <a:pt x="680840" y="4148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5" name="Google Shape;125;p14"/>
          <p:cNvGrpSpPr/>
          <p:nvPr/>
        </p:nvGrpSpPr>
        <p:grpSpPr>
          <a:xfrm>
            <a:off x="8" y="-1779122"/>
            <a:ext cx="8032720" cy="9488760"/>
            <a:chOff x="8" y="-1779122"/>
            <a:chExt cx="8032720" cy="9488760"/>
          </a:xfrm>
        </p:grpSpPr>
        <p:sp>
          <p:nvSpPr>
            <p:cNvPr id="126" name="Google Shape;126;p14"/>
            <p:cNvSpPr/>
            <p:nvPr/>
          </p:nvSpPr>
          <p:spPr>
            <a:xfrm flipH="1">
              <a:off x="8" y="4761517"/>
              <a:ext cx="3167369" cy="2948121"/>
            </a:xfrm>
            <a:custGeom>
              <a:rect b="b" l="l" r="r" t="t"/>
              <a:pathLst>
                <a:path extrusionOk="0" h="2948121" w="3167369">
                  <a:moveTo>
                    <a:pt x="34236" y="1013848"/>
                  </a:moveTo>
                  <a:cubicBezTo>
                    <a:pt x="34236" y="1013848"/>
                    <a:pt x="167945" y="448589"/>
                    <a:pt x="694863" y="173392"/>
                  </a:cubicBezTo>
                  <a:cubicBezTo>
                    <a:pt x="1221781" y="-101805"/>
                    <a:pt x="1850178" y="15442"/>
                    <a:pt x="2361884" y="96292"/>
                  </a:cubicBezTo>
                  <a:cubicBezTo>
                    <a:pt x="2873590" y="177143"/>
                    <a:pt x="3199076" y="568615"/>
                    <a:pt x="3164277" y="1038229"/>
                  </a:cubicBezTo>
                  <a:cubicBezTo>
                    <a:pt x="3129478" y="1507842"/>
                    <a:pt x="2716821" y="1552227"/>
                    <a:pt x="2401754" y="2023090"/>
                  </a:cubicBezTo>
                  <a:cubicBezTo>
                    <a:pt x="2086687" y="2493955"/>
                    <a:pt x="2070364" y="2669061"/>
                    <a:pt x="1562825" y="2885496"/>
                  </a:cubicBezTo>
                  <a:cubicBezTo>
                    <a:pt x="1055287" y="3101931"/>
                    <a:pt x="403481" y="2745814"/>
                    <a:pt x="152803" y="2114499"/>
                  </a:cubicBezTo>
                  <a:cubicBezTo>
                    <a:pt x="-97875" y="1483184"/>
                    <a:pt x="34236" y="1013848"/>
                    <a:pt x="34236" y="1013848"/>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 name="Google Shape;127;p14"/>
            <p:cNvSpPr/>
            <p:nvPr/>
          </p:nvSpPr>
          <p:spPr>
            <a:xfrm flipH="1" rot="-1701538">
              <a:off x="5216436" y="-1284494"/>
              <a:ext cx="2539372" cy="1807589"/>
            </a:xfrm>
            <a:custGeom>
              <a:rect b="b" l="l" r="r" t="t"/>
              <a:pathLst>
                <a:path extrusionOk="0" h="1807566" w="2539340">
                  <a:moveTo>
                    <a:pt x="65938" y="1326437"/>
                  </a:moveTo>
                  <a:cubicBezTo>
                    <a:pt x="-119866" y="832095"/>
                    <a:pt x="116574" y="472088"/>
                    <a:pt x="371558" y="397906"/>
                  </a:cubicBezTo>
                  <a:cubicBezTo>
                    <a:pt x="729690" y="293717"/>
                    <a:pt x="1065248" y="672756"/>
                    <a:pt x="1296964" y="618995"/>
                  </a:cubicBezTo>
                  <a:cubicBezTo>
                    <a:pt x="1483462" y="575722"/>
                    <a:pt x="1514579" y="120625"/>
                    <a:pt x="1783734" y="27689"/>
                  </a:cubicBezTo>
                  <a:cubicBezTo>
                    <a:pt x="2117138" y="-87336"/>
                    <a:pt x="2533893" y="179179"/>
                    <a:pt x="2538755" y="616286"/>
                  </a:cubicBezTo>
                  <a:cubicBezTo>
                    <a:pt x="2543201" y="1050614"/>
                    <a:pt x="2096856" y="1427847"/>
                    <a:pt x="1798181" y="1577393"/>
                  </a:cubicBezTo>
                  <a:cubicBezTo>
                    <a:pt x="1503119" y="1725341"/>
                    <a:pt x="1019127" y="1838559"/>
                    <a:pt x="750042" y="1801329"/>
                  </a:cubicBezTo>
                  <a:cubicBezTo>
                    <a:pt x="443727" y="1758890"/>
                    <a:pt x="176795" y="1621291"/>
                    <a:pt x="65938" y="1326437"/>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8" name="Google Shape;128;p1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29" name="Google Shape;129;p14"/>
          <p:cNvSpPr txBox="1"/>
          <p:nvPr>
            <p:ph idx="1" type="subTitle"/>
          </p:nvPr>
        </p:nvSpPr>
        <p:spPr>
          <a:xfrm>
            <a:off x="713325" y="1017725"/>
            <a:ext cx="7717500" cy="1177500"/>
          </a:xfrm>
          <a:prstGeom prst="rect">
            <a:avLst/>
          </a:prstGeom>
        </p:spPr>
        <p:txBody>
          <a:bodyPr anchorCtr="0" anchor="t" bIns="91425" lIns="91425" spcFirstLastPara="1" rIns="91425" wrap="square" tIns="91425">
            <a:noAutofit/>
          </a:bodyPr>
          <a:lstStyle>
            <a:lvl1pPr lvl="0">
              <a:spcBef>
                <a:spcPts val="0"/>
              </a:spcBef>
              <a:spcAft>
                <a:spcPts val="0"/>
              </a:spcAft>
              <a:buSzPts val="1400"/>
              <a:buChar char="●"/>
              <a:defRPr u="sng"/>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_1">
    <p:spTree>
      <p:nvGrpSpPr>
        <p:cNvPr id="130" name="Shape 130"/>
        <p:cNvGrpSpPr/>
        <p:nvPr/>
      </p:nvGrpSpPr>
      <p:grpSpPr>
        <a:xfrm>
          <a:off x="0" y="0"/>
          <a:ext cx="0" cy="0"/>
          <a:chOff x="0" y="0"/>
          <a:chExt cx="0" cy="0"/>
        </a:xfrm>
      </p:grpSpPr>
      <p:grpSp>
        <p:nvGrpSpPr>
          <p:cNvPr id="131" name="Google Shape;131;p15"/>
          <p:cNvGrpSpPr/>
          <p:nvPr/>
        </p:nvGrpSpPr>
        <p:grpSpPr>
          <a:xfrm>
            <a:off x="-1889882" y="-2665463"/>
            <a:ext cx="11164449" cy="9216288"/>
            <a:chOff x="-1889882" y="-2665463"/>
            <a:chExt cx="11164449" cy="9216288"/>
          </a:xfrm>
        </p:grpSpPr>
        <p:sp>
          <p:nvSpPr>
            <p:cNvPr id="132" name="Google Shape;132;p15"/>
            <p:cNvSpPr/>
            <p:nvPr/>
          </p:nvSpPr>
          <p:spPr>
            <a:xfrm rot="413639">
              <a:off x="6660988" y="4412558"/>
              <a:ext cx="2502879" cy="1995266"/>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15"/>
            <p:cNvSpPr/>
            <p:nvPr/>
          </p:nvSpPr>
          <p:spPr>
            <a:xfrm rot="1397564">
              <a:off x="-1382452" y="-2205071"/>
              <a:ext cx="2984344" cy="3181591"/>
            </a:xfrm>
            <a:custGeom>
              <a:rect b="b" l="l" r="r" t="t"/>
              <a:pathLst>
                <a:path extrusionOk="0" h="3185047" w="2987585">
                  <a:moveTo>
                    <a:pt x="1104335" y="26456"/>
                  </a:moveTo>
                  <a:cubicBezTo>
                    <a:pt x="868174" y="65284"/>
                    <a:pt x="642640" y="150858"/>
                    <a:pt x="450794" y="298736"/>
                  </a:cubicBezTo>
                  <a:cubicBezTo>
                    <a:pt x="171706" y="514060"/>
                    <a:pt x="16951" y="835447"/>
                    <a:pt x="767" y="1185174"/>
                  </a:cubicBezTo>
                  <a:cubicBezTo>
                    <a:pt x="-9860" y="1416057"/>
                    <a:pt x="45221" y="1641174"/>
                    <a:pt x="111902" y="1860387"/>
                  </a:cubicBezTo>
                  <a:cubicBezTo>
                    <a:pt x="197475" y="2142114"/>
                    <a:pt x="252765" y="2463640"/>
                    <a:pt x="431414" y="2704734"/>
                  </a:cubicBezTo>
                  <a:cubicBezTo>
                    <a:pt x="709946" y="3079813"/>
                    <a:pt x="1248185" y="3238041"/>
                    <a:pt x="1698351" y="3170944"/>
                  </a:cubicBezTo>
                  <a:cubicBezTo>
                    <a:pt x="1989176" y="3127532"/>
                    <a:pt x="2296464" y="2962566"/>
                    <a:pt x="2385997" y="2663891"/>
                  </a:cubicBezTo>
                  <a:cubicBezTo>
                    <a:pt x="2419129" y="2553382"/>
                    <a:pt x="2435243" y="2434676"/>
                    <a:pt x="2491853" y="2332501"/>
                  </a:cubicBezTo>
                  <a:cubicBezTo>
                    <a:pt x="2559714" y="2210114"/>
                    <a:pt x="2682726" y="2138641"/>
                    <a:pt x="2776149" y="2038967"/>
                  </a:cubicBezTo>
                  <a:cubicBezTo>
                    <a:pt x="2891590" y="1915885"/>
                    <a:pt x="2938059" y="1762519"/>
                    <a:pt x="2966815" y="1600332"/>
                  </a:cubicBezTo>
                  <a:cubicBezTo>
                    <a:pt x="3029744" y="1245257"/>
                    <a:pt x="2943823" y="869135"/>
                    <a:pt x="2736349" y="574559"/>
                  </a:cubicBezTo>
                  <a:cubicBezTo>
                    <a:pt x="2519845" y="267271"/>
                    <a:pt x="2198666" y="102236"/>
                    <a:pt x="1834005" y="37500"/>
                  </a:cubicBezTo>
                  <a:cubicBezTo>
                    <a:pt x="1793996" y="30554"/>
                    <a:pt x="1753779" y="24372"/>
                    <a:pt x="1713423" y="19302"/>
                  </a:cubicBezTo>
                  <a:cubicBezTo>
                    <a:pt x="1513242" y="-5912"/>
                    <a:pt x="1304864" y="-6745"/>
                    <a:pt x="1104335" y="26456"/>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4" name="Google Shape;134;p15"/>
          <p:cNvGrpSpPr/>
          <p:nvPr/>
        </p:nvGrpSpPr>
        <p:grpSpPr>
          <a:xfrm>
            <a:off x="-129830" y="-482918"/>
            <a:ext cx="9450022" cy="4350376"/>
            <a:chOff x="-129830" y="-482918"/>
            <a:chExt cx="9450022" cy="4350376"/>
          </a:xfrm>
        </p:grpSpPr>
        <p:grpSp>
          <p:nvGrpSpPr>
            <p:cNvPr id="135" name="Google Shape;135;p15"/>
            <p:cNvGrpSpPr/>
            <p:nvPr/>
          </p:nvGrpSpPr>
          <p:grpSpPr>
            <a:xfrm>
              <a:off x="-129830" y="3013234"/>
              <a:ext cx="646623" cy="854224"/>
              <a:chOff x="-129830" y="3390059"/>
              <a:chExt cx="646623" cy="854224"/>
            </a:xfrm>
          </p:grpSpPr>
          <p:sp>
            <p:nvSpPr>
              <p:cNvPr id="136" name="Google Shape;136;p15"/>
              <p:cNvSpPr/>
              <p:nvPr/>
            </p:nvSpPr>
            <p:spPr>
              <a:xfrm>
                <a:off x="-129830" y="3390059"/>
                <a:ext cx="646623" cy="407481"/>
              </a:xfrm>
              <a:custGeom>
                <a:rect b="b" l="l" r="r" t="t"/>
                <a:pathLst>
                  <a:path extrusionOk="0" h="407481" w="646623">
                    <a:moveTo>
                      <a:pt x="58927" y="25217"/>
                    </a:moveTo>
                    <a:lnTo>
                      <a:pt x="11213" y="25217"/>
                    </a:lnTo>
                    <a:cubicBezTo>
                      <a:pt x="4702" y="24452"/>
                      <a:pt x="44" y="18551"/>
                      <a:pt x="817" y="12040"/>
                    </a:cubicBezTo>
                    <a:cubicBezTo>
                      <a:pt x="1459" y="6586"/>
                      <a:pt x="5758" y="2286"/>
                      <a:pt x="11213" y="1644"/>
                    </a:cubicBezTo>
                    <a:lnTo>
                      <a:pt x="58927" y="1644"/>
                    </a:lnTo>
                    <a:cubicBezTo>
                      <a:pt x="65438" y="855"/>
                      <a:pt x="71348" y="5497"/>
                      <a:pt x="72136" y="12008"/>
                    </a:cubicBezTo>
                    <a:cubicBezTo>
                      <a:pt x="72924" y="18519"/>
                      <a:pt x="68283" y="24428"/>
                      <a:pt x="61772" y="25217"/>
                    </a:cubicBezTo>
                    <a:close/>
                    <a:moveTo>
                      <a:pt x="70794" y="67891"/>
                    </a:moveTo>
                    <a:cubicBezTo>
                      <a:pt x="70844" y="61470"/>
                      <a:pt x="65674" y="56235"/>
                      <a:pt x="59252" y="56186"/>
                    </a:cubicBezTo>
                    <a:cubicBezTo>
                      <a:pt x="59196" y="56186"/>
                      <a:pt x="59146" y="56186"/>
                      <a:pt x="59090" y="56186"/>
                    </a:cubicBezTo>
                    <a:lnTo>
                      <a:pt x="11213" y="56186"/>
                    </a:lnTo>
                    <a:cubicBezTo>
                      <a:pt x="4702" y="56950"/>
                      <a:pt x="44" y="62851"/>
                      <a:pt x="817" y="69362"/>
                    </a:cubicBezTo>
                    <a:cubicBezTo>
                      <a:pt x="1459" y="74817"/>
                      <a:pt x="5758" y="79117"/>
                      <a:pt x="11213" y="79759"/>
                    </a:cubicBezTo>
                    <a:lnTo>
                      <a:pt x="58927" y="79759"/>
                    </a:lnTo>
                    <a:cubicBezTo>
                      <a:pt x="65478" y="79759"/>
                      <a:pt x="70794" y="74443"/>
                      <a:pt x="70794" y="67891"/>
                    </a:cubicBezTo>
                    <a:close/>
                    <a:moveTo>
                      <a:pt x="70794" y="122596"/>
                    </a:moveTo>
                    <a:cubicBezTo>
                      <a:pt x="70794" y="116044"/>
                      <a:pt x="65478" y="110728"/>
                      <a:pt x="58927" y="110728"/>
                    </a:cubicBezTo>
                    <a:lnTo>
                      <a:pt x="11213" y="110728"/>
                    </a:lnTo>
                    <a:cubicBezTo>
                      <a:pt x="4702" y="111492"/>
                      <a:pt x="44" y="117394"/>
                      <a:pt x="817" y="123905"/>
                    </a:cubicBezTo>
                    <a:cubicBezTo>
                      <a:pt x="1459" y="129359"/>
                      <a:pt x="5758" y="133659"/>
                      <a:pt x="11213" y="134301"/>
                    </a:cubicBezTo>
                    <a:lnTo>
                      <a:pt x="58927" y="134301"/>
                    </a:lnTo>
                    <a:cubicBezTo>
                      <a:pt x="65373" y="134350"/>
                      <a:pt x="70664" y="129204"/>
                      <a:pt x="70794" y="122759"/>
                    </a:cubicBezTo>
                    <a:lnTo>
                      <a:pt x="70794" y="122759"/>
                    </a:lnTo>
                    <a:close/>
                    <a:moveTo>
                      <a:pt x="70794" y="177138"/>
                    </a:moveTo>
                    <a:cubicBezTo>
                      <a:pt x="70794" y="170587"/>
                      <a:pt x="65478" y="165271"/>
                      <a:pt x="58927" y="165271"/>
                    </a:cubicBezTo>
                    <a:lnTo>
                      <a:pt x="11213" y="165271"/>
                    </a:lnTo>
                    <a:cubicBezTo>
                      <a:pt x="4726" y="165807"/>
                      <a:pt x="-94" y="171505"/>
                      <a:pt x="442" y="177992"/>
                    </a:cubicBezTo>
                    <a:cubicBezTo>
                      <a:pt x="922" y="183730"/>
                      <a:pt x="5474" y="188282"/>
                      <a:pt x="11213" y="188762"/>
                    </a:cubicBezTo>
                    <a:lnTo>
                      <a:pt x="58927" y="188762"/>
                    </a:lnTo>
                    <a:cubicBezTo>
                      <a:pt x="65348" y="188900"/>
                      <a:pt x="70656" y="183804"/>
                      <a:pt x="70794" y="177382"/>
                    </a:cubicBezTo>
                    <a:cubicBezTo>
                      <a:pt x="70794" y="177358"/>
                      <a:pt x="70794" y="177325"/>
                      <a:pt x="70794" y="177301"/>
                    </a:cubicBezTo>
                    <a:lnTo>
                      <a:pt x="70794" y="177301"/>
                    </a:lnTo>
                    <a:close/>
                    <a:moveTo>
                      <a:pt x="70794" y="231599"/>
                    </a:moveTo>
                    <a:cubicBezTo>
                      <a:pt x="70794" y="225088"/>
                      <a:pt x="65519" y="219813"/>
                      <a:pt x="59008" y="219813"/>
                    </a:cubicBezTo>
                    <a:cubicBezTo>
                      <a:pt x="58984" y="219813"/>
                      <a:pt x="58951" y="219813"/>
                      <a:pt x="58927" y="219813"/>
                    </a:cubicBezTo>
                    <a:lnTo>
                      <a:pt x="11213" y="219813"/>
                    </a:lnTo>
                    <a:cubicBezTo>
                      <a:pt x="4726" y="220349"/>
                      <a:pt x="-94" y="226047"/>
                      <a:pt x="442" y="232534"/>
                    </a:cubicBezTo>
                    <a:cubicBezTo>
                      <a:pt x="922" y="238273"/>
                      <a:pt x="5474" y="242825"/>
                      <a:pt x="11213" y="243304"/>
                    </a:cubicBezTo>
                    <a:lnTo>
                      <a:pt x="58927" y="243304"/>
                    </a:lnTo>
                    <a:cubicBezTo>
                      <a:pt x="65365" y="243394"/>
                      <a:pt x="70664" y="238273"/>
                      <a:pt x="70794" y="231843"/>
                    </a:cubicBezTo>
                    <a:lnTo>
                      <a:pt x="70794" y="231843"/>
                    </a:lnTo>
                    <a:close/>
                    <a:moveTo>
                      <a:pt x="70794" y="286141"/>
                    </a:moveTo>
                    <a:cubicBezTo>
                      <a:pt x="70794" y="279590"/>
                      <a:pt x="65478" y="274274"/>
                      <a:pt x="58927" y="274274"/>
                    </a:cubicBezTo>
                    <a:lnTo>
                      <a:pt x="11213" y="274274"/>
                    </a:lnTo>
                    <a:cubicBezTo>
                      <a:pt x="4702" y="275038"/>
                      <a:pt x="44" y="280939"/>
                      <a:pt x="817" y="287450"/>
                    </a:cubicBezTo>
                    <a:cubicBezTo>
                      <a:pt x="1459" y="292904"/>
                      <a:pt x="5758" y="297204"/>
                      <a:pt x="11213" y="297846"/>
                    </a:cubicBezTo>
                    <a:lnTo>
                      <a:pt x="58927" y="297846"/>
                    </a:lnTo>
                    <a:cubicBezTo>
                      <a:pt x="65389" y="297936"/>
                      <a:pt x="70705" y="292766"/>
                      <a:pt x="70794" y="286304"/>
                    </a:cubicBezTo>
                    <a:cubicBezTo>
                      <a:pt x="70794" y="286304"/>
                      <a:pt x="70794" y="286304"/>
                      <a:pt x="70794" y="286304"/>
                    </a:cubicBezTo>
                    <a:lnTo>
                      <a:pt x="70794" y="286304"/>
                    </a:lnTo>
                    <a:close/>
                    <a:moveTo>
                      <a:pt x="70794" y="340683"/>
                    </a:moveTo>
                    <a:cubicBezTo>
                      <a:pt x="70794" y="334132"/>
                      <a:pt x="65478" y="328816"/>
                      <a:pt x="58927" y="328816"/>
                    </a:cubicBezTo>
                    <a:lnTo>
                      <a:pt x="11213" y="328816"/>
                    </a:lnTo>
                    <a:cubicBezTo>
                      <a:pt x="4702" y="329580"/>
                      <a:pt x="44" y="335481"/>
                      <a:pt x="817" y="341992"/>
                    </a:cubicBezTo>
                    <a:cubicBezTo>
                      <a:pt x="1459" y="347446"/>
                      <a:pt x="5758" y="351747"/>
                      <a:pt x="11213" y="352389"/>
                    </a:cubicBezTo>
                    <a:lnTo>
                      <a:pt x="58927" y="352389"/>
                    </a:lnTo>
                    <a:cubicBezTo>
                      <a:pt x="65389" y="352478"/>
                      <a:pt x="70705" y="347308"/>
                      <a:pt x="70794" y="340846"/>
                    </a:cubicBezTo>
                    <a:cubicBezTo>
                      <a:pt x="70794" y="340846"/>
                      <a:pt x="70794" y="340846"/>
                      <a:pt x="70794" y="340846"/>
                    </a:cubicBezTo>
                    <a:lnTo>
                      <a:pt x="70794" y="340846"/>
                    </a:lnTo>
                    <a:close/>
                    <a:moveTo>
                      <a:pt x="70794" y="395226"/>
                    </a:moveTo>
                    <a:cubicBezTo>
                      <a:pt x="70794" y="388674"/>
                      <a:pt x="65478" y="383358"/>
                      <a:pt x="58927" y="383358"/>
                    </a:cubicBezTo>
                    <a:lnTo>
                      <a:pt x="11213" y="383358"/>
                    </a:lnTo>
                    <a:cubicBezTo>
                      <a:pt x="4718" y="383448"/>
                      <a:pt x="-492" y="388731"/>
                      <a:pt x="-492" y="395226"/>
                    </a:cubicBezTo>
                    <a:cubicBezTo>
                      <a:pt x="-492" y="401688"/>
                      <a:pt x="4750" y="406931"/>
                      <a:pt x="11213" y="406931"/>
                    </a:cubicBezTo>
                    <a:lnTo>
                      <a:pt x="58927" y="406931"/>
                    </a:lnTo>
                    <a:cubicBezTo>
                      <a:pt x="65373" y="406980"/>
                      <a:pt x="70664" y="401834"/>
                      <a:pt x="70794" y="395388"/>
                    </a:cubicBezTo>
                    <a:lnTo>
                      <a:pt x="70794" y="395388"/>
                    </a:lnTo>
                    <a:close/>
                    <a:moveTo>
                      <a:pt x="249621" y="13674"/>
                    </a:moveTo>
                    <a:cubicBezTo>
                      <a:pt x="249581" y="7228"/>
                      <a:pt x="244362" y="2010"/>
                      <a:pt x="237917" y="1969"/>
                    </a:cubicBezTo>
                    <a:lnTo>
                      <a:pt x="112250" y="1969"/>
                    </a:lnTo>
                    <a:cubicBezTo>
                      <a:pt x="105755" y="1254"/>
                      <a:pt x="99887" y="5887"/>
                      <a:pt x="99082" y="12374"/>
                    </a:cubicBezTo>
                    <a:cubicBezTo>
                      <a:pt x="98277" y="18836"/>
                      <a:pt x="102853" y="24721"/>
                      <a:pt x="109315" y="25534"/>
                    </a:cubicBezTo>
                    <a:cubicBezTo>
                      <a:pt x="109348" y="25534"/>
                      <a:pt x="109373" y="25542"/>
                      <a:pt x="109405" y="25542"/>
                    </a:cubicBezTo>
                    <a:lnTo>
                      <a:pt x="237429" y="25542"/>
                    </a:lnTo>
                    <a:cubicBezTo>
                      <a:pt x="243980" y="25542"/>
                      <a:pt x="249296" y="20226"/>
                      <a:pt x="249296" y="13674"/>
                    </a:cubicBezTo>
                    <a:close/>
                    <a:moveTo>
                      <a:pt x="249621" y="68216"/>
                    </a:moveTo>
                    <a:cubicBezTo>
                      <a:pt x="249581" y="61770"/>
                      <a:pt x="244362" y="56552"/>
                      <a:pt x="237917" y="56511"/>
                    </a:cubicBezTo>
                    <a:lnTo>
                      <a:pt x="112250" y="56511"/>
                    </a:lnTo>
                    <a:cubicBezTo>
                      <a:pt x="105755" y="55796"/>
                      <a:pt x="99887" y="60429"/>
                      <a:pt x="99082" y="66916"/>
                    </a:cubicBezTo>
                    <a:cubicBezTo>
                      <a:pt x="98277" y="73378"/>
                      <a:pt x="102853" y="79263"/>
                      <a:pt x="109315" y="80076"/>
                    </a:cubicBezTo>
                    <a:cubicBezTo>
                      <a:pt x="109348" y="80076"/>
                      <a:pt x="109373" y="80084"/>
                      <a:pt x="109405" y="80084"/>
                    </a:cubicBezTo>
                    <a:lnTo>
                      <a:pt x="237429" y="80084"/>
                    </a:lnTo>
                    <a:cubicBezTo>
                      <a:pt x="243980" y="80084"/>
                      <a:pt x="249296" y="74768"/>
                      <a:pt x="249296" y="68216"/>
                    </a:cubicBezTo>
                    <a:lnTo>
                      <a:pt x="249296" y="68216"/>
                    </a:lnTo>
                    <a:close/>
                    <a:moveTo>
                      <a:pt x="249621" y="122921"/>
                    </a:moveTo>
                    <a:cubicBezTo>
                      <a:pt x="249621" y="116370"/>
                      <a:pt x="244305" y="111053"/>
                      <a:pt x="237754" y="111053"/>
                    </a:cubicBezTo>
                    <a:lnTo>
                      <a:pt x="112575" y="111053"/>
                    </a:lnTo>
                    <a:cubicBezTo>
                      <a:pt x="106064" y="110265"/>
                      <a:pt x="100155" y="114906"/>
                      <a:pt x="99366" y="121417"/>
                    </a:cubicBezTo>
                    <a:cubicBezTo>
                      <a:pt x="98578" y="127928"/>
                      <a:pt x="103219" y="133838"/>
                      <a:pt x="109730" y="134626"/>
                    </a:cubicBezTo>
                    <a:cubicBezTo>
                      <a:pt x="110673" y="134707"/>
                      <a:pt x="111632" y="134707"/>
                      <a:pt x="112575" y="134626"/>
                    </a:cubicBezTo>
                    <a:lnTo>
                      <a:pt x="237754" y="134626"/>
                    </a:lnTo>
                    <a:cubicBezTo>
                      <a:pt x="244200" y="134675"/>
                      <a:pt x="249491" y="129530"/>
                      <a:pt x="249621" y="123084"/>
                    </a:cubicBezTo>
                    <a:lnTo>
                      <a:pt x="249621" y="123084"/>
                    </a:lnTo>
                    <a:close/>
                    <a:moveTo>
                      <a:pt x="249621" y="177463"/>
                    </a:moveTo>
                    <a:cubicBezTo>
                      <a:pt x="249621" y="170912"/>
                      <a:pt x="244305" y="165596"/>
                      <a:pt x="237754" y="165596"/>
                    </a:cubicBezTo>
                    <a:lnTo>
                      <a:pt x="112575" y="165596"/>
                    </a:lnTo>
                    <a:cubicBezTo>
                      <a:pt x="105999" y="164791"/>
                      <a:pt x="100009" y="169465"/>
                      <a:pt x="99204" y="176041"/>
                    </a:cubicBezTo>
                    <a:cubicBezTo>
                      <a:pt x="98399" y="182617"/>
                      <a:pt x="103073" y="188608"/>
                      <a:pt x="109649" y="189412"/>
                    </a:cubicBezTo>
                    <a:lnTo>
                      <a:pt x="237673" y="189412"/>
                    </a:lnTo>
                    <a:cubicBezTo>
                      <a:pt x="244119" y="189461"/>
                      <a:pt x="249410" y="184316"/>
                      <a:pt x="249541" y="177870"/>
                    </a:cubicBezTo>
                    <a:lnTo>
                      <a:pt x="249541" y="177870"/>
                    </a:lnTo>
                    <a:close/>
                    <a:moveTo>
                      <a:pt x="249621" y="232006"/>
                    </a:moveTo>
                    <a:cubicBezTo>
                      <a:pt x="249621" y="225454"/>
                      <a:pt x="244305" y="220138"/>
                      <a:pt x="237754" y="220138"/>
                    </a:cubicBezTo>
                    <a:lnTo>
                      <a:pt x="112575" y="220138"/>
                    </a:lnTo>
                    <a:cubicBezTo>
                      <a:pt x="106024" y="219862"/>
                      <a:pt x="100496" y="224942"/>
                      <a:pt x="100212" y="231493"/>
                    </a:cubicBezTo>
                    <a:cubicBezTo>
                      <a:pt x="99968" y="237330"/>
                      <a:pt x="103999" y="242475"/>
                      <a:pt x="109730" y="243629"/>
                    </a:cubicBezTo>
                    <a:cubicBezTo>
                      <a:pt x="110673" y="243800"/>
                      <a:pt x="111632" y="243800"/>
                      <a:pt x="112575" y="243629"/>
                    </a:cubicBezTo>
                    <a:lnTo>
                      <a:pt x="237754" y="243629"/>
                    </a:lnTo>
                    <a:cubicBezTo>
                      <a:pt x="244175" y="243767"/>
                      <a:pt x="249483" y="238671"/>
                      <a:pt x="249621" y="232249"/>
                    </a:cubicBezTo>
                    <a:cubicBezTo>
                      <a:pt x="249621" y="232225"/>
                      <a:pt x="249621" y="232193"/>
                      <a:pt x="249621" y="232168"/>
                    </a:cubicBezTo>
                    <a:lnTo>
                      <a:pt x="249621" y="232168"/>
                    </a:lnTo>
                    <a:close/>
                    <a:moveTo>
                      <a:pt x="399674" y="286467"/>
                    </a:moveTo>
                    <a:cubicBezTo>
                      <a:pt x="399625" y="279947"/>
                      <a:pt x="394325" y="274680"/>
                      <a:pt x="387806" y="274680"/>
                    </a:cubicBezTo>
                    <a:lnTo>
                      <a:pt x="262140" y="274680"/>
                    </a:lnTo>
                    <a:cubicBezTo>
                      <a:pt x="255653" y="275615"/>
                      <a:pt x="251150" y="281638"/>
                      <a:pt x="252093" y="288125"/>
                    </a:cubicBezTo>
                    <a:cubicBezTo>
                      <a:pt x="252841" y="293327"/>
                      <a:pt x="256929" y="297415"/>
                      <a:pt x="262140" y="298172"/>
                    </a:cubicBezTo>
                    <a:lnTo>
                      <a:pt x="387481" y="298172"/>
                    </a:lnTo>
                    <a:cubicBezTo>
                      <a:pt x="393911" y="298261"/>
                      <a:pt x="399219" y="293140"/>
                      <a:pt x="399349" y="286710"/>
                    </a:cubicBezTo>
                    <a:lnTo>
                      <a:pt x="399349" y="286710"/>
                    </a:lnTo>
                    <a:close/>
                    <a:moveTo>
                      <a:pt x="399674" y="341009"/>
                    </a:moveTo>
                    <a:cubicBezTo>
                      <a:pt x="399633" y="334473"/>
                      <a:pt x="394341" y="329182"/>
                      <a:pt x="387806" y="329141"/>
                    </a:cubicBezTo>
                    <a:lnTo>
                      <a:pt x="262140" y="329141"/>
                    </a:lnTo>
                    <a:cubicBezTo>
                      <a:pt x="255628" y="329905"/>
                      <a:pt x="250971" y="335807"/>
                      <a:pt x="251743" y="342317"/>
                    </a:cubicBezTo>
                    <a:cubicBezTo>
                      <a:pt x="252385" y="347772"/>
                      <a:pt x="256685" y="352072"/>
                      <a:pt x="262140" y="352714"/>
                    </a:cubicBezTo>
                    <a:lnTo>
                      <a:pt x="387481" y="352714"/>
                    </a:lnTo>
                    <a:cubicBezTo>
                      <a:pt x="393927" y="352763"/>
                      <a:pt x="399219" y="347617"/>
                      <a:pt x="399349" y="341171"/>
                    </a:cubicBezTo>
                    <a:lnTo>
                      <a:pt x="399349" y="341171"/>
                    </a:lnTo>
                    <a:close/>
                    <a:moveTo>
                      <a:pt x="399674" y="395551"/>
                    </a:moveTo>
                    <a:cubicBezTo>
                      <a:pt x="399633" y="389016"/>
                      <a:pt x="394341" y="383724"/>
                      <a:pt x="387806" y="383683"/>
                    </a:cubicBezTo>
                    <a:lnTo>
                      <a:pt x="262140" y="383683"/>
                    </a:lnTo>
                    <a:cubicBezTo>
                      <a:pt x="255645" y="383773"/>
                      <a:pt x="250435" y="389056"/>
                      <a:pt x="250435" y="395551"/>
                    </a:cubicBezTo>
                    <a:cubicBezTo>
                      <a:pt x="250435" y="402013"/>
                      <a:pt x="255678" y="407256"/>
                      <a:pt x="262140" y="407256"/>
                    </a:cubicBezTo>
                    <a:lnTo>
                      <a:pt x="387481" y="407256"/>
                    </a:lnTo>
                    <a:cubicBezTo>
                      <a:pt x="393927" y="407305"/>
                      <a:pt x="399219" y="402159"/>
                      <a:pt x="399349" y="395714"/>
                    </a:cubicBezTo>
                    <a:lnTo>
                      <a:pt x="399349" y="395714"/>
                    </a:lnTo>
                    <a:close/>
                    <a:moveTo>
                      <a:pt x="304814" y="13511"/>
                    </a:moveTo>
                    <a:cubicBezTo>
                      <a:pt x="305026" y="6334"/>
                      <a:pt x="299384" y="335"/>
                      <a:pt x="292199" y="124"/>
                    </a:cubicBezTo>
                    <a:cubicBezTo>
                      <a:pt x="285021" y="-88"/>
                      <a:pt x="279031" y="5554"/>
                      <a:pt x="278811" y="12739"/>
                    </a:cubicBezTo>
                    <a:cubicBezTo>
                      <a:pt x="278795" y="13536"/>
                      <a:pt x="278844" y="14341"/>
                      <a:pt x="278966" y="15137"/>
                    </a:cubicBezTo>
                    <a:cubicBezTo>
                      <a:pt x="279413" y="22274"/>
                      <a:pt x="285566" y="27696"/>
                      <a:pt x="292703" y="27249"/>
                    </a:cubicBezTo>
                    <a:cubicBezTo>
                      <a:pt x="299840" y="26802"/>
                      <a:pt x="305261" y="20648"/>
                      <a:pt x="304814" y="13511"/>
                    </a:cubicBezTo>
                    <a:close/>
                    <a:moveTo>
                      <a:pt x="345457" y="13511"/>
                    </a:moveTo>
                    <a:cubicBezTo>
                      <a:pt x="345457" y="5928"/>
                      <a:pt x="339303" y="-226"/>
                      <a:pt x="331720" y="-226"/>
                    </a:cubicBezTo>
                    <a:cubicBezTo>
                      <a:pt x="324136" y="-226"/>
                      <a:pt x="317982" y="5928"/>
                      <a:pt x="317982" y="13511"/>
                    </a:cubicBezTo>
                    <a:cubicBezTo>
                      <a:pt x="317982" y="21095"/>
                      <a:pt x="324136" y="27249"/>
                      <a:pt x="331720" y="27249"/>
                    </a:cubicBezTo>
                    <a:lnTo>
                      <a:pt x="331720" y="27249"/>
                    </a:lnTo>
                    <a:cubicBezTo>
                      <a:pt x="339181" y="27297"/>
                      <a:pt x="345286" y="21299"/>
                      <a:pt x="345375" y="13837"/>
                    </a:cubicBezTo>
                    <a:lnTo>
                      <a:pt x="345375" y="13837"/>
                    </a:lnTo>
                    <a:close/>
                    <a:moveTo>
                      <a:pt x="386099" y="13511"/>
                    </a:moveTo>
                    <a:cubicBezTo>
                      <a:pt x="386099" y="5928"/>
                      <a:pt x="379946" y="-226"/>
                      <a:pt x="372362" y="-226"/>
                    </a:cubicBezTo>
                    <a:cubicBezTo>
                      <a:pt x="364778" y="-226"/>
                      <a:pt x="358625" y="5928"/>
                      <a:pt x="358625" y="13511"/>
                    </a:cubicBezTo>
                    <a:cubicBezTo>
                      <a:pt x="358625" y="21095"/>
                      <a:pt x="364778" y="27249"/>
                      <a:pt x="372362" y="27249"/>
                    </a:cubicBezTo>
                    <a:lnTo>
                      <a:pt x="372362" y="27249"/>
                    </a:lnTo>
                    <a:cubicBezTo>
                      <a:pt x="379857" y="27338"/>
                      <a:pt x="386010" y="21331"/>
                      <a:pt x="386099" y="13837"/>
                    </a:cubicBezTo>
                    <a:cubicBezTo>
                      <a:pt x="386099" y="13837"/>
                      <a:pt x="386099" y="13837"/>
                      <a:pt x="386099" y="13837"/>
                    </a:cubicBezTo>
                    <a:lnTo>
                      <a:pt x="386099" y="13837"/>
                    </a:lnTo>
                    <a:close/>
                    <a:moveTo>
                      <a:pt x="426742" y="13511"/>
                    </a:moveTo>
                    <a:cubicBezTo>
                      <a:pt x="426742" y="5928"/>
                      <a:pt x="420588" y="-226"/>
                      <a:pt x="413005" y="-226"/>
                    </a:cubicBezTo>
                    <a:cubicBezTo>
                      <a:pt x="405421" y="-226"/>
                      <a:pt x="399267" y="5928"/>
                      <a:pt x="399267" y="13511"/>
                    </a:cubicBezTo>
                    <a:cubicBezTo>
                      <a:pt x="399267" y="21095"/>
                      <a:pt x="405421" y="27249"/>
                      <a:pt x="413005" y="27249"/>
                    </a:cubicBezTo>
                    <a:lnTo>
                      <a:pt x="413005" y="27249"/>
                    </a:lnTo>
                    <a:cubicBezTo>
                      <a:pt x="420458" y="27249"/>
                      <a:pt x="426498" y="21209"/>
                      <a:pt x="426498" y="13755"/>
                    </a:cubicBezTo>
                    <a:cubicBezTo>
                      <a:pt x="426498" y="13731"/>
                      <a:pt x="426498" y="13698"/>
                      <a:pt x="426498" y="13674"/>
                    </a:cubicBezTo>
                    <a:lnTo>
                      <a:pt x="426498" y="13674"/>
                    </a:lnTo>
                    <a:close/>
                    <a:moveTo>
                      <a:pt x="467384" y="13511"/>
                    </a:moveTo>
                    <a:cubicBezTo>
                      <a:pt x="467384" y="5928"/>
                      <a:pt x="461231" y="-226"/>
                      <a:pt x="453647" y="-226"/>
                    </a:cubicBezTo>
                    <a:cubicBezTo>
                      <a:pt x="446063" y="-226"/>
                      <a:pt x="439910" y="5928"/>
                      <a:pt x="439910" y="13511"/>
                    </a:cubicBezTo>
                    <a:cubicBezTo>
                      <a:pt x="439910" y="21095"/>
                      <a:pt x="446063" y="27249"/>
                      <a:pt x="453647" y="27249"/>
                    </a:cubicBezTo>
                    <a:cubicBezTo>
                      <a:pt x="453671" y="27249"/>
                      <a:pt x="453704" y="27249"/>
                      <a:pt x="453728" y="27249"/>
                    </a:cubicBezTo>
                    <a:lnTo>
                      <a:pt x="453728" y="27249"/>
                    </a:lnTo>
                    <a:cubicBezTo>
                      <a:pt x="461182" y="27338"/>
                      <a:pt x="467295" y="21372"/>
                      <a:pt x="467384" y="13918"/>
                    </a:cubicBezTo>
                    <a:cubicBezTo>
                      <a:pt x="467384" y="13894"/>
                      <a:pt x="467384" y="13861"/>
                      <a:pt x="467384" y="13837"/>
                    </a:cubicBezTo>
                    <a:lnTo>
                      <a:pt x="467384" y="13837"/>
                    </a:lnTo>
                    <a:close/>
                    <a:moveTo>
                      <a:pt x="508027" y="13511"/>
                    </a:moveTo>
                    <a:cubicBezTo>
                      <a:pt x="508027" y="5928"/>
                      <a:pt x="501873" y="-226"/>
                      <a:pt x="494290" y="-226"/>
                    </a:cubicBezTo>
                    <a:cubicBezTo>
                      <a:pt x="486706" y="-226"/>
                      <a:pt x="480552" y="5928"/>
                      <a:pt x="480552" y="13511"/>
                    </a:cubicBezTo>
                    <a:cubicBezTo>
                      <a:pt x="480552" y="21095"/>
                      <a:pt x="486706" y="27249"/>
                      <a:pt x="494290" y="27249"/>
                    </a:cubicBezTo>
                    <a:cubicBezTo>
                      <a:pt x="494314" y="27249"/>
                      <a:pt x="494347" y="27249"/>
                      <a:pt x="494371" y="27249"/>
                    </a:cubicBezTo>
                    <a:lnTo>
                      <a:pt x="494371" y="27249"/>
                    </a:lnTo>
                    <a:cubicBezTo>
                      <a:pt x="501825" y="27249"/>
                      <a:pt x="507864" y="21209"/>
                      <a:pt x="507864" y="13755"/>
                    </a:cubicBezTo>
                    <a:cubicBezTo>
                      <a:pt x="507864" y="13731"/>
                      <a:pt x="507864" y="13698"/>
                      <a:pt x="507864" y="13674"/>
                    </a:cubicBezTo>
                    <a:lnTo>
                      <a:pt x="507864" y="13674"/>
                    </a:lnTo>
                    <a:close/>
                    <a:moveTo>
                      <a:pt x="304733" y="122921"/>
                    </a:moveTo>
                    <a:cubicBezTo>
                      <a:pt x="304733" y="115337"/>
                      <a:pt x="298579" y="109184"/>
                      <a:pt x="290996" y="109184"/>
                    </a:cubicBezTo>
                    <a:cubicBezTo>
                      <a:pt x="283412" y="109184"/>
                      <a:pt x="277259" y="115337"/>
                      <a:pt x="277259" y="122921"/>
                    </a:cubicBezTo>
                    <a:cubicBezTo>
                      <a:pt x="277259" y="130505"/>
                      <a:pt x="283412" y="136658"/>
                      <a:pt x="290996" y="136658"/>
                    </a:cubicBezTo>
                    <a:cubicBezTo>
                      <a:pt x="298579" y="136658"/>
                      <a:pt x="304733" y="130505"/>
                      <a:pt x="304733" y="122921"/>
                    </a:cubicBezTo>
                    <a:close/>
                    <a:moveTo>
                      <a:pt x="345375" y="122921"/>
                    </a:moveTo>
                    <a:cubicBezTo>
                      <a:pt x="345465" y="115337"/>
                      <a:pt x="339385" y="109111"/>
                      <a:pt x="331801" y="109021"/>
                    </a:cubicBezTo>
                    <a:cubicBezTo>
                      <a:pt x="324217" y="108932"/>
                      <a:pt x="317990" y="115012"/>
                      <a:pt x="317901" y="122596"/>
                    </a:cubicBezTo>
                    <a:cubicBezTo>
                      <a:pt x="317812" y="130180"/>
                      <a:pt x="323892" y="136406"/>
                      <a:pt x="331475" y="136496"/>
                    </a:cubicBezTo>
                    <a:lnTo>
                      <a:pt x="331475" y="136496"/>
                    </a:lnTo>
                    <a:cubicBezTo>
                      <a:pt x="338970" y="136496"/>
                      <a:pt x="345050" y="130416"/>
                      <a:pt x="345050" y="122921"/>
                    </a:cubicBezTo>
                    <a:lnTo>
                      <a:pt x="345050" y="122921"/>
                    </a:lnTo>
                    <a:close/>
                    <a:moveTo>
                      <a:pt x="386018" y="122921"/>
                    </a:moveTo>
                    <a:cubicBezTo>
                      <a:pt x="386107" y="115337"/>
                      <a:pt x="380027" y="109111"/>
                      <a:pt x="372443" y="109021"/>
                    </a:cubicBezTo>
                    <a:cubicBezTo>
                      <a:pt x="364859" y="108932"/>
                      <a:pt x="358633" y="115012"/>
                      <a:pt x="358544" y="122596"/>
                    </a:cubicBezTo>
                    <a:cubicBezTo>
                      <a:pt x="358454" y="130180"/>
                      <a:pt x="364534" y="136406"/>
                      <a:pt x="372118" y="136496"/>
                    </a:cubicBezTo>
                    <a:lnTo>
                      <a:pt x="372118" y="136496"/>
                    </a:lnTo>
                    <a:cubicBezTo>
                      <a:pt x="379702" y="136585"/>
                      <a:pt x="385929" y="130505"/>
                      <a:pt x="386018" y="122921"/>
                    </a:cubicBezTo>
                    <a:cubicBezTo>
                      <a:pt x="386018" y="122864"/>
                      <a:pt x="386018" y="122815"/>
                      <a:pt x="386018" y="122759"/>
                    </a:cubicBezTo>
                    <a:lnTo>
                      <a:pt x="386018" y="122759"/>
                    </a:lnTo>
                    <a:close/>
                    <a:moveTo>
                      <a:pt x="426660" y="122921"/>
                    </a:moveTo>
                    <a:cubicBezTo>
                      <a:pt x="426750" y="115337"/>
                      <a:pt x="420670" y="109111"/>
                      <a:pt x="413086" y="109021"/>
                    </a:cubicBezTo>
                    <a:cubicBezTo>
                      <a:pt x="405502" y="108932"/>
                      <a:pt x="399275" y="115012"/>
                      <a:pt x="399186" y="122596"/>
                    </a:cubicBezTo>
                    <a:cubicBezTo>
                      <a:pt x="399097" y="130180"/>
                      <a:pt x="405177" y="136406"/>
                      <a:pt x="412760" y="136496"/>
                    </a:cubicBezTo>
                    <a:lnTo>
                      <a:pt x="412760" y="136496"/>
                    </a:lnTo>
                    <a:cubicBezTo>
                      <a:pt x="420214" y="136496"/>
                      <a:pt x="426254" y="130456"/>
                      <a:pt x="426254" y="123002"/>
                    </a:cubicBezTo>
                    <a:cubicBezTo>
                      <a:pt x="426254" y="122978"/>
                      <a:pt x="426254" y="122945"/>
                      <a:pt x="426254" y="122921"/>
                    </a:cubicBezTo>
                    <a:lnTo>
                      <a:pt x="426254" y="122921"/>
                    </a:lnTo>
                    <a:close/>
                    <a:moveTo>
                      <a:pt x="467303" y="122921"/>
                    </a:moveTo>
                    <a:cubicBezTo>
                      <a:pt x="467392" y="115337"/>
                      <a:pt x="461312" y="109111"/>
                      <a:pt x="453728" y="109021"/>
                    </a:cubicBezTo>
                    <a:cubicBezTo>
                      <a:pt x="446144" y="108932"/>
                      <a:pt x="439918" y="115012"/>
                      <a:pt x="439829" y="122596"/>
                    </a:cubicBezTo>
                    <a:cubicBezTo>
                      <a:pt x="439739" y="130180"/>
                      <a:pt x="445819" y="136406"/>
                      <a:pt x="453403" y="136496"/>
                    </a:cubicBezTo>
                    <a:cubicBezTo>
                      <a:pt x="453428" y="136496"/>
                      <a:pt x="453460" y="136496"/>
                      <a:pt x="453484" y="136496"/>
                    </a:cubicBezTo>
                    <a:lnTo>
                      <a:pt x="453484" y="136496"/>
                    </a:lnTo>
                    <a:cubicBezTo>
                      <a:pt x="461036" y="136455"/>
                      <a:pt x="467140" y="130310"/>
                      <a:pt x="467140" y="122759"/>
                    </a:cubicBezTo>
                    <a:lnTo>
                      <a:pt x="467140" y="122759"/>
                    </a:lnTo>
                    <a:close/>
                    <a:moveTo>
                      <a:pt x="507945" y="122921"/>
                    </a:moveTo>
                    <a:cubicBezTo>
                      <a:pt x="508035" y="115337"/>
                      <a:pt x="501955" y="109111"/>
                      <a:pt x="494371" y="109021"/>
                    </a:cubicBezTo>
                    <a:cubicBezTo>
                      <a:pt x="486787" y="108932"/>
                      <a:pt x="480560" y="115012"/>
                      <a:pt x="480471" y="122596"/>
                    </a:cubicBezTo>
                    <a:cubicBezTo>
                      <a:pt x="480382" y="130180"/>
                      <a:pt x="486462" y="136406"/>
                      <a:pt x="494045" y="136496"/>
                    </a:cubicBezTo>
                    <a:cubicBezTo>
                      <a:pt x="494070" y="136496"/>
                      <a:pt x="494103" y="136496"/>
                      <a:pt x="494127" y="136496"/>
                    </a:cubicBezTo>
                    <a:lnTo>
                      <a:pt x="494127" y="136496"/>
                    </a:lnTo>
                    <a:cubicBezTo>
                      <a:pt x="501621" y="136496"/>
                      <a:pt x="507701" y="130416"/>
                      <a:pt x="507701" y="122921"/>
                    </a:cubicBezTo>
                    <a:lnTo>
                      <a:pt x="507701" y="122921"/>
                    </a:lnTo>
                    <a:close/>
                    <a:moveTo>
                      <a:pt x="442917" y="279720"/>
                    </a:moveTo>
                    <a:cubicBezTo>
                      <a:pt x="443007" y="272136"/>
                      <a:pt x="436927" y="265910"/>
                      <a:pt x="429343" y="265820"/>
                    </a:cubicBezTo>
                    <a:cubicBezTo>
                      <a:pt x="421759" y="265731"/>
                      <a:pt x="415532" y="271811"/>
                      <a:pt x="415443" y="279395"/>
                    </a:cubicBezTo>
                    <a:cubicBezTo>
                      <a:pt x="415354" y="286979"/>
                      <a:pt x="421434" y="293205"/>
                      <a:pt x="429017" y="293294"/>
                    </a:cubicBezTo>
                    <a:lnTo>
                      <a:pt x="429017" y="293294"/>
                    </a:lnTo>
                    <a:cubicBezTo>
                      <a:pt x="436602" y="293294"/>
                      <a:pt x="442755" y="287141"/>
                      <a:pt x="442755" y="279557"/>
                    </a:cubicBezTo>
                    <a:lnTo>
                      <a:pt x="442755" y="279557"/>
                    </a:lnTo>
                    <a:close/>
                    <a:moveTo>
                      <a:pt x="483560" y="279720"/>
                    </a:moveTo>
                    <a:cubicBezTo>
                      <a:pt x="483649" y="272136"/>
                      <a:pt x="477569" y="265910"/>
                      <a:pt x="469985" y="265820"/>
                    </a:cubicBezTo>
                    <a:cubicBezTo>
                      <a:pt x="462401" y="265731"/>
                      <a:pt x="456175" y="271811"/>
                      <a:pt x="456086" y="279395"/>
                    </a:cubicBezTo>
                    <a:cubicBezTo>
                      <a:pt x="455996" y="286979"/>
                      <a:pt x="462076" y="293205"/>
                      <a:pt x="469660" y="293294"/>
                    </a:cubicBezTo>
                    <a:lnTo>
                      <a:pt x="469660" y="293294"/>
                    </a:lnTo>
                    <a:cubicBezTo>
                      <a:pt x="477154" y="293294"/>
                      <a:pt x="483235" y="287214"/>
                      <a:pt x="483235" y="279720"/>
                    </a:cubicBezTo>
                    <a:lnTo>
                      <a:pt x="483235" y="279720"/>
                    </a:lnTo>
                    <a:close/>
                    <a:moveTo>
                      <a:pt x="524202" y="279720"/>
                    </a:moveTo>
                    <a:cubicBezTo>
                      <a:pt x="524292" y="272136"/>
                      <a:pt x="518212" y="265910"/>
                      <a:pt x="510628" y="265820"/>
                    </a:cubicBezTo>
                    <a:cubicBezTo>
                      <a:pt x="503044" y="265731"/>
                      <a:pt x="496817" y="271811"/>
                      <a:pt x="496728" y="279395"/>
                    </a:cubicBezTo>
                    <a:cubicBezTo>
                      <a:pt x="496639" y="286979"/>
                      <a:pt x="502719" y="293205"/>
                      <a:pt x="510302" y="293294"/>
                    </a:cubicBezTo>
                    <a:lnTo>
                      <a:pt x="510302" y="293294"/>
                    </a:lnTo>
                    <a:cubicBezTo>
                      <a:pt x="517797" y="293294"/>
                      <a:pt x="523877" y="287214"/>
                      <a:pt x="523877" y="279720"/>
                    </a:cubicBezTo>
                    <a:lnTo>
                      <a:pt x="523877" y="279720"/>
                    </a:lnTo>
                    <a:close/>
                    <a:moveTo>
                      <a:pt x="564845" y="279720"/>
                    </a:moveTo>
                    <a:cubicBezTo>
                      <a:pt x="564934" y="272136"/>
                      <a:pt x="558854" y="265910"/>
                      <a:pt x="551270" y="265820"/>
                    </a:cubicBezTo>
                    <a:cubicBezTo>
                      <a:pt x="543686" y="265731"/>
                      <a:pt x="537460" y="271811"/>
                      <a:pt x="537371" y="279395"/>
                    </a:cubicBezTo>
                    <a:cubicBezTo>
                      <a:pt x="537281" y="286979"/>
                      <a:pt x="543361" y="293205"/>
                      <a:pt x="550945" y="293294"/>
                    </a:cubicBezTo>
                    <a:lnTo>
                      <a:pt x="550945" y="293294"/>
                    </a:lnTo>
                    <a:cubicBezTo>
                      <a:pt x="558529" y="293294"/>
                      <a:pt x="564682" y="287141"/>
                      <a:pt x="564682" y="279557"/>
                    </a:cubicBezTo>
                    <a:lnTo>
                      <a:pt x="564682" y="279557"/>
                    </a:lnTo>
                    <a:close/>
                    <a:moveTo>
                      <a:pt x="605487" y="279720"/>
                    </a:moveTo>
                    <a:cubicBezTo>
                      <a:pt x="605577" y="272136"/>
                      <a:pt x="599497" y="265910"/>
                      <a:pt x="591913" y="265820"/>
                    </a:cubicBezTo>
                    <a:cubicBezTo>
                      <a:pt x="584329" y="265731"/>
                      <a:pt x="578102" y="271811"/>
                      <a:pt x="578013" y="279395"/>
                    </a:cubicBezTo>
                    <a:cubicBezTo>
                      <a:pt x="577924" y="286979"/>
                      <a:pt x="584004" y="293205"/>
                      <a:pt x="591587" y="293294"/>
                    </a:cubicBezTo>
                    <a:lnTo>
                      <a:pt x="591587" y="293294"/>
                    </a:lnTo>
                    <a:cubicBezTo>
                      <a:pt x="599082" y="293294"/>
                      <a:pt x="605162" y="287214"/>
                      <a:pt x="605162" y="279720"/>
                    </a:cubicBezTo>
                    <a:lnTo>
                      <a:pt x="605162" y="279720"/>
                    </a:lnTo>
                    <a:close/>
                    <a:moveTo>
                      <a:pt x="646130" y="279720"/>
                    </a:moveTo>
                    <a:cubicBezTo>
                      <a:pt x="646219" y="272136"/>
                      <a:pt x="640139" y="265910"/>
                      <a:pt x="632555" y="265820"/>
                    </a:cubicBezTo>
                    <a:cubicBezTo>
                      <a:pt x="624971" y="265731"/>
                      <a:pt x="618745" y="271811"/>
                      <a:pt x="618656" y="279395"/>
                    </a:cubicBezTo>
                    <a:cubicBezTo>
                      <a:pt x="618566" y="286979"/>
                      <a:pt x="624646" y="293205"/>
                      <a:pt x="632230" y="293294"/>
                    </a:cubicBezTo>
                    <a:cubicBezTo>
                      <a:pt x="632255" y="293294"/>
                      <a:pt x="632287" y="293294"/>
                      <a:pt x="632311" y="293294"/>
                    </a:cubicBezTo>
                    <a:lnTo>
                      <a:pt x="632311" y="293294"/>
                    </a:lnTo>
                    <a:cubicBezTo>
                      <a:pt x="639863" y="293254"/>
                      <a:pt x="645967" y="287109"/>
                      <a:pt x="645967" y="279557"/>
                    </a:cubicBezTo>
                    <a:lnTo>
                      <a:pt x="645967" y="279557"/>
                    </a:lnTo>
                    <a:close/>
                    <a:moveTo>
                      <a:pt x="441617" y="392137"/>
                    </a:moveTo>
                    <a:cubicBezTo>
                      <a:pt x="441706" y="384553"/>
                      <a:pt x="435626" y="378327"/>
                      <a:pt x="428042" y="378237"/>
                    </a:cubicBezTo>
                    <a:cubicBezTo>
                      <a:pt x="420458" y="378148"/>
                      <a:pt x="414232" y="384228"/>
                      <a:pt x="414143" y="391812"/>
                    </a:cubicBezTo>
                    <a:cubicBezTo>
                      <a:pt x="414053" y="399396"/>
                      <a:pt x="420133" y="405622"/>
                      <a:pt x="427717" y="405711"/>
                    </a:cubicBezTo>
                    <a:lnTo>
                      <a:pt x="427717" y="405711"/>
                    </a:lnTo>
                    <a:cubicBezTo>
                      <a:pt x="435301" y="405711"/>
                      <a:pt x="441454" y="399558"/>
                      <a:pt x="441454" y="391975"/>
                    </a:cubicBezTo>
                    <a:lnTo>
                      <a:pt x="441454" y="391975"/>
                    </a:lnTo>
                    <a:close/>
                    <a:moveTo>
                      <a:pt x="482260" y="392137"/>
                    </a:moveTo>
                    <a:cubicBezTo>
                      <a:pt x="482349" y="384553"/>
                      <a:pt x="476269" y="378327"/>
                      <a:pt x="468685" y="378237"/>
                    </a:cubicBezTo>
                    <a:cubicBezTo>
                      <a:pt x="461101" y="378148"/>
                      <a:pt x="454874" y="384228"/>
                      <a:pt x="454785" y="391812"/>
                    </a:cubicBezTo>
                    <a:cubicBezTo>
                      <a:pt x="454695" y="399396"/>
                      <a:pt x="460776" y="405622"/>
                      <a:pt x="468360" y="405711"/>
                    </a:cubicBezTo>
                    <a:lnTo>
                      <a:pt x="468360" y="405711"/>
                    </a:lnTo>
                    <a:cubicBezTo>
                      <a:pt x="475854" y="405711"/>
                      <a:pt x="481934" y="399631"/>
                      <a:pt x="481934" y="392137"/>
                    </a:cubicBezTo>
                    <a:lnTo>
                      <a:pt x="481934" y="392137"/>
                    </a:lnTo>
                    <a:close/>
                    <a:moveTo>
                      <a:pt x="522902" y="392137"/>
                    </a:moveTo>
                    <a:cubicBezTo>
                      <a:pt x="522991" y="384553"/>
                      <a:pt x="516911" y="378327"/>
                      <a:pt x="509327" y="378237"/>
                    </a:cubicBezTo>
                    <a:cubicBezTo>
                      <a:pt x="501743" y="378148"/>
                      <a:pt x="495517" y="384228"/>
                      <a:pt x="495428" y="391812"/>
                    </a:cubicBezTo>
                    <a:cubicBezTo>
                      <a:pt x="495338" y="399396"/>
                      <a:pt x="501418" y="405622"/>
                      <a:pt x="509002" y="405711"/>
                    </a:cubicBezTo>
                    <a:lnTo>
                      <a:pt x="509002" y="405711"/>
                    </a:lnTo>
                    <a:cubicBezTo>
                      <a:pt x="516497" y="405711"/>
                      <a:pt x="522577" y="399631"/>
                      <a:pt x="522577" y="392137"/>
                    </a:cubicBezTo>
                    <a:lnTo>
                      <a:pt x="522577" y="392137"/>
                    </a:lnTo>
                    <a:close/>
                    <a:moveTo>
                      <a:pt x="563545" y="392137"/>
                    </a:moveTo>
                    <a:cubicBezTo>
                      <a:pt x="563634" y="384553"/>
                      <a:pt x="557554" y="378327"/>
                      <a:pt x="549970" y="378237"/>
                    </a:cubicBezTo>
                    <a:cubicBezTo>
                      <a:pt x="542386" y="378148"/>
                      <a:pt x="536159" y="384228"/>
                      <a:pt x="536070" y="391812"/>
                    </a:cubicBezTo>
                    <a:cubicBezTo>
                      <a:pt x="535980" y="399396"/>
                      <a:pt x="542061" y="405622"/>
                      <a:pt x="549645" y="405711"/>
                    </a:cubicBezTo>
                    <a:lnTo>
                      <a:pt x="549645" y="405711"/>
                    </a:lnTo>
                    <a:cubicBezTo>
                      <a:pt x="557188" y="405760"/>
                      <a:pt x="563333" y="399680"/>
                      <a:pt x="563382" y="392137"/>
                    </a:cubicBezTo>
                    <a:cubicBezTo>
                      <a:pt x="563382" y="392080"/>
                      <a:pt x="563382" y="392031"/>
                      <a:pt x="563382" y="391975"/>
                    </a:cubicBezTo>
                    <a:lnTo>
                      <a:pt x="563382" y="391975"/>
                    </a:lnTo>
                    <a:close/>
                    <a:moveTo>
                      <a:pt x="604187" y="392137"/>
                    </a:moveTo>
                    <a:cubicBezTo>
                      <a:pt x="604276" y="384553"/>
                      <a:pt x="598196" y="378327"/>
                      <a:pt x="590612" y="378237"/>
                    </a:cubicBezTo>
                    <a:cubicBezTo>
                      <a:pt x="583028" y="378148"/>
                      <a:pt x="576802" y="384228"/>
                      <a:pt x="576713" y="391812"/>
                    </a:cubicBezTo>
                    <a:cubicBezTo>
                      <a:pt x="576623" y="399396"/>
                      <a:pt x="582703" y="405622"/>
                      <a:pt x="590287" y="405711"/>
                    </a:cubicBezTo>
                    <a:lnTo>
                      <a:pt x="590287" y="405711"/>
                    </a:lnTo>
                    <a:cubicBezTo>
                      <a:pt x="597741" y="405711"/>
                      <a:pt x="603780" y="399672"/>
                      <a:pt x="603780" y="392218"/>
                    </a:cubicBezTo>
                    <a:cubicBezTo>
                      <a:pt x="603780" y="392194"/>
                      <a:pt x="603780" y="392161"/>
                      <a:pt x="603780" y="392137"/>
                    </a:cubicBezTo>
                    <a:lnTo>
                      <a:pt x="603780" y="392137"/>
                    </a:lnTo>
                    <a:close/>
                    <a:moveTo>
                      <a:pt x="644830" y="392137"/>
                    </a:moveTo>
                    <a:cubicBezTo>
                      <a:pt x="644244" y="384569"/>
                      <a:pt x="637644" y="378912"/>
                      <a:pt x="630076" y="379497"/>
                    </a:cubicBezTo>
                    <a:cubicBezTo>
                      <a:pt x="623321" y="380017"/>
                      <a:pt x="617956" y="385382"/>
                      <a:pt x="617436" y="392137"/>
                    </a:cubicBezTo>
                    <a:cubicBezTo>
                      <a:pt x="617347" y="399721"/>
                      <a:pt x="623419" y="405947"/>
                      <a:pt x="631011" y="406037"/>
                    </a:cubicBezTo>
                    <a:cubicBezTo>
                      <a:pt x="631011" y="406037"/>
                      <a:pt x="631011" y="406037"/>
                      <a:pt x="631011" y="406037"/>
                    </a:cubicBezTo>
                    <a:lnTo>
                      <a:pt x="631011" y="406037"/>
                    </a:lnTo>
                    <a:cubicBezTo>
                      <a:pt x="638554" y="406037"/>
                      <a:pt x="644667" y="399924"/>
                      <a:pt x="644667" y="392381"/>
                    </a:cubicBezTo>
                    <a:cubicBezTo>
                      <a:pt x="644667" y="392357"/>
                      <a:pt x="644667" y="392324"/>
                      <a:pt x="644667" y="392300"/>
                    </a:cubicBezTo>
                    <a:lnTo>
                      <a:pt x="644667" y="3923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15"/>
              <p:cNvSpPr/>
              <p:nvPr/>
            </p:nvSpPr>
            <p:spPr>
              <a:xfrm>
                <a:off x="-129830" y="3836475"/>
                <a:ext cx="646622" cy="407808"/>
              </a:xfrm>
              <a:custGeom>
                <a:rect b="b" l="l" r="r" t="t"/>
                <a:pathLst>
                  <a:path extrusionOk="0" h="407808" w="646622">
                    <a:moveTo>
                      <a:pt x="58927" y="25705"/>
                    </a:moveTo>
                    <a:lnTo>
                      <a:pt x="11213" y="25705"/>
                    </a:lnTo>
                    <a:cubicBezTo>
                      <a:pt x="4750" y="25705"/>
                      <a:pt x="-492" y="20462"/>
                      <a:pt x="-492" y="14000"/>
                    </a:cubicBezTo>
                    <a:lnTo>
                      <a:pt x="-492" y="14000"/>
                    </a:lnTo>
                    <a:cubicBezTo>
                      <a:pt x="-492" y="7505"/>
                      <a:pt x="4718" y="2222"/>
                      <a:pt x="11213" y="2133"/>
                    </a:cubicBezTo>
                    <a:lnTo>
                      <a:pt x="58927" y="2133"/>
                    </a:lnTo>
                    <a:cubicBezTo>
                      <a:pt x="65478" y="2133"/>
                      <a:pt x="70794" y="7449"/>
                      <a:pt x="70794" y="14000"/>
                    </a:cubicBezTo>
                    <a:lnTo>
                      <a:pt x="70794" y="14000"/>
                    </a:lnTo>
                    <a:cubicBezTo>
                      <a:pt x="70794" y="20462"/>
                      <a:pt x="65552" y="25705"/>
                      <a:pt x="59090" y="25705"/>
                    </a:cubicBezTo>
                    <a:close/>
                    <a:moveTo>
                      <a:pt x="70794" y="68542"/>
                    </a:moveTo>
                    <a:cubicBezTo>
                      <a:pt x="70794" y="62080"/>
                      <a:pt x="65552" y="56837"/>
                      <a:pt x="59090" y="56837"/>
                    </a:cubicBezTo>
                    <a:lnTo>
                      <a:pt x="11213" y="56837"/>
                    </a:lnTo>
                    <a:cubicBezTo>
                      <a:pt x="4791" y="56789"/>
                      <a:pt x="-444" y="61958"/>
                      <a:pt x="-492" y="68380"/>
                    </a:cubicBezTo>
                    <a:cubicBezTo>
                      <a:pt x="-492" y="68437"/>
                      <a:pt x="-492" y="68486"/>
                      <a:pt x="-492" y="68542"/>
                    </a:cubicBezTo>
                    <a:lnTo>
                      <a:pt x="-492" y="68542"/>
                    </a:lnTo>
                    <a:cubicBezTo>
                      <a:pt x="-492" y="75037"/>
                      <a:pt x="4718" y="80321"/>
                      <a:pt x="11213" y="80410"/>
                    </a:cubicBezTo>
                    <a:lnTo>
                      <a:pt x="58927" y="80410"/>
                    </a:lnTo>
                    <a:cubicBezTo>
                      <a:pt x="65478" y="80410"/>
                      <a:pt x="70794" y="75094"/>
                      <a:pt x="70794" y="68542"/>
                    </a:cubicBezTo>
                    <a:close/>
                    <a:moveTo>
                      <a:pt x="70794" y="123085"/>
                    </a:moveTo>
                    <a:cubicBezTo>
                      <a:pt x="70844" y="116663"/>
                      <a:pt x="65674" y="111428"/>
                      <a:pt x="59252" y="111380"/>
                    </a:cubicBezTo>
                    <a:cubicBezTo>
                      <a:pt x="59196" y="111380"/>
                      <a:pt x="59146" y="111380"/>
                      <a:pt x="59090" y="111380"/>
                    </a:cubicBezTo>
                    <a:lnTo>
                      <a:pt x="11213" y="111380"/>
                    </a:lnTo>
                    <a:cubicBezTo>
                      <a:pt x="4702" y="112144"/>
                      <a:pt x="44" y="118045"/>
                      <a:pt x="817" y="124556"/>
                    </a:cubicBezTo>
                    <a:cubicBezTo>
                      <a:pt x="1459" y="130010"/>
                      <a:pt x="5758" y="134310"/>
                      <a:pt x="11213" y="134952"/>
                    </a:cubicBezTo>
                    <a:lnTo>
                      <a:pt x="58927" y="134952"/>
                    </a:lnTo>
                    <a:cubicBezTo>
                      <a:pt x="65478" y="134952"/>
                      <a:pt x="70794" y="129636"/>
                      <a:pt x="70794" y="123085"/>
                    </a:cubicBezTo>
                    <a:close/>
                    <a:moveTo>
                      <a:pt x="70794" y="177627"/>
                    </a:moveTo>
                    <a:cubicBezTo>
                      <a:pt x="70844" y="171205"/>
                      <a:pt x="65674" y="165971"/>
                      <a:pt x="59252" y="165922"/>
                    </a:cubicBezTo>
                    <a:cubicBezTo>
                      <a:pt x="59196" y="165922"/>
                      <a:pt x="59146" y="165922"/>
                      <a:pt x="59090" y="165922"/>
                    </a:cubicBezTo>
                    <a:lnTo>
                      <a:pt x="11213" y="165922"/>
                    </a:lnTo>
                    <a:cubicBezTo>
                      <a:pt x="4726" y="166458"/>
                      <a:pt x="-94" y="172156"/>
                      <a:pt x="442" y="178643"/>
                    </a:cubicBezTo>
                    <a:cubicBezTo>
                      <a:pt x="922" y="184382"/>
                      <a:pt x="5474" y="188934"/>
                      <a:pt x="11213" y="189413"/>
                    </a:cubicBezTo>
                    <a:lnTo>
                      <a:pt x="58927" y="189413"/>
                    </a:lnTo>
                    <a:cubicBezTo>
                      <a:pt x="65438" y="189462"/>
                      <a:pt x="70746" y="184219"/>
                      <a:pt x="70794" y="177708"/>
                    </a:cubicBezTo>
                    <a:cubicBezTo>
                      <a:pt x="70794" y="177684"/>
                      <a:pt x="70794" y="177651"/>
                      <a:pt x="70794" y="177627"/>
                    </a:cubicBezTo>
                    <a:lnTo>
                      <a:pt x="70794" y="177627"/>
                    </a:lnTo>
                    <a:close/>
                    <a:moveTo>
                      <a:pt x="70794" y="232088"/>
                    </a:moveTo>
                    <a:cubicBezTo>
                      <a:pt x="70794" y="225666"/>
                      <a:pt x="65593" y="220464"/>
                      <a:pt x="59171" y="220464"/>
                    </a:cubicBezTo>
                    <a:cubicBezTo>
                      <a:pt x="59146" y="220464"/>
                      <a:pt x="59114" y="220464"/>
                      <a:pt x="59090" y="220464"/>
                    </a:cubicBezTo>
                    <a:lnTo>
                      <a:pt x="11213" y="220464"/>
                    </a:lnTo>
                    <a:cubicBezTo>
                      <a:pt x="4726" y="221001"/>
                      <a:pt x="-94" y="226699"/>
                      <a:pt x="442" y="233185"/>
                    </a:cubicBezTo>
                    <a:cubicBezTo>
                      <a:pt x="922" y="238924"/>
                      <a:pt x="5474" y="243476"/>
                      <a:pt x="11213" y="243955"/>
                    </a:cubicBezTo>
                    <a:lnTo>
                      <a:pt x="58927" y="243955"/>
                    </a:lnTo>
                    <a:cubicBezTo>
                      <a:pt x="65478" y="243955"/>
                      <a:pt x="70794" y="238640"/>
                      <a:pt x="70794" y="232088"/>
                    </a:cubicBezTo>
                    <a:close/>
                    <a:moveTo>
                      <a:pt x="70794" y="286630"/>
                    </a:moveTo>
                    <a:cubicBezTo>
                      <a:pt x="70794" y="280168"/>
                      <a:pt x="65552" y="274925"/>
                      <a:pt x="59090" y="274925"/>
                    </a:cubicBezTo>
                    <a:lnTo>
                      <a:pt x="11213" y="274925"/>
                    </a:lnTo>
                    <a:cubicBezTo>
                      <a:pt x="4702" y="275689"/>
                      <a:pt x="44" y="281590"/>
                      <a:pt x="817" y="288101"/>
                    </a:cubicBezTo>
                    <a:cubicBezTo>
                      <a:pt x="1459" y="293556"/>
                      <a:pt x="5758" y="297855"/>
                      <a:pt x="11213" y="298498"/>
                    </a:cubicBezTo>
                    <a:lnTo>
                      <a:pt x="58927" y="298498"/>
                    </a:lnTo>
                    <a:cubicBezTo>
                      <a:pt x="65478" y="298498"/>
                      <a:pt x="70794" y="293182"/>
                      <a:pt x="70794" y="286630"/>
                    </a:cubicBezTo>
                    <a:close/>
                    <a:moveTo>
                      <a:pt x="70794" y="341172"/>
                    </a:moveTo>
                    <a:cubicBezTo>
                      <a:pt x="70794" y="334710"/>
                      <a:pt x="65552" y="329467"/>
                      <a:pt x="59090" y="329467"/>
                    </a:cubicBezTo>
                    <a:lnTo>
                      <a:pt x="11213" y="329467"/>
                    </a:lnTo>
                    <a:cubicBezTo>
                      <a:pt x="4702" y="330231"/>
                      <a:pt x="44" y="336133"/>
                      <a:pt x="817" y="342644"/>
                    </a:cubicBezTo>
                    <a:cubicBezTo>
                      <a:pt x="1459" y="348098"/>
                      <a:pt x="5758" y="352398"/>
                      <a:pt x="11213" y="353040"/>
                    </a:cubicBezTo>
                    <a:lnTo>
                      <a:pt x="58927" y="353040"/>
                    </a:lnTo>
                    <a:cubicBezTo>
                      <a:pt x="65478" y="353040"/>
                      <a:pt x="70794" y="347724"/>
                      <a:pt x="70794" y="341172"/>
                    </a:cubicBezTo>
                    <a:close/>
                    <a:moveTo>
                      <a:pt x="70794" y="395877"/>
                    </a:moveTo>
                    <a:cubicBezTo>
                      <a:pt x="70794" y="389326"/>
                      <a:pt x="65478" y="384009"/>
                      <a:pt x="58927" y="384009"/>
                    </a:cubicBezTo>
                    <a:lnTo>
                      <a:pt x="11213" y="384009"/>
                    </a:lnTo>
                    <a:cubicBezTo>
                      <a:pt x="4702" y="384774"/>
                      <a:pt x="44" y="390675"/>
                      <a:pt x="817" y="397186"/>
                    </a:cubicBezTo>
                    <a:cubicBezTo>
                      <a:pt x="1459" y="402640"/>
                      <a:pt x="5758" y="406940"/>
                      <a:pt x="11213" y="407582"/>
                    </a:cubicBezTo>
                    <a:lnTo>
                      <a:pt x="58927" y="407582"/>
                    </a:lnTo>
                    <a:cubicBezTo>
                      <a:pt x="65373" y="407631"/>
                      <a:pt x="70664" y="402486"/>
                      <a:pt x="70794" y="396040"/>
                    </a:cubicBezTo>
                    <a:lnTo>
                      <a:pt x="70794" y="396040"/>
                    </a:lnTo>
                    <a:close/>
                    <a:moveTo>
                      <a:pt x="249621" y="13838"/>
                    </a:moveTo>
                    <a:cubicBezTo>
                      <a:pt x="249581" y="7302"/>
                      <a:pt x="244290" y="2011"/>
                      <a:pt x="237754" y="1970"/>
                    </a:cubicBezTo>
                    <a:lnTo>
                      <a:pt x="112575" y="1970"/>
                    </a:lnTo>
                    <a:cubicBezTo>
                      <a:pt x="106040" y="2011"/>
                      <a:pt x="100748" y="7302"/>
                      <a:pt x="100708" y="13838"/>
                    </a:cubicBezTo>
                    <a:lnTo>
                      <a:pt x="100708" y="13838"/>
                    </a:lnTo>
                    <a:cubicBezTo>
                      <a:pt x="100748" y="20284"/>
                      <a:pt x="105967" y="25502"/>
                      <a:pt x="112413" y="25543"/>
                    </a:cubicBezTo>
                    <a:lnTo>
                      <a:pt x="237754" y="25543"/>
                    </a:lnTo>
                    <a:cubicBezTo>
                      <a:pt x="244216" y="25632"/>
                      <a:pt x="249532" y="20462"/>
                      <a:pt x="249621" y="14000"/>
                    </a:cubicBezTo>
                    <a:cubicBezTo>
                      <a:pt x="249621" y="14000"/>
                      <a:pt x="249621" y="14000"/>
                      <a:pt x="249621" y="14000"/>
                    </a:cubicBezTo>
                    <a:lnTo>
                      <a:pt x="249621" y="14000"/>
                    </a:lnTo>
                    <a:close/>
                    <a:moveTo>
                      <a:pt x="249621" y="68380"/>
                    </a:moveTo>
                    <a:cubicBezTo>
                      <a:pt x="249581" y="61934"/>
                      <a:pt x="244362" y="56715"/>
                      <a:pt x="237917" y="56675"/>
                    </a:cubicBezTo>
                    <a:lnTo>
                      <a:pt x="112250" y="56675"/>
                    </a:lnTo>
                    <a:cubicBezTo>
                      <a:pt x="105804" y="56626"/>
                      <a:pt x="100512" y="61771"/>
                      <a:pt x="100382" y="68217"/>
                    </a:cubicBezTo>
                    <a:lnTo>
                      <a:pt x="100382" y="68217"/>
                    </a:lnTo>
                    <a:cubicBezTo>
                      <a:pt x="100423" y="74753"/>
                      <a:pt x="105715" y="80044"/>
                      <a:pt x="112250" y="80085"/>
                    </a:cubicBezTo>
                    <a:lnTo>
                      <a:pt x="237429" y="80085"/>
                    </a:lnTo>
                    <a:cubicBezTo>
                      <a:pt x="243964" y="80044"/>
                      <a:pt x="249248" y="74753"/>
                      <a:pt x="249296" y="68217"/>
                    </a:cubicBezTo>
                    <a:close/>
                    <a:moveTo>
                      <a:pt x="249621" y="122922"/>
                    </a:moveTo>
                    <a:cubicBezTo>
                      <a:pt x="249621" y="116460"/>
                      <a:pt x="244379" y="111217"/>
                      <a:pt x="237917" y="111217"/>
                    </a:cubicBezTo>
                    <a:lnTo>
                      <a:pt x="112250" y="111217"/>
                    </a:lnTo>
                    <a:cubicBezTo>
                      <a:pt x="105788" y="110412"/>
                      <a:pt x="99903" y="114989"/>
                      <a:pt x="99090" y="121451"/>
                    </a:cubicBezTo>
                    <a:cubicBezTo>
                      <a:pt x="99090" y="121483"/>
                      <a:pt x="99082" y="121508"/>
                      <a:pt x="99082" y="121540"/>
                    </a:cubicBezTo>
                    <a:cubicBezTo>
                      <a:pt x="98318" y="128035"/>
                      <a:pt x="102918" y="133944"/>
                      <a:pt x="109405" y="134790"/>
                    </a:cubicBezTo>
                    <a:lnTo>
                      <a:pt x="237429" y="134790"/>
                    </a:lnTo>
                    <a:cubicBezTo>
                      <a:pt x="243964" y="134749"/>
                      <a:pt x="249248" y="129457"/>
                      <a:pt x="249296" y="122922"/>
                    </a:cubicBezTo>
                    <a:close/>
                    <a:moveTo>
                      <a:pt x="249621" y="177464"/>
                    </a:moveTo>
                    <a:cubicBezTo>
                      <a:pt x="249621" y="171002"/>
                      <a:pt x="244379" y="165759"/>
                      <a:pt x="237917" y="165759"/>
                    </a:cubicBezTo>
                    <a:lnTo>
                      <a:pt x="112250" y="165759"/>
                    </a:lnTo>
                    <a:cubicBezTo>
                      <a:pt x="105698" y="165483"/>
                      <a:pt x="100171" y="170563"/>
                      <a:pt x="99887" y="177115"/>
                    </a:cubicBezTo>
                    <a:cubicBezTo>
                      <a:pt x="99643" y="182951"/>
                      <a:pt x="103675" y="188096"/>
                      <a:pt x="109405" y="189251"/>
                    </a:cubicBezTo>
                    <a:cubicBezTo>
                      <a:pt x="110348" y="189421"/>
                      <a:pt x="111307" y="189421"/>
                      <a:pt x="112250" y="189251"/>
                    </a:cubicBezTo>
                    <a:lnTo>
                      <a:pt x="237429" y="189251"/>
                    </a:lnTo>
                    <a:cubicBezTo>
                      <a:pt x="243940" y="189299"/>
                      <a:pt x="249248" y="184056"/>
                      <a:pt x="249296" y="177546"/>
                    </a:cubicBezTo>
                    <a:cubicBezTo>
                      <a:pt x="249296" y="177521"/>
                      <a:pt x="249296" y="177489"/>
                      <a:pt x="249296" y="177464"/>
                    </a:cubicBezTo>
                    <a:lnTo>
                      <a:pt x="249296" y="177464"/>
                    </a:lnTo>
                    <a:close/>
                    <a:moveTo>
                      <a:pt x="249621" y="231925"/>
                    </a:moveTo>
                    <a:cubicBezTo>
                      <a:pt x="249573" y="225496"/>
                      <a:pt x="244346" y="220302"/>
                      <a:pt x="237917" y="220302"/>
                    </a:cubicBezTo>
                    <a:lnTo>
                      <a:pt x="112250" y="220302"/>
                    </a:lnTo>
                    <a:cubicBezTo>
                      <a:pt x="105829" y="219009"/>
                      <a:pt x="99570" y="223171"/>
                      <a:pt x="98277" y="229592"/>
                    </a:cubicBezTo>
                    <a:cubicBezTo>
                      <a:pt x="96985" y="236022"/>
                      <a:pt x="101146" y="242281"/>
                      <a:pt x="107568" y="243573"/>
                    </a:cubicBezTo>
                    <a:cubicBezTo>
                      <a:pt x="108177" y="243695"/>
                      <a:pt x="108787" y="243768"/>
                      <a:pt x="109405" y="243793"/>
                    </a:cubicBezTo>
                    <a:cubicBezTo>
                      <a:pt x="110348" y="243964"/>
                      <a:pt x="111307" y="243964"/>
                      <a:pt x="112250" y="243793"/>
                    </a:cubicBezTo>
                    <a:lnTo>
                      <a:pt x="237429" y="243793"/>
                    </a:lnTo>
                    <a:cubicBezTo>
                      <a:pt x="243980" y="243793"/>
                      <a:pt x="249296" y="238477"/>
                      <a:pt x="249296" y="231925"/>
                    </a:cubicBezTo>
                    <a:close/>
                    <a:moveTo>
                      <a:pt x="399674" y="286467"/>
                    </a:moveTo>
                    <a:cubicBezTo>
                      <a:pt x="399633" y="280021"/>
                      <a:pt x="394415" y="274803"/>
                      <a:pt x="387969" y="274763"/>
                    </a:cubicBezTo>
                    <a:lnTo>
                      <a:pt x="262140" y="274763"/>
                    </a:lnTo>
                    <a:cubicBezTo>
                      <a:pt x="255628" y="275527"/>
                      <a:pt x="250971" y="281428"/>
                      <a:pt x="251743" y="287939"/>
                    </a:cubicBezTo>
                    <a:cubicBezTo>
                      <a:pt x="252385" y="293393"/>
                      <a:pt x="256685" y="297693"/>
                      <a:pt x="262140" y="298335"/>
                    </a:cubicBezTo>
                    <a:lnTo>
                      <a:pt x="387481" y="298335"/>
                    </a:lnTo>
                    <a:cubicBezTo>
                      <a:pt x="394033" y="298335"/>
                      <a:pt x="399349" y="293019"/>
                      <a:pt x="399349" y="286467"/>
                    </a:cubicBezTo>
                    <a:close/>
                    <a:moveTo>
                      <a:pt x="399674" y="341010"/>
                    </a:moveTo>
                    <a:cubicBezTo>
                      <a:pt x="399633" y="334564"/>
                      <a:pt x="394415" y="329345"/>
                      <a:pt x="387969" y="329305"/>
                    </a:cubicBezTo>
                    <a:lnTo>
                      <a:pt x="262140" y="329305"/>
                    </a:lnTo>
                    <a:cubicBezTo>
                      <a:pt x="255628" y="330069"/>
                      <a:pt x="250971" y="335970"/>
                      <a:pt x="251743" y="342481"/>
                    </a:cubicBezTo>
                    <a:cubicBezTo>
                      <a:pt x="252385" y="347935"/>
                      <a:pt x="256685" y="352235"/>
                      <a:pt x="262140" y="352877"/>
                    </a:cubicBezTo>
                    <a:lnTo>
                      <a:pt x="387481" y="352877"/>
                    </a:lnTo>
                    <a:cubicBezTo>
                      <a:pt x="394033" y="352877"/>
                      <a:pt x="399349" y="347561"/>
                      <a:pt x="399349" y="341010"/>
                    </a:cubicBezTo>
                    <a:close/>
                    <a:moveTo>
                      <a:pt x="399674" y="395714"/>
                    </a:moveTo>
                    <a:cubicBezTo>
                      <a:pt x="399674" y="389163"/>
                      <a:pt x="394358" y="383847"/>
                      <a:pt x="387806" y="383847"/>
                    </a:cubicBezTo>
                    <a:lnTo>
                      <a:pt x="262140" y="383847"/>
                    </a:lnTo>
                    <a:cubicBezTo>
                      <a:pt x="255628" y="384611"/>
                      <a:pt x="250971" y="390512"/>
                      <a:pt x="251743" y="397023"/>
                    </a:cubicBezTo>
                    <a:cubicBezTo>
                      <a:pt x="252385" y="402477"/>
                      <a:pt x="256685" y="406778"/>
                      <a:pt x="262140" y="407419"/>
                    </a:cubicBezTo>
                    <a:lnTo>
                      <a:pt x="387481" y="407419"/>
                    </a:lnTo>
                    <a:cubicBezTo>
                      <a:pt x="393927" y="407468"/>
                      <a:pt x="399219" y="402323"/>
                      <a:pt x="399349" y="395877"/>
                    </a:cubicBezTo>
                    <a:lnTo>
                      <a:pt x="399349" y="395877"/>
                    </a:lnTo>
                    <a:close/>
                    <a:moveTo>
                      <a:pt x="304814" y="13675"/>
                    </a:moveTo>
                    <a:cubicBezTo>
                      <a:pt x="304814" y="6091"/>
                      <a:pt x="298661" y="-62"/>
                      <a:pt x="291077" y="-62"/>
                    </a:cubicBezTo>
                    <a:cubicBezTo>
                      <a:pt x="283493" y="-62"/>
                      <a:pt x="277340" y="6091"/>
                      <a:pt x="277340" y="13675"/>
                    </a:cubicBezTo>
                    <a:cubicBezTo>
                      <a:pt x="277340" y="21259"/>
                      <a:pt x="283493" y="27412"/>
                      <a:pt x="291077" y="27412"/>
                    </a:cubicBezTo>
                    <a:cubicBezTo>
                      <a:pt x="298661" y="27412"/>
                      <a:pt x="304814" y="21259"/>
                      <a:pt x="304814" y="13675"/>
                    </a:cubicBezTo>
                    <a:close/>
                    <a:moveTo>
                      <a:pt x="345457" y="13675"/>
                    </a:moveTo>
                    <a:cubicBezTo>
                      <a:pt x="345546" y="6091"/>
                      <a:pt x="339466" y="-135"/>
                      <a:pt x="331882" y="-225"/>
                    </a:cubicBezTo>
                    <a:cubicBezTo>
                      <a:pt x="324298" y="-314"/>
                      <a:pt x="318072" y="5766"/>
                      <a:pt x="317982" y="13350"/>
                    </a:cubicBezTo>
                    <a:cubicBezTo>
                      <a:pt x="317893" y="20934"/>
                      <a:pt x="323973" y="27160"/>
                      <a:pt x="331557" y="27250"/>
                    </a:cubicBezTo>
                    <a:lnTo>
                      <a:pt x="331557" y="27250"/>
                    </a:lnTo>
                    <a:cubicBezTo>
                      <a:pt x="339051" y="27250"/>
                      <a:pt x="345131" y="21169"/>
                      <a:pt x="345131" y="13675"/>
                    </a:cubicBezTo>
                    <a:close/>
                    <a:moveTo>
                      <a:pt x="386099" y="13675"/>
                    </a:moveTo>
                    <a:cubicBezTo>
                      <a:pt x="386189" y="6091"/>
                      <a:pt x="380109" y="-135"/>
                      <a:pt x="372525" y="-225"/>
                    </a:cubicBezTo>
                    <a:cubicBezTo>
                      <a:pt x="364941" y="-314"/>
                      <a:pt x="358714" y="5766"/>
                      <a:pt x="358625" y="13350"/>
                    </a:cubicBezTo>
                    <a:cubicBezTo>
                      <a:pt x="358536" y="20934"/>
                      <a:pt x="364616" y="27160"/>
                      <a:pt x="372199" y="27250"/>
                    </a:cubicBezTo>
                    <a:lnTo>
                      <a:pt x="372199" y="27250"/>
                    </a:lnTo>
                    <a:cubicBezTo>
                      <a:pt x="379727" y="27250"/>
                      <a:pt x="385847" y="21202"/>
                      <a:pt x="385937" y="13675"/>
                    </a:cubicBezTo>
                    <a:close/>
                    <a:moveTo>
                      <a:pt x="426742" y="13675"/>
                    </a:moveTo>
                    <a:cubicBezTo>
                      <a:pt x="426831" y="6091"/>
                      <a:pt x="420751" y="-135"/>
                      <a:pt x="413167" y="-225"/>
                    </a:cubicBezTo>
                    <a:cubicBezTo>
                      <a:pt x="405583" y="-314"/>
                      <a:pt x="399357" y="5766"/>
                      <a:pt x="399267" y="13350"/>
                    </a:cubicBezTo>
                    <a:cubicBezTo>
                      <a:pt x="399178" y="20934"/>
                      <a:pt x="405258" y="27160"/>
                      <a:pt x="412842" y="27250"/>
                    </a:cubicBezTo>
                    <a:lnTo>
                      <a:pt x="412842" y="27250"/>
                    </a:lnTo>
                    <a:cubicBezTo>
                      <a:pt x="420296" y="27250"/>
                      <a:pt x="426335" y="21210"/>
                      <a:pt x="426335" y="13756"/>
                    </a:cubicBezTo>
                    <a:cubicBezTo>
                      <a:pt x="426335" y="13732"/>
                      <a:pt x="426335" y="13700"/>
                      <a:pt x="426335" y="13675"/>
                    </a:cubicBezTo>
                    <a:close/>
                    <a:moveTo>
                      <a:pt x="467384" y="13675"/>
                    </a:moveTo>
                    <a:cubicBezTo>
                      <a:pt x="467474" y="6091"/>
                      <a:pt x="461394" y="-135"/>
                      <a:pt x="453810" y="-225"/>
                    </a:cubicBezTo>
                    <a:cubicBezTo>
                      <a:pt x="446226" y="-314"/>
                      <a:pt x="439999" y="5766"/>
                      <a:pt x="439910" y="13350"/>
                    </a:cubicBezTo>
                    <a:cubicBezTo>
                      <a:pt x="439821" y="20934"/>
                      <a:pt x="445901" y="27160"/>
                      <a:pt x="453484" y="27250"/>
                    </a:cubicBezTo>
                    <a:cubicBezTo>
                      <a:pt x="453509" y="27250"/>
                      <a:pt x="453541" y="27250"/>
                      <a:pt x="453566" y="27250"/>
                    </a:cubicBezTo>
                    <a:lnTo>
                      <a:pt x="453566" y="27250"/>
                    </a:lnTo>
                    <a:cubicBezTo>
                      <a:pt x="461060" y="27209"/>
                      <a:pt x="467132" y="21169"/>
                      <a:pt x="467222" y="13675"/>
                    </a:cubicBezTo>
                    <a:close/>
                    <a:moveTo>
                      <a:pt x="508027" y="13675"/>
                    </a:moveTo>
                    <a:cubicBezTo>
                      <a:pt x="508116" y="6091"/>
                      <a:pt x="502036" y="-135"/>
                      <a:pt x="494452" y="-225"/>
                    </a:cubicBezTo>
                    <a:cubicBezTo>
                      <a:pt x="486868" y="-314"/>
                      <a:pt x="480642" y="5766"/>
                      <a:pt x="480552" y="13350"/>
                    </a:cubicBezTo>
                    <a:cubicBezTo>
                      <a:pt x="480463" y="20934"/>
                      <a:pt x="486543" y="27160"/>
                      <a:pt x="494127" y="27250"/>
                    </a:cubicBezTo>
                    <a:cubicBezTo>
                      <a:pt x="494151" y="27250"/>
                      <a:pt x="494184" y="27250"/>
                      <a:pt x="494208" y="27250"/>
                    </a:cubicBezTo>
                    <a:lnTo>
                      <a:pt x="494208" y="27250"/>
                    </a:lnTo>
                    <a:cubicBezTo>
                      <a:pt x="501662" y="27250"/>
                      <a:pt x="507701" y="21210"/>
                      <a:pt x="507701" y="13756"/>
                    </a:cubicBezTo>
                    <a:cubicBezTo>
                      <a:pt x="507701" y="13732"/>
                      <a:pt x="507701" y="13700"/>
                      <a:pt x="507701" y="13675"/>
                    </a:cubicBezTo>
                    <a:close/>
                    <a:moveTo>
                      <a:pt x="304733" y="123085"/>
                    </a:moveTo>
                    <a:cubicBezTo>
                      <a:pt x="304310" y="115956"/>
                      <a:pt x="298197" y="110526"/>
                      <a:pt x="291069" y="110941"/>
                    </a:cubicBezTo>
                    <a:cubicBezTo>
                      <a:pt x="283948" y="111363"/>
                      <a:pt x="278510" y="117476"/>
                      <a:pt x="278925" y="124605"/>
                    </a:cubicBezTo>
                    <a:cubicBezTo>
                      <a:pt x="279315" y="131115"/>
                      <a:pt x="284485" y="136318"/>
                      <a:pt x="290996" y="136741"/>
                    </a:cubicBezTo>
                    <a:cubicBezTo>
                      <a:pt x="298539" y="136789"/>
                      <a:pt x="304684" y="130709"/>
                      <a:pt x="304733" y="123166"/>
                    </a:cubicBezTo>
                    <a:cubicBezTo>
                      <a:pt x="304733" y="123142"/>
                      <a:pt x="304733" y="123109"/>
                      <a:pt x="304733" y="123085"/>
                    </a:cubicBezTo>
                    <a:close/>
                    <a:moveTo>
                      <a:pt x="345375" y="123085"/>
                    </a:moveTo>
                    <a:cubicBezTo>
                      <a:pt x="345416" y="115501"/>
                      <a:pt x="339303" y="109315"/>
                      <a:pt x="331720" y="109266"/>
                    </a:cubicBezTo>
                    <a:cubicBezTo>
                      <a:pt x="324136" y="109225"/>
                      <a:pt x="317950" y="115338"/>
                      <a:pt x="317901" y="122922"/>
                    </a:cubicBezTo>
                    <a:cubicBezTo>
                      <a:pt x="317860" y="130506"/>
                      <a:pt x="323973" y="136692"/>
                      <a:pt x="331557" y="136741"/>
                    </a:cubicBezTo>
                    <a:cubicBezTo>
                      <a:pt x="331581" y="136741"/>
                      <a:pt x="331614" y="136741"/>
                      <a:pt x="331638" y="136741"/>
                    </a:cubicBezTo>
                    <a:lnTo>
                      <a:pt x="331638" y="136741"/>
                    </a:lnTo>
                    <a:cubicBezTo>
                      <a:pt x="339092" y="136789"/>
                      <a:pt x="345164" y="130782"/>
                      <a:pt x="345213" y="123329"/>
                    </a:cubicBezTo>
                    <a:cubicBezTo>
                      <a:pt x="345213" y="123304"/>
                      <a:pt x="345213" y="123272"/>
                      <a:pt x="345213" y="123247"/>
                    </a:cubicBezTo>
                    <a:lnTo>
                      <a:pt x="345213" y="123247"/>
                    </a:lnTo>
                    <a:close/>
                    <a:moveTo>
                      <a:pt x="386018" y="123085"/>
                    </a:moveTo>
                    <a:cubicBezTo>
                      <a:pt x="386059" y="115501"/>
                      <a:pt x="379946" y="109315"/>
                      <a:pt x="372362" y="109266"/>
                    </a:cubicBezTo>
                    <a:cubicBezTo>
                      <a:pt x="364778" y="109225"/>
                      <a:pt x="358592" y="115338"/>
                      <a:pt x="358544" y="122922"/>
                    </a:cubicBezTo>
                    <a:cubicBezTo>
                      <a:pt x="358503" y="130506"/>
                      <a:pt x="364616" y="136692"/>
                      <a:pt x="372199" y="136741"/>
                    </a:cubicBezTo>
                    <a:cubicBezTo>
                      <a:pt x="372224" y="136741"/>
                      <a:pt x="372256" y="136741"/>
                      <a:pt x="372281" y="136741"/>
                    </a:cubicBezTo>
                    <a:lnTo>
                      <a:pt x="372281" y="136741"/>
                    </a:lnTo>
                    <a:cubicBezTo>
                      <a:pt x="379734" y="136879"/>
                      <a:pt x="385879" y="130945"/>
                      <a:pt x="386018" y="123491"/>
                    </a:cubicBezTo>
                    <a:cubicBezTo>
                      <a:pt x="386018" y="123467"/>
                      <a:pt x="386018" y="123434"/>
                      <a:pt x="386018" y="123410"/>
                    </a:cubicBezTo>
                    <a:lnTo>
                      <a:pt x="386018" y="123410"/>
                    </a:lnTo>
                    <a:close/>
                    <a:moveTo>
                      <a:pt x="426660" y="123085"/>
                    </a:moveTo>
                    <a:cubicBezTo>
                      <a:pt x="426701" y="115501"/>
                      <a:pt x="420588" y="109315"/>
                      <a:pt x="413005" y="109266"/>
                    </a:cubicBezTo>
                    <a:cubicBezTo>
                      <a:pt x="405421" y="109225"/>
                      <a:pt x="399235" y="115338"/>
                      <a:pt x="399186" y="122922"/>
                    </a:cubicBezTo>
                    <a:cubicBezTo>
                      <a:pt x="399145" y="130506"/>
                      <a:pt x="405258" y="136692"/>
                      <a:pt x="412842" y="136741"/>
                    </a:cubicBezTo>
                    <a:cubicBezTo>
                      <a:pt x="412866" y="136741"/>
                      <a:pt x="412899" y="136741"/>
                      <a:pt x="412923" y="136741"/>
                    </a:cubicBezTo>
                    <a:lnTo>
                      <a:pt x="412923" y="136741"/>
                    </a:lnTo>
                    <a:cubicBezTo>
                      <a:pt x="420377" y="136741"/>
                      <a:pt x="426416" y="130701"/>
                      <a:pt x="426416" y="123247"/>
                    </a:cubicBezTo>
                    <a:lnTo>
                      <a:pt x="426416" y="123247"/>
                    </a:lnTo>
                    <a:close/>
                    <a:moveTo>
                      <a:pt x="467303" y="123085"/>
                    </a:moveTo>
                    <a:cubicBezTo>
                      <a:pt x="467344" y="115501"/>
                      <a:pt x="461231" y="109315"/>
                      <a:pt x="453647" y="109266"/>
                    </a:cubicBezTo>
                    <a:cubicBezTo>
                      <a:pt x="446063" y="109225"/>
                      <a:pt x="439877" y="115338"/>
                      <a:pt x="439829" y="122922"/>
                    </a:cubicBezTo>
                    <a:cubicBezTo>
                      <a:pt x="439788" y="130506"/>
                      <a:pt x="445901" y="136692"/>
                      <a:pt x="453484" y="136741"/>
                    </a:cubicBezTo>
                    <a:cubicBezTo>
                      <a:pt x="453541" y="136741"/>
                      <a:pt x="453590" y="136741"/>
                      <a:pt x="453647" y="136741"/>
                    </a:cubicBezTo>
                    <a:lnTo>
                      <a:pt x="453647" y="136741"/>
                    </a:lnTo>
                    <a:cubicBezTo>
                      <a:pt x="461052" y="136879"/>
                      <a:pt x="467164" y="130977"/>
                      <a:pt x="467303" y="123572"/>
                    </a:cubicBezTo>
                    <a:cubicBezTo>
                      <a:pt x="467303" y="123524"/>
                      <a:pt x="467303" y="123467"/>
                      <a:pt x="467303" y="123410"/>
                    </a:cubicBezTo>
                    <a:lnTo>
                      <a:pt x="467303" y="123410"/>
                    </a:lnTo>
                    <a:close/>
                    <a:moveTo>
                      <a:pt x="507945" y="123085"/>
                    </a:moveTo>
                    <a:cubicBezTo>
                      <a:pt x="507986" y="115501"/>
                      <a:pt x="501873" y="109315"/>
                      <a:pt x="494290" y="109266"/>
                    </a:cubicBezTo>
                    <a:cubicBezTo>
                      <a:pt x="486706" y="109225"/>
                      <a:pt x="480520" y="115338"/>
                      <a:pt x="480471" y="122922"/>
                    </a:cubicBezTo>
                    <a:cubicBezTo>
                      <a:pt x="480430" y="130506"/>
                      <a:pt x="486543" y="136692"/>
                      <a:pt x="494127" y="136741"/>
                    </a:cubicBezTo>
                    <a:cubicBezTo>
                      <a:pt x="494184" y="136741"/>
                      <a:pt x="494232" y="136741"/>
                      <a:pt x="494290" y="136741"/>
                    </a:cubicBezTo>
                    <a:lnTo>
                      <a:pt x="494290" y="136741"/>
                    </a:lnTo>
                    <a:cubicBezTo>
                      <a:pt x="501743" y="136741"/>
                      <a:pt x="507783" y="130701"/>
                      <a:pt x="507783" y="123247"/>
                    </a:cubicBezTo>
                    <a:lnTo>
                      <a:pt x="507783" y="123247"/>
                    </a:lnTo>
                    <a:close/>
                    <a:moveTo>
                      <a:pt x="442917" y="279883"/>
                    </a:moveTo>
                    <a:cubicBezTo>
                      <a:pt x="442917" y="272300"/>
                      <a:pt x="436764" y="266146"/>
                      <a:pt x="429180" y="266146"/>
                    </a:cubicBezTo>
                    <a:cubicBezTo>
                      <a:pt x="421596" y="266146"/>
                      <a:pt x="415443" y="272300"/>
                      <a:pt x="415443" y="279883"/>
                    </a:cubicBezTo>
                    <a:cubicBezTo>
                      <a:pt x="415443" y="287467"/>
                      <a:pt x="421596" y="293620"/>
                      <a:pt x="429180" y="293620"/>
                    </a:cubicBezTo>
                    <a:lnTo>
                      <a:pt x="429180" y="293620"/>
                    </a:lnTo>
                    <a:cubicBezTo>
                      <a:pt x="436658" y="293669"/>
                      <a:pt x="442787" y="287687"/>
                      <a:pt x="442917" y="280209"/>
                    </a:cubicBezTo>
                    <a:lnTo>
                      <a:pt x="442917" y="280209"/>
                    </a:lnTo>
                    <a:close/>
                    <a:moveTo>
                      <a:pt x="483560" y="279883"/>
                    </a:moveTo>
                    <a:cubicBezTo>
                      <a:pt x="483560" y="272300"/>
                      <a:pt x="477406" y="266146"/>
                      <a:pt x="469823" y="266146"/>
                    </a:cubicBezTo>
                    <a:cubicBezTo>
                      <a:pt x="462239" y="266146"/>
                      <a:pt x="456086" y="272300"/>
                      <a:pt x="456086" y="279883"/>
                    </a:cubicBezTo>
                    <a:cubicBezTo>
                      <a:pt x="456086" y="287467"/>
                      <a:pt x="462239" y="293620"/>
                      <a:pt x="469823" y="293620"/>
                    </a:cubicBezTo>
                    <a:lnTo>
                      <a:pt x="469823" y="293620"/>
                    </a:lnTo>
                    <a:cubicBezTo>
                      <a:pt x="477317" y="293620"/>
                      <a:pt x="483397" y="287540"/>
                      <a:pt x="483397" y="280046"/>
                    </a:cubicBezTo>
                    <a:lnTo>
                      <a:pt x="483397" y="280046"/>
                    </a:lnTo>
                    <a:close/>
                    <a:moveTo>
                      <a:pt x="524202" y="279883"/>
                    </a:moveTo>
                    <a:cubicBezTo>
                      <a:pt x="524202" y="272300"/>
                      <a:pt x="518049" y="266146"/>
                      <a:pt x="510465" y="266146"/>
                    </a:cubicBezTo>
                    <a:cubicBezTo>
                      <a:pt x="502881" y="266146"/>
                      <a:pt x="496728" y="272300"/>
                      <a:pt x="496728" y="279883"/>
                    </a:cubicBezTo>
                    <a:cubicBezTo>
                      <a:pt x="496728" y="287467"/>
                      <a:pt x="502881" y="293620"/>
                      <a:pt x="510465" y="293620"/>
                    </a:cubicBezTo>
                    <a:lnTo>
                      <a:pt x="510465" y="293620"/>
                    </a:lnTo>
                    <a:cubicBezTo>
                      <a:pt x="517960" y="293620"/>
                      <a:pt x="524040" y="287540"/>
                      <a:pt x="524040" y="280046"/>
                    </a:cubicBezTo>
                    <a:lnTo>
                      <a:pt x="524040" y="280046"/>
                    </a:lnTo>
                    <a:close/>
                    <a:moveTo>
                      <a:pt x="564845" y="279883"/>
                    </a:moveTo>
                    <a:cubicBezTo>
                      <a:pt x="564845" y="272300"/>
                      <a:pt x="558691" y="266146"/>
                      <a:pt x="551108" y="266146"/>
                    </a:cubicBezTo>
                    <a:cubicBezTo>
                      <a:pt x="543524" y="266146"/>
                      <a:pt x="537371" y="272300"/>
                      <a:pt x="537371" y="279883"/>
                    </a:cubicBezTo>
                    <a:cubicBezTo>
                      <a:pt x="537371" y="287467"/>
                      <a:pt x="543524" y="293620"/>
                      <a:pt x="551108" y="293620"/>
                    </a:cubicBezTo>
                    <a:lnTo>
                      <a:pt x="551108" y="293620"/>
                    </a:lnTo>
                    <a:cubicBezTo>
                      <a:pt x="558602" y="293710"/>
                      <a:pt x="564756" y="287703"/>
                      <a:pt x="564845" y="280209"/>
                    </a:cubicBezTo>
                    <a:cubicBezTo>
                      <a:pt x="564845" y="280209"/>
                      <a:pt x="564845" y="280209"/>
                      <a:pt x="564845" y="280209"/>
                    </a:cubicBezTo>
                    <a:lnTo>
                      <a:pt x="564845" y="280209"/>
                    </a:lnTo>
                    <a:close/>
                    <a:moveTo>
                      <a:pt x="605487" y="279883"/>
                    </a:moveTo>
                    <a:cubicBezTo>
                      <a:pt x="605487" y="272300"/>
                      <a:pt x="599334" y="266146"/>
                      <a:pt x="591750" y="266146"/>
                    </a:cubicBezTo>
                    <a:cubicBezTo>
                      <a:pt x="584166" y="266146"/>
                      <a:pt x="578013" y="272300"/>
                      <a:pt x="578013" y="279883"/>
                    </a:cubicBezTo>
                    <a:cubicBezTo>
                      <a:pt x="578013" y="287467"/>
                      <a:pt x="584166" y="293620"/>
                      <a:pt x="591750" y="293620"/>
                    </a:cubicBezTo>
                    <a:lnTo>
                      <a:pt x="591750" y="293620"/>
                    </a:lnTo>
                    <a:cubicBezTo>
                      <a:pt x="599245" y="293620"/>
                      <a:pt x="605325" y="287540"/>
                      <a:pt x="605325" y="280046"/>
                    </a:cubicBezTo>
                    <a:lnTo>
                      <a:pt x="605325" y="280046"/>
                    </a:lnTo>
                    <a:close/>
                    <a:moveTo>
                      <a:pt x="646130" y="279883"/>
                    </a:moveTo>
                    <a:cubicBezTo>
                      <a:pt x="646130" y="272300"/>
                      <a:pt x="639976" y="266146"/>
                      <a:pt x="632393" y="266146"/>
                    </a:cubicBezTo>
                    <a:cubicBezTo>
                      <a:pt x="624809" y="266146"/>
                      <a:pt x="618656" y="272300"/>
                      <a:pt x="618656" y="279883"/>
                    </a:cubicBezTo>
                    <a:cubicBezTo>
                      <a:pt x="618656" y="287467"/>
                      <a:pt x="624809" y="293620"/>
                      <a:pt x="632393" y="293620"/>
                    </a:cubicBezTo>
                    <a:cubicBezTo>
                      <a:pt x="632417" y="293620"/>
                      <a:pt x="632450" y="293620"/>
                      <a:pt x="632474" y="293620"/>
                    </a:cubicBezTo>
                    <a:lnTo>
                      <a:pt x="632474" y="293620"/>
                    </a:lnTo>
                    <a:cubicBezTo>
                      <a:pt x="639928" y="293710"/>
                      <a:pt x="646041" y="287744"/>
                      <a:pt x="646130" y="280290"/>
                    </a:cubicBezTo>
                    <a:cubicBezTo>
                      <a:pt x="646130" y="280265"/>
                      <a:pt x="646130" y="280233"/>
                      <a:pt x="646130" y="280209"/>
                    </a:cubicBezTo>
                    <a:lnTo>
                      <a:pt x="646130" y="280209"/>
                    </a:lnTo>
                    <a:close/>
                    <a:moveTo>
                      <a:pt x="441617" y="392301"/>
                    </a:moveTo>
                    <a:cubicBezTo>
                      <a:pt x="441617" y="384717"/>
                      <a:pt x="435464" y="378563"/>
                      <a:pt x="427880" y="378563"/>
                    </a:cubicBezTo>
                    <a:cubicBezTo>
                      <a:pt x="420296" y="378563"/>
                      <a:pt x="414143" y="384717"/>
                      <a:pt x="414143" y="392301"/>
                    </a:cubicBezTo>
                    <a:cubicBezTo>
                      <a:pt x="414143" y="399884"/>
                      <a:pt x="420296" y="406038"/>
                      <a:pt x="427880" y="406038"/>
                    </a:cubicBezTo>
                    <a:lnTo>
                      <a:pt x="427880" y="406038"/>
                    </a:lnTo>
                    <a:cubicBezTo>
                      <a:pt x="435358" y="406086"/>
                      <a:pt x="441487" y="400104"/>
                      <a:pt x="441617" y="392626"/>
                    </a:cubicBezTo>
                    <a:lnTo>
                      <a:pt x="441617" y="392626"/>
                    </a:lnTo>
                    <a:close/>
                    <a:moveTo>
                      <a:pt x="482260" y="392301"/>
                    </a:moveTo>
                    <a:cubicBezTo>
                      <a:pt x="482260" y="384717"/>
                      <a:pt x="476106" y="378563"/>
                      <a:pt x="468522" y="378563"/>
                    </a:cubicBezTo>
                    <a:cubicBezTo>
                      <a:pt x="460938" y="378563"/>
                      <a:pt x="454785" y="384717"/>
                      <a:pt x="454785" y="392301"/>
                    </a:cubicBezTo>
                    <a:cubicBezTo>
                      <a:pt x="454785" y="399884"/>
                      <a:pt x="460938" y="406038"/>
                      <a:pt x="468522" y="406038"/>
                    </a:cubicBezTo>
                    <a:lnTo>
                      <a:pt x="468522" y="406038"/>
                    </a:lnTo>
                    <a:cubicBezTo>
                      <a:pt x="476017" y="406038"/>
                      <a:pt x="482097" y="399958"/>
                      <a:pt x="482097" y="392463"/>
                    </a:cubicBezTo>
                    <a:lnTo>
                      <a:pt x="482097" y="392463"/>
                    </a:lnTo>
                    <a:close/>
                    <a:moveTo>
                      <a:pt x="522902" y="392301"/>
                    </a:moveTo>
                    <a:cubicBezTo>
                      <a:pt x="522902" y="384717"/>
                      <a:pt x="516749" y="378563"/>
                      <a:pt x="509165" y="378563"/>
                    </a:cubicBezTo>
                    <a:cubicBezTo>
                      <a:pt x="501581" y="378563"/>
                      <a:pt x="495428" y="384717"/>
                      <a:pt x="495428" y="392301"/>
                    </a:cubicBezTo>
                    <a:cubicBezTo>
                      <a:pt x="495428" y="399884"/>
                      <a:pt x="501581" y="406038"/>
                      <a:pt x="509165" y="406038"/>
                    </a:cubicBezTo>
                    <a:lnTo>
                      <a:pt x="509165" y="406038"/>
                    </a:lnTo>
                    <a:cubicBezTo>
                      <a:pt x="516659" y="406038"/>
                      <a:pt x="522739" y="399958"/>
                      <a:pt x="522739" y="392463"/>
                    </a:cubicBezTo>
                    <a:lnTo>
                      <a:pt x="522739" y="392463"/>
                    </a:lnTo>
                    <a:close/>
                    <a:moveTo>
                      <a:pt x="563545" y="392301"/>
                    </a:moveTo>
                    <a:cubicBezTo>
                      <a:pt x="563545" y="384717"/>
                      <a:pt x="557391" y="378563"/>
                      <a:pt x="549807" y="378563"/>
                    </a:cubicBezTo>
                    <a:cubicBezTo>
                      <a:pt x="542223" y="378563"/>
                      <a:pt x="536070" y="384717"/>
                      <a:pt x="536070" y="392301"/>
                    </a:cubicBezTo>
                    <a:cubicBezTo>
                      <a:pt x="536070" y="399884"/>
                      <a:pt x="542223" y="406038"/>
                      <a:pt x="549807" y="406038"/>
                    </a:cubicBezTo>
                    <a:lnTo>
                      <a:pt x="549807" y="406038"/>
                    </a:lnTo>
                    <a:cubicBezTo>
                      <a:pt x="557302" y="406127"/>
                      <a:pt x="563455" y="400120"/>
                      <a:pt x="563545" y="392626"/>
                    </a:cubicBezTo>
                    <a:cubicBezTo>
                      <a:pt x="563545" y="392626"/>
                      <a:pt x="563545" y="392626"/>
                      <a:pt x="563545" y="392626"/>
                    </a:cubicBezTo>
                    <a:lnTo>
                      <a:pt x="563545" y="392626"/>
                    </a:lnTo>
                    <a:close/>
                    <a:moveTo>
                      <a:pt x="604187" y="392301"/>
                    </a:moveTo>
                    <a:cubicBezTo>
                      <a:pt x="604187" y="384717"/>
                      <a:pt x="598034" y="378563"/>
                      <a:pt x="590450" y="378563"/>
                    </a:cubicBezTo>
                    <a:cubicBezTo>
                      <a:pt x="582866" y="378563"/>
                      <a:pt x="576713" y="384717"/>
                      <a:pt x="576713" y="392301"/>
                    </a:cubicBezTo>
                    <a:cubicBezTo>
                      <a:pt x="576713" y="399884"/>
                      <a:pt x="582866" y="406038"/>
                      <a:pt x="590450" y="406038"/>
                    </a:cubicBezTo>
                    <a:lnTo>
                      <a:pt x="590450" y="406038"/>
                    </a:lnTo>
                    <a:cubicBezTo>
                      <a:pt x="597904" y="406038"/>
                      <a:pt x="603943" y="399998"/>
                      <a:pt x="603943" y="392544"/>
                    </a:cubicBezTo>
                    <a:cubicBezTo>
                      <a:pt x="603943" y="392520"/>
                      <a:pt x="603943" y="392488"/>
                      <a:pt x="603943" y="392463"/>
                    </a:cubicBezTo>
                    <a:lnTo>
                      <a:pt x="603943" y="392463"/>
                    </a:lnTo>
                    <a:close/>
                    <a:moveTo>
                      <a:pt x="644830" y="392301"/>
                    </a:moveTo>
                    <a:cubicBezTo>
                      <a:pt x="644830" y="384717"/>
                      <a:pt x="638676" y="378563"/>
                      <a:pt x="631092" y="378563"/>
                    </a:cubicBezTo>
                    <a:cubicBezTo>
                      <a:pt x="623508" y="378563"/>
                      <a:pt x="617355" y="384717"/>
                      <a:pt x="617355" y="392301"/>
                    </a:cubicBezTo>
                    <a:cubicBezTo>
                      <a:pt x="617355" y="399884"/>
                      <a:pt x="623508" y="406038"/>
                      <a:pt x="631092" y="406038"/>
                    </a:cubicBezTo>
                    <a:cubicBezTo>
                      <a:pt x="631117" y="406038"/>
                      <a:pt x="631149" y="406038"/>
                      <a:pt x="631173" y="406038"/>
                    </a:cubicBezTo>
                    <a:lnTo>
                      <a:pt x="631173" y="406038"/>
                    </a:lnTo>
                    <a:cubicBezTo>
                      <a:pt x="638627" y="406127"/>
                      <a:pt x="644740" y="400161"/>
                      <a:pt x="644830" y="392707"/>
                    </a:cubicBezTo>
                    <a:cubicBezTo>
                      <a:pt x="644830" y="392683"/>
                      <a:pt x="644830" y="392650"/>
                      <a:pt x="644830" y="392626"/>
                    </a:cubicBezTo>
                    <a:lnTo>
                      <a:pt x="644830" y="39262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8" name="Google Shape;138;p15"/>
            <p:cNvGrpSpPr/>
            <p:nvPr/>
          </p:nvGrpSpPr>
          <p:grpSpPr>
            <a:xfrm>
              <a:off x="7692851" y="-482918"/>
              <a:ext cx="1627340" cy="1899886"/>
              <a:chOff x="7511876" y="-463868"/>
              <a:chExt cx="1627340" cy="1899886"/>
            </a:xfrm>
          </p:grpSpPr>
          <p:sp>
            <p:nvSpPr>
              <p:cNvPr id="139" name="Google Shape;139;p15"/>
              <p:cNvSpPr/>
              <p:nvPr/>
            </p:nvSpPr>
            <p:spPr>
              <a:xfrm>
                <a:off x="7511876" y="-463868"/>
                <a:ext cx="1594671" cy="1823598"/>
              </a:xfrm>
              <a:custGeom>
                <a:rect b="b" l="l" r="r" t="t"/>
                <a:pathLst>
                  <a:path extrusionOk="0" h="2084112" w="1822481">
                    <a:moveTo>
                      <a:pt x="1440741" y="2089880"/>
                    </a:moveTo>
                    <a:lnTo>
                      <a:pt x="1211143" y="844745"/>
                    </a:lnTo>
                    <a:lnTo>
                      <a:pt x="1228510" y="841537"/>
                    </a:lnTo>
                    <a:lnTo>
                      <a:pt x="1458113" y="2086671"/>
                    </a:lnTo>
                    <a:close/>
                    <a:moveTo>
                      <a:pt x="1223299" y="852172"/>
                    </a:moveTo>
                    <a:lnTo>
                      <a:pt x="1826542" y="884979"/>
                    </a:lnTo>
                    <a:lnTo>
                      <a:pt x="1827511" y="867351"/>
                    </a:lnTo>
                    <a:lnTo>
                      <a:pt x="1216354" y="834115"/>
                    </a:lnTo>
                    <a:lnTo>
                      <a:pt x="583398" y="1470959"/>
                    </a:lnTo>
                    <a:lnTo>
                      <a:pt x="595919" y="1483411"/>
                    </a:lnTo>
                    <a:close/>
                    <a:moveTo>
                      <a:pt x="928194" y="1527416"/>
                    </a:moveTo>
                    <a:lnTo>
                      <a:pt x="840068" y="1238658"/>
                    </a:lnTo>
                    <a:lnTo>
                      <a:pt x="823184" y="1243816"/>
                    </a:lnTo>
                    <a:lnTo>
                      <a:pt x="911309" y="1532574"/>
                    </a:lnTo>
                    <a:close/>
                    <a:moveTo>
                      <a:pt x="1224796" y="835862"/>
                    </a:moveTo>
                    <a:lnTo>
                      <a:pt x="15015" y="5767"/>
                    </a:lnTo>
                    <a:lnTo>
                      <a:pt x="5030" y="20325"/>
                    </a:lnTo>
                    <a:lnTo>
                      <a:pt x="1214834" y="8504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15"/>
              <p:cNvSpPr/>
              <p:nvPr/>
            </p:nvSpPr>
            <p:spPr>
              <a:xfrm>
                <a:off x="7991308" y="121335"/>
                <a:ext cx="1147908" cy="1314683"/>
              </a:xfrm>
              <a:custGeom>
                <a:rect b="b" l="l" r="r" t="t"/>
                <a:pathLst>
                  <a:path extrusionOk="0" h="1502495" w="1311895">
                    <a:moveTo>
                      <a:pt x="666806" y="348752"/>
                    </a:moveTo>
                    <a:cubicBezTo>
                      <a:pt x="572228" y="348752"/>
                      <a:pt x="495313" y="271820"/>
                      <a:pt x="495313" y="177259"/>
                    </a:cubicBezTo>
                    <a:cubicBezTo>
                      <a:pt x="495313" y="82699"/>
                      <a:pt x="572228" y="5767"/>
                      <a:pt x="666806" y="5767"/>
                    </a:cubicBezTo>
                    <a:cubicBezTo>
                      <a:pt x="761383" y="5767"/>
                      <a:pt x="838299" y="82699"/>
                      <a:pt x="838299" y="177259"/>
                    </a:cubicBezTo>
                    <a:cubicBezTo>
                      <a:pt x="838299" y="271820"/>
                      <a:pt x="761383" y="348752"/>
                      <a:pt x="666806" y="348752"/>
                    </a:cubicBezTo>
                    <a:close/>
                    <a:moveTo>
                      <a:pt x="666806" y="23429"/>
                    </a:moveTo>
                    <a:cubicBezTo>
                      <a:pt x="581982" y="23429"/>
                      <a:pt x="512975" y="92436"/>
                      <a:pt x="512975" y="177259"/>
                    </a:cubicBezTo>
                    <a:cubicBezTo>
                      <a:pt x="512975" y="262083"/>
                      <a:pt x="581982" y="331090"/>
                      <a:pt x="666806" y="331090"/>
                    </a:cubicBezTo>
                    <a:cubicBezTo>
                      <a:pt x="751630" y="331090"/>
                      <a:pt x="820637" y="262083"/>
                      <a:pt x="820637" y="177259"/>
                    </a:cubicBezTo>
                    <a:cubicBezTo>
                      <a:pt x="820637" y="92436"/>
                      <a:pt x="751630" y="23429"/>
                      <a:pt x="666806" y="23429"/>
                    </a:cubicBezTo>
                    <a:close/>
                    <a:moveTo>
                      <a:pt x="666806" y="88954"/>
                    </a:moveTo>
                    <a:cubicBezTo>
                      <a:pt x="715574" y="88954"/>
                      <a:pt x="755111" y="128491"/>
                      <a:pt x="755111" y="177259"/>
                    </a:cubicBezTo>
                    <a:cubicBezTo>
                      <a:pt x="755111" y="177259"/>
                      <a:pt x="755111" y="177265"/>
                      <a:pt x="755111" y="177265"/>
                    </a:cubicBezTo>
                    <a:cubicBezTo>
                      <a:pt x="755111" y="226034"/>
                      <a:pt x="715574" y="265571"/>
                      <a:pt x="666806" y="265571"/>
                    </a:cubicBezTo>
                    <a:cubicBezTo>
                      <a:pt x="618037" y="265576"/>
                      <a:pt x="578501" y="226039"/>
                      <a:pt x="578495" y="177271"/>
                    </a:cubicBezTo>
                    <a:cubicBezTo>
                      <a:pt x="578495" y="177271"/>
                      <a:pt x="578495" y="177265"/>
                      <a:pt x="578495" y="177265"/>
                    </a:cubicBezTo>
                    <a:cubicBezTo>
                      <a:pt x="578495" y="128491"/>
                      <a:pt x="618032" y="88954"/>
                      <a:pt x="666806" y="88954"/>
                    </a:cubicBezTo>
                    <a:close/>
                    <a:moveTo>
                      <a:pt x="49179" y="763095"/>
                    </a:moveTo>
                    <a:cubicBezTo>
                      <a:pt x="73567" y="763095"/>
                      <a:pt x="93335" y="782864"/>
                      <a:pt x="93335" y="807251"/>
                    </a:cubicBezTo>
                    <a:cubicBezTo>
                      <a:pt x="93335" y="831638"/>
                      <a:pt x="73567" y="851406"/>
                      <a:pt x="49179" y="851406"/>
                    </a:cubicBezTo>
                    <a:cubicBezTo>
                      <a:pt x="24798" y="851400"/>
                      <a:pt x="5030" y="831638"/>
                      <a:pt x="5030" y="807251"/>
                    </a:cubicBezTo>
                    <a:cubicBezTo>
                      <a:pt x="5030" y="782869"/>
                      <a:pt x="24792" y="763101"/>
                      <a:pt x="49179" y="763095"/>
                    </a:cubicBezTo>
                    <a:close/>
                    <a:moveTo>
                      <a:pt x="1272770" y="163520"/>
                    </a:moveTo>
                    <a:cubicBezTo>
                      <a:pt x="1297157" y="163520"/>
                      <a:pt x="1316919" y="183282"/>
                      <a:pt x="1316925" y="207669"/>
                    </a:cubicBezTo>
                    <a:cubicBezTo>
                      <a:pt x="1316925" y="232057"/>
                      <a:pt x="1297157" y="251825"/>
                      <a:pt x="1272770" y="251825"/>
                    </a:cubicBezTo>
                    <a:cubicBezTo>
                      <a:pt x="1248383" y="251819"/>
                      <a:pt x="1228620" y="232057"/>
                      <a:pt x="1228620" y="207669"/>
                    </a:cubicBezTo>
                    <a:cubicBezTo>
                      <a:pt x="1228620" y="183288"/>
                      <a:pt x="1248388" y="163520"/>
                      <a:pt x="1272770" y="163520"/>
                    </a:cubicBezTo>
                    <a:close/>
                    <a:moveTo>
                      <a:pt x="901880" y="1331651"/>
                    </a:moveTo>
                    <a:cubicBezTo>
                      <a:pt x="950649" y="1331651"/>
                      <a:pt x="990186" y="1371188"/>
                      <a:pt x="990186" y="1419957"/>
                    </a:cubicBezTo>
                    <a:cubicBezTo>
                      <a:pt x="990186" y="1468725"/>
                      <a:pt x="950649" y="1508262"/>
                      <a:pt x="901880" y="1508262"/>
                    </a:cubicBezTo>
                    <a:cubicBezTo>
                      <a:pt x="853112" y="1508268"/>
                      <a:pt x="813575" y="1468731"/>
                      <a:pt x="813569" y="1419963"/>
                    </a:cubicBezTo>
                    <a:cubicBezTo>
                      <a:pt x="813569" y="1419963"/>
                      <a:pt x="813569" y="1419957"/>
                      <a:pt x="813569" y="1419957"/>
                    </a:cubicBezTo>
                    <a:cubicBezTo>
                      <a:pt x="813552" y="1371188"/>
                      <a:pt x="853077" y="1331640"/>
                      <a:pt x="901846" y="1331622"/>
                    </a:cubicBezTo>
                    <a:cubicBezTo>
                      <a:pt x="901857" y="1331622"/>
                      <a:pt x="901869" y="1331622"/>
                      <a:pt x="901880" y="1331622"/>
                    </a:cubicBezTo>
                    <a:close/>
                    <a:moveTo>
                      <a:pt x="357195" y="905298"/>
                    </a:moveTo>
                    <a:cubicBezTo>
                      <a:pt x="333452" y="899745"/>
                      <a:pt x="318702" y="876002"/>
                      <a:pt x="324255" y="852259"/>
                    </a:cubicBezTo>
                    <a:cubicBezTo>
                      <a:pt x="324255" y="852253"/>
                      <a:pt x="324255" y="852253"/>
                      <a:pt x="324255" y="852253"/>
                    </a:cubicBezTo>
                    <a:cubicBezTo>
                      <a:pt x="329814" y="828510"/>
                      <a:pt x="353563" y="813767"/>
                      <a:pt x="377306" y="819314"/>
                    </a:cubicBezTo>
                    <a:cubicBezTo>
                      <a:pt x="401049" y="824866"/>
                      <a:pt x="415798" y="848609"/>
                      <a:pt x="410245" y="872352"/>
                    </a:cubicBezTo>
                    <a:cubicBezTo>
                      <a:pt x="410245" y="872358"/>
                      <a:pt x="410245" y="872358"/>
                      <a:pt x="410245" y="872358"/>
                    </a:cubicBezTo>
                    <a:cubicBezTo>
                      <a:pt x="410245" y="872451"/>
                      <a:pt x="410205" y="872538"/>
                      <a:pt x="410181" y="872625"/>
                    </a:cubicBezTo>
                    <a:cubicBezTo>
                      <a:pt x="404495" y="896223"/>
                      <a:pt x="380828" y="910804"/>
                      <a:pt x="357195" y="90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41" name="Google Shape;141;p1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2" name="Google Shape;142;p15"/>
          <p:cNvSpPr txBox="1"/>
          <p:nvPr>
            <p:ph idx="1" type="subTitle"/>
          </p:nvPr>
        </p:nvSpPr>
        <p:spPr>
          <a:xfrm>
            <a:off x="713325" y="1132125"/>
            <a:ext cx="7717500" cy="2940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u="sng"/>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3" name="Shape 143"/>
        <p:cNvGrpSpPr/>
        <p:nvPr/>
      </p:nvGrpSpPr>
      <p:grpSpPr>
        <a:xfrm>
          <a:off x="0" y="0"/>
          <a:ext cx="0" cy="0"/>
          <a:chOff x="0" y="0"/>
          <a:chExt cx="0" cy="0"/>
        </a:xfrm>
      </p:grpSpPr>
      <p:grpSp>
        <p:nvGrpSpPr>
          <p:cNvPr id="144" name="Google Shape;144;p16"/>
          <p:cNvGrpSpPr/>
          <p:nvPr/>
        </p:nvGrpSpPr>
        <p:grpSpPr>
          <a:xfrm>
            <a:off x="-1889882" y="-2665463"/>
            <a:ext cx="11164449" cy="9216288"/>
            <a:chOff x="-1889882" y="-2665463"/>
            <a:chExt cx="11164449" cy="9216288"/>
          </a:xfrm>
        </p:grpSpPr>
        <p:sp>
          <p:nvSpPr>
            <p:cNvPr id="145" name="Google Shape;145;p16"/>
            <p:cNvSpPr/>
            <p:nvPr/>
          </p:nvSpPr>
          <p:spPr>
            <a:xfrm rot="413639">
              <a:off x="6660988" y="4412558"/>
              <a:ext cx="2502879" cy="1995266"/>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16"/>
            <p:cNvSpPr/>
            <p:nvPr/>
          </p:nvSpPr>
          <p:spPr>
            <a:xfrm rot="1397564">
              <a:off x="-1382452" y="-2205071"/>
              <a:ext cx="2984344" cy="3181591"/>
            </a:xfrm>
            <a:custGeom>
              <a:rect b="b" l="l" r="r" t="t"/>
              <a:pathLst>
                <a:path extrusionOk="0" h="3185047" w="2987585">
                  <a:moveTo>
                    <a:pt x="1104335" y="26456"/>
                  </a:moveTo>
                  <a:cubicBezTo>
                    <a:pt x="868174" y="65284"/>
                    <a:pt x="642640" y="150858"/>
                    <a:pt x="450794" y="298736"/>
                  </a:cubicBezTo>
                  <a:cubicBezTo>
                    <a:pt x="171706" y="514060"/>
                    <a:pt x="16951" y="835447"/>
                    <a:pt x="767" y="1185174"/>
                  </a:cubicBezTo>
                  <a:cubicBezTo>
                    <a:pt x="-9860" y="1416057"/>
                    <a:pt x="45221" y="1641174"/>
                    <a:pt x="111902" y="1860387"/>
                  </a:cubicBezTo>
                  <a:cubicBezTo>
                    <a:pt x="197475" y="2142114"/>
                    <a:pt x="252765" y="2463640"/>
                    <a:pt x="431414" y="2704734"/>
                  </a:cubicBezTo>
                  <a:cubicBezTo>
                    <a:pt x="709946" y="3079813"/>
                    <a:pt x="1248185" y="3238041"/>
                    <a:pt x="1698351" y="3170944"/>
                  </a:cubicBezTo>
                  <a:cubicBezTo>
                    <a:pt x="1989176" y="3127532"/>
                    <a:pt x="2296464" y="2962566"/>
                    <a:pt x="2385997" y="2663891"/>
                  </a:cubicBezTo>
                  <a:cubicBezTo>
                    <a:pt x="2419129" y="2553382"/>
                    <a:pt x="2435243" y="2434676"/>
                    <a:pt x="2491853" y="2332501"/>
                  </a:cubicBezTo>
                  <a:cubicBezTo>
                    <a:pt x="2559714" y="2210114"/>
                    <a:pt x="2682726" y="2138641"/>
                    <a:pt x="2776149" y="2038967"/>
                  </a:cubicBezTo>
                  <a:cubicBezTo>
                    <a:pt x="2891590" y="1915885"/>
                    <a:pt x="2938059" y="1762519"/>
                    <a:pt x="2966815" y="1600332"/>
                  </a:cubicBezTo>
                  <a:cubicBezTo>
                    <a:pt x="3029744" y="1245257"/>
                    <a:pt x="2943823" y="869135"/>
                    <a:pt x="2736349" y="574559"/>
                  </a:cubicBezTo>
                  <a:cubicBezTo>
                    <a:pt x="2519845" y="267271"/>
                    <a:pt x="2198666" y="102236"/>
                    <a:pt x="1834005" y="37500"/>
                  </a:cubicBezTo>
                  <a:cubicBezTo>
                    <a:pt x="1793996" y="30554"/>
                    <a:pt x="1753779" y="24372"/>
                    <a:pt x="1713423" y="19302"/>
                  </a:cubicBezTo>
                  <a:cubicBezTo>
                    <a:pt x="1513242" y="-5912"/>
                    <a:pt x="1304864" y="-6745"/>
                    <a:pt x="1104335" y="26456"/>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7" name="Google Shape;147;p16"/>
          <p:cNvGrpSpPr/>
          <p:nvPr/>
        </p:nvGrpSpPr>
        <p:grpSpPr>
          <a:xfrm>
            <a:off x="-129830" y="-482918"/>
            <a:ext cx="9450022" cy="4350376"/>
            <a:chOff x="-129830" y="-482918"/>
            <a:chExt cx="9450022" cy="4350376"/>
          </a:xfrm>
        </p:grpSpPr>
        <p:grpSp>
          <p:nvGrpSpPr>
            <p:cNvPr id="148" name="Google Shape;148;p16"/>
            <p:cNvGrpSpPr/>
            <p:nvPr/>
          </p:nvGrpSpPr>
          <p:grpSpPr>
            <a:xfrm>
              <a:off x="-129830" y="3013234"/>
              <a:ext cx="646623" cy="854224"/>
              <a:chOff x="-129830" y="3390059"/>
              <a:chExt cx="646623" cy="854224"/>
            </a:xfrm>
          </p:grpSpPr>
          <p:sp>
            <p:nvSpPr>
              <p:cNvPr id="149" name="Google Shape;149;p16"/>
              <p:cNvSpPr/>
              <p:nvPr/>
            </p:nvSpPr>
            <p:spPr>
              <a:xfrm>
                <a:off x="-129830" y="3390059"/>
                <a:ext cx="646623" cy="407481"/>
              </a:xfrm>
              <a:custGeom>
                <a:rect b="b" l="l" r="r" t="t"/>
                <a:pathLst>
                  <a:path extrusionOk="0" h="407481" w="646623">
                    <a:moveTo>
                      <a:pt x="58927" y="25217"/>
                    </a:moveTo>
                    <a:lnTo>
                      <a:pt x="11213" y="25217"/>
                    </a:lnTo>
                    <a:cubicBezTo>
                      <a:pt x="4702" y="24452"/>
                      <a:pt x="44" y="18551"/>
                      <a:pt x="817" y="12040"/>
                    </a:cubicBezTo>
                    <a:cubicBezTo>
                      <a:pt x="1459" y="6586"/>
                      <a:pt x="5758" y="2286"/>
                      <a:pt x="11213" y="1644"/>
                    </a:cubicBezTo>
                    <a:lnTo>
                      <a:pt x="58927" y="1644"/>
                    </a:lnTo>
                    <a:cubicBezTo>
                      <a:pt x="65438" y="855"/>
                      <a:pt x="71348" y="5497"/>
                      <a:pt x="72136" y="12008"/>
                    </a:cubicBezTo>
                    <a:cubicBezTo>
                      <a:pt x="72924" y="18519"/>
                      <a:pt x="68283" y="24428"/>
                      <a:pt x="61772" y="25217"/>
                    </a:cubicBezTo>
                    <a:close/>
                    <a:moveTo>
                      <a:pt x="70794" y="67891"/>
                    </a:moveTo>
                    <a:cubicBezTo>
                      <a:pt x="70844" y="61470"/>
                      <a:pt x="65674" y="56235"/>
                      <a:pt x="59252" y="56186"/>
                    </a:cubicBezTo>
                    <a:cubicBezTo>
                      <a:pt x="59196" y="56186"/>
                      <a:pt x="59146" y="56186"/>
                      <a:pt x="59090" y="56186"/>
                    </a:cubicBezTo>
                    <a:lnTo>
                      <a:pt x="11213" y="56186"/>
                    </a:lnTo>
                    <a:cubicBezTo>
                      <a:pt x="4702" y="56950"/>
                      <a:pt x="44" y="62851"/>
                      <a:pt x="817" y="69362"/>
                    </a:cubicBezTo>
                    <a:cubicBezTo>
                      <a:pt x="1459" y="74817"/>
                      <a:pt x="5758" y="79117"/>
                      <a:pt x="11213" y="79759"/>
                    </a:cubicBezTo>
                    <a:lnTo>
                      <a:pt x="58927" y="79759"/>
                    </a:lnTo>
                    <a:cubicBezTo>
                      <a:pt x="65478" y="79759"/>
                      <a:pt x="70794" y="74443"/>
                      <a:pt x="70794" y="67891"/>
                    </a:cubicBezTo>
                    <a:close/>
                    <a:moveTo>
                      <a:pt x="70794" y="122596"/>
                    </a:moveTo>
                    <a:cubicBezTo>
                      <a:pt x="70794" y="116044"/>
                      <a:pt x="65478" y="110728"/>
                      <a:pt x="58927" y="110728"/>
                    </a:cubicBezTo>
                    <a:lnTo>
                      <a:pt x="11213" y="110728"/>
                    </a:lnTo>
                    <a:cubicBezTo>
                      <a:pt x="4702" y="111492"/>
                      <a:pt x="44" y="117394"/>
                      <a:pt x="817" y="123905"/>
                    </a:cubicBezTo>
                    <a:cubicBezTo>
                      <a:pt x="1459" y="129359"/>
                      <a:pt x="5758" y="133659"/>
                      <a:pt x="11213" y="134301"/>
                    </a:cubicBezTo>
                    <a:lnTo>
                      <a:pt x="58927" y="134301"/>
                    </a:lnTo>
                    <a:cubicBezTo>
                      <a:pt x="65373" y="134350"/>
                      <a:pt x="70664" y="129204"/>
                      <a:pt x="70794" y="122759"/>
                    </a:cubicBezTo>
                    <a:lnTo>
                      <a:pt x="70794" y="122759"/>
                    </a:lnTo>
                    <a:close/>
                    <a:moveTo>
                      <a:pt x="70794" y="177138"/>
                    </a:moveTo>
                    <a:cubicBezTo>
                      <a:pt x="70794" y="170587"/>
                      <a:pt x="65478" y="165271"/>
                      <a:pt x="58927" y="165271"/>
                    </a:cubicBezTo>
                    <a:lnTo>
                      <a:pt x="11213" y="165271"/>
                    </a:lnTo>
                    <a:cubicBezTo>
                      <a:pt x="4726" y="165807"/>
                      <a:pt x="-94" y="171505"/>
                      <a:pt x="442" y="177992"/>
                    </a:cubicBezTo>
                    <a:cubicBezTo>
                      <a:pt x="922" y="183730"/>
                      <a:pt x="5474" y="188282"/>
                      <a:pt x="11213" y="188762"/>
                    </a:cubicBezTo>
                    <a:lnTo>
                      <a:pt x="58927" y="188762"/>
                    </a:lnTo>
                    <a:cubicBezTo>
                      <a:pt x="65348" y="188900"/>
                      <a:pt x="70656" y="183804"/>
                      <a:pt x="70794" y="177382"/>
                    </a:cubicBezTo>
                    <a:cubicBezTo>
                      <a:pt x="70794" y="177358"/>
                      <a:pt x="70794" y="177325"/>
                      <a:pt x="70794" y="177301"/>
                    </a:cubicBezTo>
                    <a:lnTo>
                      <a:pt x="70794" y="177301"/>
                    </a:lnTo>
                    <a:close/>
                    <a:moveTo>
                      <a:pt x="70794" y="231599"/>
                    </a:moveTo>
                    <a:cubicBezTo>
                      <a:pt x="70794" y="225088"/>
                      <a:pt x="65519" y="219813"/>
                      <a:pt x="59008" y="219813"/>
                    </a:cubicBezTo>
                    <a:cubicBezTo>
                      <a:pt x="58984" y="219813"/>
                      <a:pt x="58951" y="219813"/>
                      <a:pt x="58927" y="219813"/>
                    </a:cubicBezTo>
                    <a:lnTo>
                      <a:pt x="11213" y="219813"/>
                    </a:lnTo>
                    <a:cubicBezTo>
                      <a:pt x="4726" y="220349"/>
                      <a:pt x="-94" y="226047"/>
                      <a:pt x="442" y="232534"/>
                    </a:cubicBezTo>
                    <a:cubicBezTo>
                      <a:pt x="922" y="238273"/>
                      <a:pt x="5474" y="242825"/>
                      <a:pt x="11213" y="243304"/>
                    </a:cubicBezTo>
                    <a:lnTo>
                      <a:pt x="58927" y="243304"/>
                    </a:lnTo>
                    <a:cubicBezTo>
                      <a:pt x="65365" y="243394"/>
                      <a:pt x="70664" y="238273"/>
                      <a:pt x="70794" y="231843"/>
                    </a:cubicBezTo>
                    <a:lnTo>
                      <a:pt x="70794" y="231843"/>
                    </a:lnTo>
                    <a:close/>
                    <a:moveTo>
                      <a:pt x="70794" y="286141"/>
                    </a:moveTo>
                    <a:cubicBezTo>
                      <a:pt x="70794" y="279590"/>
                      <a:pt x="65478" y="274274"/>
                      <a:pt x="58927" y="274274"/>
                    </a:cubicBezTo>
                    <a:lnTo>
                      <a:pt x="11213" y="274274"/>
                    </a:lnTo>
                    <a:cubicBezTo>
                      <a:pt x="4702" y="275038"/>
                      <a:pt x="44" y="280939"/>
                      <a:pt x="817" y="287450"/>
                    </a:cubicBezTo>
                    <a:cubicBezTo>
                      <a:pt x="1459" y="292904"/>
                      <a:pt x="5758" y="297204"/>
                      <a:pt x="11213" y="297846"/>
                    </a:cubicBezTo>
                    <a:lnTo>
                      <a:pt x="58927" y="297846"/>
                    </a:lnTo>
                    <a:cubicBezTo>
                      <a:pt x="65389" y="297936"/>
                      <a:pt x="70705" y="292766"/>
                      <a:pt x="70794" y="286304"/>
                    </a:cubicBezTo>
                    <a:cubicBezTo>
                      <a:pt x="70794" y="286304"/>
                      <a:pt x="70794" y="286304"/>
                      <a:pt x="70794" y="286304"/>
                    </a:cubicBezTo>
                    <a:lnTo>
                      <a:pt x="70794" y="286304"/>
                    </a:lnTo>
                    <a:close/>
                    <a:moveTo>
                      <a:pt x="70794" y="340683"/>
                    </a:moveTo>
                    <a:cubicBezTo>
                      <a:pt x="70794" y="334132"/>
                      <a:pt x="65478" y="328816"/>
                      <a:pt x="58927" y="328816"/>
                    </a:cubicBezTo>
                    <a:lnTo>
                      <a:pt x="11213" y="328816"/>
                    </a:lnTo>
                    <a:cubicBezTo>
                      <a:pt x="4702" y="329580"/>
                      <a:pt x="44" y="335481"/>
                      <a:pt x="817" y="341992"/>
                    </a:cubicBezTo>
                    <a:cubicBezTo>
                      <a:pt x="1459" y="347446"/>
                      <a:pt x="5758" y="351747"/>
                      <a:pt x="11213" y="352389"/>
                    </a:cubicBezTo>
                    <a:lnTo>
                      <a:pt x="58927" y="352389"/>
                    </a:lnTo>
                    <a:cubicBezTo>
                      <a:pt x="65389" y="352478"/>
                      <a:pt x="70705" y="347308"/>
                      <a:pt x="70794" y="340846"/>
                    </a:cubicBezTo>
                    <a:cubicBezTo>
                      <a:pt x="70794" y="340846"/>
                      <a:pt x="70794" y="340846"/>
                      <a:pt x="70794" y="340846"/>
                    </a:cubicBezTo>
                    <a:lnTo>
                      <a:pt x="70794" y="340846"/>
                    </a:lnTo>
                    <a:close/>
                    <a:moveTo>
                      <a:pt x="70794" y="395226"/>
                    </a:moveTo>
                    <a:cubicBezTo>
                      <a:pt x="70794" y="388674"/>
                      <a:pt x="65478" y="383358"/>
                      <a:pt x="58927" y="383358"/>
                    </a:cubicBezTo>
                    <a:lnTo>
                      <a:pt x="11213" y="383358"/>
                    </a:lnTo>
                    <a:cubicBezTo>
                      <a:pt x="4718" y="383448"/>
                      <a:pt x="-492" y="388731"/>
                      <a:pt x="-492" y="395226"/>
                    </a:cubicBezTo>
                    <a:cubicBezTo>
                      <a:pt x="-492" y="401688"/>
                      <a:pt x="4750" y="406931"/>
                      <a:pt x="11213" y="406931"/>
                    </a:cubicBezTo>
                    <a:lnTo>
                      <a:pt x="58927" y="406931"/>
                    </a:lnTo>
                    <a:cubicBezTo>
                      <a:pt x="65373" y="406980"/>
                      <a:pt x="70664" y="401834"/>
                      <a:pt x="70794" y="395388"/>
                    </a:cubicBezTo>
                    <a:lnTo>
                      <a:pt x="70794" y="395388"/>
                    </a:lnTo>
                    <a:close/>
                    <a:moveTo>
                      <a:pt x="249621" y="13674"/>
                    </a:moveTo>
                    <a:cubicBezTo>
                      <a:pt x="249581" y="7228"/>
                      <a:pt x="244362" y="2010"/>
                      <a:pt x="237917" y="1969"/>
                    </a:cubicBezTo>
                    <a:lnTo>
                      <a:pt x="112250" y="1969"/>
                    </a:lnTo>
                    <a:cubicBezTo>
                      <a:pt x="105755" y="1254"/>
                      <a:pt x="99887" y="5887"/>
                      <a:pt x="99082" y="12374"/>
                    </a:cubicBezTo>
                    <a:cubicBezTo>
                      <a:pt x="98277" y="18836"/>
                      <a:pt x="102853" y="24721"/>
                      <a:pt x="109315" y="25534"/>
                    </a:cubicBezTo>
                    <a:cubicBezTo>
                      <a:pt x="109348" y="25534"/>
                      <a:pt x="109373" y="25542"/>
                      <a:pt x="109405" y="25542"/>
                    </a:cubicBezTo>
                    <a:lnTo>
                      <a:pt x="237429" y="25542"/>
                    </a:lnTo>
                    <a:cubicBezTo>
                      <a:pt x="243980" y="25542"/>
                      <a:pt x="249296" y="20226"/>
                      <a:pt x="249296" y="13674"/>
                    </a:cubicBezTo>
                    <a:close/>
                    <a:moveTo>
                      <a:pt x="249621" y="68216"/>
                    </a:moveTo>
                    <a:cubicBezTo>
                      <a:pt x="249581" y="61770"/>
                      <a:pt x="244362" y="56552"/>
                      <a:pt x="237917" y="56511"/>
                    </a:cubicBezTo>
                    <a:lnTo>
                      <a:pt x="112250" y="56511"/>
                    </a:lnTo>
                    <a:cubicBezTo>
                      <a:pt x="105755" y="55796"/>
                      <a:pt x="99887" y="60429"/>
                      <a:pt x="99082" y="66916"/>
                    </a:cubicBezTo>
                    <a:cubicBezTo>
                      <a:pt x="98277" y="73378"/>
                      <a:pt x="102853" y="79263"/>
                      <a:pt x="109315" y="80076"/>
                    </a:cubicBezTo>
                    <a:cubicBezTo>
                      <a:pt x="109348" y="80076"/>
                      <a:pt x="109373" y="80084"/>
                      <a:pt x="109405" y="80084"/>
                    </a:cubicBezTo>
                    <a:lnTo>
                      <a:pt x="237429" y="80084"/>
                    </a:lnTo>
                    <a:cubicBezTo>
                      <a:pt x="243980" y="80084"/>
                      <a:pt x="249296" y="74768"/>
                      <a:pt x="249296" y="68216"/>
                    </a:cubicBezTo>
                    <a:lnTo>
                      <a:pt x="249296" y="68216"/>
                    </a:lnTo>
                    <a:close/>
                    <a:moveTo>
                      <a:pt x="249621" y="122921"/>
                    </a:moveTo>
                    <a:cubicBezTo>
                      <a:pt x="249621" y="116370"/>
                      <a:pt x="244305" y="111053"/>
                      <a:pt x="237754" y="111053"/>
                    </a:cubicBezTo>
                    <a:lnTo>
                      <a:pt x="112575" y="111053"/>
                    </a:lnTo>
                    <a:cubicBezTo>
                      <a:pt x="106064" y="110265"/>
                      <a:pt x="100155" y="114906"/>
                      <a:pt x="99366" y="121417"/>
                    </a:cubicBezTo>
                    <a:cubicBezTo>
                      <a:pt x="98578" y="127928"/>
                      <a:pt x="103219" y="133838"/>
                      <a:pt x="109730" y="134626"/>
                    </a:cubicBezTo>
                    <a:cubicBezTo>
                      <a:pt x="110673" y="134707"/>
                      <a:pt x="111632" y="134707"/>
                      <a:pt x="112575" y="134626"/>
                    </a:cubicBezTo>
                    <a:lnTo>
                      <a:pt x="237754" y="134626"/>
                    </a:lnTo>
                    <a:cubicBezTo>
                      <a:pt x="244200" y="134675"/>
                      <a:pt x="249491" y="129530"/>
                      <a:pt x="249621" y="123084"/>
                    </a:cubicBezTo>
                    <a:lnTo>
                      <a:pt x="249621" y="123084"/>
                    </a:lnTo>
                    <a:close/>
                    <a:moveTo>
                      <a:pt x="249621" y="177463"/>
                    </a:moveTo>
                    <a:cubicBezTo>
                      <a:pt x="249621" y="170912"/>
                      <a:pt x="244305" y="165596"/>
                      <a:pt x="237754" y="165596"/>
                    </a:cubicBezTo>
                    <a:lnTo>
                      <a:pt x="112575" y="165596"/>
                    </a:lnTo>
                    <a:cubicBezTo>
                      <a:pt x="105999" y="164791"/>
                      <a:pt x="100009" y="169465"/>
                      <a:pt x="99204" y="176041"/>
                    </a:cubicBezTo>
                    <a:cubicBezTo>
                      <a:pt x="98399" y="182617"/>
                      <a:pt x="103073" y="188608"/>
                      <a:pt x="109649" y="189412"/>
                    </a:cubicBezTo>
                    <a:lnTo>
                      <a:pt x="237673" y="189412"/>
                    </a:lnTo>
                    <a:cubicBezTo>
                      <a:pt x="244119" y="189461"/>
                      <a:pt x="249410" y="184316"/>
                      <a:pt x="249541" y="177870"/>
                    </a:cubicBezTo>
                    <a:lnTo>
                      <a:pt x="249541" y="177870"/>
                    </a:lnTo>
                    <a:close/>
                    <a:moveTo>
                      <a:pt x="249621" y="232006"/>
                    </a:moveTo>
                    <a:cubicBezTo>
                      <a:pt x="249621" y="225454"/>
                      <a:pt x="244305" y="220138"/>
                      <a:pt x="237754" y="220138"/>
                    </a:cubicBezTo>
                    <a:lnTo>
                      <a:pt x="112575" y="220138"/>
                    </a:lnTo>
                    <a:cubicBezTo>
                      <a:pt x="106024" y="219862"/>
                      <a:pt x="100496" y="224942"/>
                      <a:pt x="100212" y="231493"/>
                    </a:cubicBezTo>
                    <a:cubicBezTo>
                      <a:pt x="99968" y="237330"/>
                      <a:pt x="103999" y="242475"/>
                      <a:pt x="109730" y="243629"/>
                    </a:cubicBezTo>
                    <a:cubicBezTo>
                      <a:pt x="110673" y="243800"/>
                      <a:pt x="111632" y="243800"/>
                      <a:pt x="112575" y="243629"/>
                    </a:cubicBezTo>
                    <a:lnTo>
                      <a:pt x="237754" y="243629"/>
                    </a:lnTo>
                    <a:cubicBezTo>
                      <a:pt x="244175" y="243767"/>
                      <a:pt x="249483" y="238671"/>
                      <a:pt x="249621" y="232249"/>
                    </a:cubicBezTo>
                    <a:cubicBezTo>
                      <a:pt x="249621" y="232225"/>
                      <a:pt x="249621" y="232193"/>
                      <a:pt x="249621" y="232168"/>
                    </a:cubicBezTo>
                    <a:lnTo>
                      <a:pt x="249621" y="232168"/>
                    </a:lnTo>
                    <a:close/>
                    <a:moveTo>
                      <a:pt x="399674" y="286467"/>
                    </a:moveTo>
                    <a:cubicBezTo>
                      <a:pt x="399625" y="279947"/>
                      <a:pt x="394325" y="274680"/>
                      <a:pt x="387806" y="274680"/>
                    </a:cubicBezTo>
                    <a:lnTo>
                      <a:pt x="262140" y="274680"/>
                    </a:lnTo>
                    <a:cubicBezTo>
                      <a:pt x="255653" y="275615"/>
                      <a:pt x="251150" y="281638"/>
                      <a:pt x="252093" y="288125"/>
                    </a:cubicBezTo>
                    <a:cubicBezTo>
                      <a:pt x="252841" y="293327"/>
                      <a:pt x="256929" y="297415"/>
                      <a:pt x="262140" y="298172"/>
                    </a:cubicBezTo>
                    <a:lnTo>
                      <a:pt x="387481" y="298172"/>
                    </a:lnTo>
                    <a:cubicBezTo>
                      <a:pt x="393911" y="298261"/>
                      <a:pt x="399219" y="293140"/>
                      <a:pt x="399349" y="286710"/>
                    </a:cubicBezTo>
                    <a:lnTo>
                      <a:pt x="399349" y="286710"/>
                    </a:lnTo>
                    <a:close/>
                    <a:moveTo>
                      <a:pt x="399674" y="341009"/>
                    </a:moveTo>
                    <a:cubicBezTo>
                      <a:pt x="399633" y="334473"/>
                      <a:pt x="394341" y="329182"/>
                      <a:pt x="387806" y="329141"/>
                    </a:cubicBezTo>
                    <a:lnTo>
                      <a:pt x="262140" y="329141"/>
                    </a:lnTo>
                    <a:cubicBezTo>
                      <a:pt x="255628" y="329905"/>
                      <a:pt x="250971" y="335807"/>
                      <a:pt x="251743" y="342317"/>
                    </a:cubicBezTo>
                    <a:cubicBezTo>
                      <a:pt x="252385" y="347772"/>
                      <a:pt x="256685" y="352072"/>
                      <a:pt x="262140" y="352714"/>
                    </a:cubicBezTo>
                    <a:lnTo>
                      <a:pt x="387481" y="352714"/>
                    </a:lnTo>
                    <a:cubicBezTo>
                      <a:pt x="393927" y="352763"/>
                      <a:pt x="399219" y="347617"/>
                      <a:pt x="399349" y="341171"/>
                    </a:cubicBezTo>
                    <a:lnTo>
                      <a:pt x="399349" y="341171"/>
                    </a:lnTo>
                    <a:close/>
                    <a:moveTo>
                      <a:pt x="399674" y="395551"/>
                    </a:moveTo>
                    <a:cubicBezTo>
                      <a:pt x="399633" y="389016"/>
                      <a:pt x="394341" y="383724"/>
                      <a:pt x="387806" y="383683"/>
                    </a:cubicBezTo>
                    <a:lnTo>
                      <a:pt x="262140" y="383683"/>
                    </a:lnTo>
                    <a:cubicBezTo>
                      <a:pt x="255645" y="383773"/>
                      <a:pt x="250435" y="389056"/>
                      <a:pt x="250435" y="395551"/>
                    </a:cubicBezTo>
                    <a:cubicBezTo>
                      <a:pt x="250435" y="402013"/>
                      <a:pt x="255678" y="407256"/>
                      <a:pt x="262140" y="407256"/>
                    </a:cubicBezTo>
                    <a:lnTo>
                      <a:pt x="387481" y="407256"/>
                    </a:lnTo>
                    <a:cubicBezTo>
                      <a:pt x="393927" y="407305"/>
                      <a:pt x="399219" y="402159"/>
                      <a:pt x="399349" y="395714"/>
                    </a:cubicBezTo>
                    <a:lnTo>
                      <a:pt x="399349" y="395714"/>
                    </a:lnTo>
                    <a:close/>
                    <a:moveTo>
                      <a:pt x="304814" y="13511"/>
                    </a:moveTo>
                    <a:cubicBezTo>
                      <a:pt x="305026" y="6334"/>
                      <a:pt x="299384" y="335"/>
                      <a:pt x="292199" y="124"/>
                    </a:cubicBezTo>
                    <a:cubicBezTo>
                      <a:pt x="285021" y="-88"/>
                      <a:pt x="279031" y="5554"/>
                      <a:pt x="278811" y="12739"/>
                    </a:cubicBezTo>
                    <a:cubicBezTo>
                      <a:pt x="278795" y="13536"/>
                      <a:pt x="278844" y="14341"/>
                      <a:pt x="278966" y="15137"/>
                    </a:cubicBezTo>
                    <a:cubicBezTo>
                      <a:pt x="279413" y="22274"/>
                      <a:pt x="285566" y="27696"/>
                      <a:pt x="292703" y="27249"/>
                    </a:cubicBezTo>
                    <a:cubicBezTo>
                      <a:pt x="299840" y="26802"/>
                      <a:pt x="305261" y="20648"/>
                      <a:pt x="304814" y="13511"/>
                    </a:cubicBezTo>
                    <a:close/>
                    <a:moveTo>
                      <a:pt x="345457" y="13511"/>
                    </a:moveTo>
                    <a:cubicBezTo>
                      <a:pt x="345457" y="5928"/>
                      <a:pt x="339303" y="-226"/>
                      <a:pt x="331720" y="-226"/>
                    </a:cubicBezTo>
                    <a:cubicBezTo>
                      <a:pt x="324136" y="-226"/>
                      <a:pt x="317982" y="5928"/>
                      <a:pt x="317982" y="13511"/>
                    </a:cubicBezTo>
                    <a:cubicBezTo>
                      <a:pt x="317982" y="21095"/>
                      <a:pt x="324136" y="27249"/>
                      <a:pt x="331720" y="27249"/>
                    </a:cubicBezTo>
                    <a:lnTo>
                      <a:pt x="331720" y="27249"/>
                    </a:lnTo>
                    <a:cubicBezTo>
                      <a:pt x="339181" y="27297"/>
                      <a:pt x="345286" y="21299"/>
                      <a:pt x="345375" y="13837"/>
                    </a:cubicBezTo>
                    <a:lnTo>
                      <a:pt x="345375" y="13837"/>
                    </a:lnTo>
                    <a:close/>
                    <a:moveTo>
                      <a:pt x="386099" y="13511"/>
                    </a:moveTo>
                    <a:cubicBezTo>
                      <a:pt x="386099" y="5928"/>
                      <a:pt x="379946" y="-226"/>
                      <a:pt x="372362" y="-226"/>
                    </a:cubicBezTo>
                    <a:cubicBezTo>
                      <a:pt x="364778" y="-226"/>
                      <a:pt x="358625" y="5928"/>
                      <a:pt x="358625" y="13511"/>
                    </a:cubicBezTo>
                    <a:cubicBezTo>
                      <a:pt x="358625" y="21095"/>
                      <a:pt x="364778" y="27249"/>
                      <a:pt x="372362" y="27249"/>
                    </a:cubicBezTo>
                    <a:lnTo>
                      <a:pt x="372362" y="27249"/>
                    </a:lnTo>
                    <a:cubicBezTo>
                      <a:pt x="379857" y="27338"/>
                      <a:pt x="386010" y="21331"/>
                      <a:pt x="386099" y="13837"/>
                    </a:cubicBezTo>
                    <a:cubicBezTo>
                      <a:pt x="386099" y="13837"/>
                      <a:pt x="386099" y="13837"/>
                      <a:pt x="386099" y="13837"/>
                    </a:cubicBezTo>
                    <a:lnTo>
                      <a:pt x="386099" y="13837"/>
                    </a:lnTo>
                    <a:close/>
                    <a:moveTo>
                      <a:pt x="426742" y="13511"/>
                    </a:moveTo>
                    <a:cubicBezTo>
                      <a:pt x="426742" y="5928"/>
                      <a:pt x="420588" y="-226"/>
                      <a:pt x="413005" y="-226"/>
                    </a:cubicBezTo>
                    <a:cubicBezTo>
                      <a:pt x="405421" y="-226"/>
                      <a:pt x="399267" y="5928"/>
                      <a:pt x="399267" y="13511"/>
                    </a:cubicBezTo>
                    <a:cubicBezTo>
                      <a:pt x="399267" y="21095"/>
                      <a:pt x="405421" y="27249"/>
                      <a:pt x="413005" y="27249"/>
                    </a:cubicBezTo>
                    <a:lnTo>
                      <a:pt x="413005" y="27249"/>
                    </a:lnTo>
                    <a:cubicBezTo>
                      <a:pt x="420458" y="27249"/>
                      <a:pt x="426498" y="21209"/>
                      <a:pt x="426498" y="13755"/>
                    </a:cubicBezTo>
                    <a:cubicBezTo>
                      <a:pt x="426498" y="13731"/>
                      <a:pt x="426498" y="13698"/>
                      <a:pt x="426498" y="13674"/>
                    </a:cubicBezTo>
                    <a:lnTo>
                      <a:pt x="426498" y="13674"/>
                    </a:lnTo>
                    <a:close/>
                    <a:moveTo>
                      <a:pt x="467384" y="13511"/>
                    </a:moveTo>
                    <a:cubicBezTo>
                      <a:pt x="467384" y="5928"/>
                      <a:pt x="461231" y="-226"/>
                      <a:pt x="453647" y="-226"/>
                    </a:cubicBezTo>
                    <a:cubicBezTo>
                      <a:pt x="446063" y="-226"/>
                      <a:pt x="439910" y="5928"/>
                      <a:pt x="439910" y="13511"/>
                    </a:cubicBezTo>
                    <a:cubicBezTo>
                      <a:pt x="439910" y="21095"/>
                      <a:pt x="446063" y="27249"/>
                      <a:pt x="453647" y="27249"/>
                    </a:cubicBezTo>
                    <a:cubicBezTo>
                      <a:pt x="453671" y="27249"/>
                      <a:pt x="453704" y="27249"/>
                      <a:pt x="453728" y="27249"/>
                    </a:cubicBezTo>
                    <a:lnTo>
                      <a:pt x="453728" y="27249"/>
                    </a:lnTo>
                    <a:cubicBezTo>
                      <a:pt x="461182" y="27338"/>
                      <a:pt x="467295" y="21372"/>
                      <a:pt x="467384" y="13918"/>
                    </a:cubicBezTo>
                    <a:cubicBezTo>
                      <a:pt x="467384" y="13894"/>
                      <a:pt x="467384" y="13861"/>
                      <a:pt x="467384" y="13837"/>
                    </a:cubicBezTo>
                    <a:lnTo>
                      <a:pt x="467384" y="13837"/>
                    </a:lnTo>
                    <a:close/>
                    <a:moveTo>
                      <a:pt x="508027" y="13511"/>
                    </a:moveTo>
                    <a:cubicBezTo>
                      <a:pt x="508027" y="5928"/>
                      <a:pt x="501873" y="-226"/>
                      <a:pt x="494290" y="-226"/>
                    </a:cubicBezTo>
                    <a:cubicBezTo>
                      <a:pt x="486706" y="-226"/>
                      <a:pt x="480552" y="5928"/>
                      <a:pt x="480552" y="13511"/>
                    </a:cubicBezTo>
                    <a:cubicBezTo>
                      <a:pt x="480552" y="21095"/>
                      <a:pt x="486706" y="27249"/>
                      <a:pt x="494290" y="27249"/>
                    </a:cubicBezTo>
                    <a:cubicBezTo>
                      <a:pt x="494314" y="27249"/>
                      <a:pt x="494347" y="27249"/>
                      <a:pt x="494371" y="27249"/>
                    </a:cubicBezTo>
                    <a:lnTo>
                      <a:pt x="494371" y="27249"/>
                    </a:lnTo>
                    <a:cubicBezTo>
                      <a:pt x="501825" y="27249"/>
                      <a:pt x="507864" y="21209"/>
                      <a:pt x="507864" y="13755"/>
                    </a:cubicBezTo>
                    <a:cubicBezTo>
                      <a:pt x="507864" y="13731"/>
                      <a:pt x="507864" y="13698"/>
                      <a:pt x="507864" y="13674"/>
                    </a:cubicBezTo>
                    <a:lnTo>
                      <a:pt x="507864" y="13674"/>
                    </a:lnTo>
                    <a:close/>
                    <a:moveTo>
                      <a:pt x="304733" y="122921"/>
                    </a:moveTo>
                    <a:cubicBezTo>
                      <a:pt x="304733" y="115337"/>
                      <a:pt x="298579" y="109184"/>
                      <a:pt x="290996" y="109184"/>
                    </a:cubicBezTo>
                    <a:cubicBezTo>
                      <a:pt x="283412" y="109184"/>
                      <a:pt x="277259" y="115337"/>
                      <a:pt x="277259" y="122921"/>
                    </a:cubicBezTo>
                    <a:cubicBezTo>
                      <a:pt x="277259" y="130505"/>
                      <a:pt x="283412" y="136658"/>
                      <a:pt x="290996" y="136658"/>
                    </a:cubicBezTo>
                    <a:cubicBezTo>
                      <a:pt x="298579" y="136658"/>
                      <a:pt x="304733" y="130505"/>
                      <a:pt x="304733" y="122921"/>
                    </a:cubicBezTo>
                    <a:close/>
                    <a:moveTo>
                      <a:pt x="345375" y="122921"/>
                    </a:moveTo>
                    <a:cubicBezTo>
                      <a:pt x="345465" y="115337"/>
                      <a:pt x="339385" y="109111"/>
                      <a:pt x="331801" y="109021"/>
                    </a:cubicBezTo>
                    <a:cubicBezTo>
                      <a:pt x="324217" y="108932"/>
                      <a:pt x="317990" y="115012"/>
                      <a:pt x="317901" y="122596"/>
                    </a:cubicBezTo>
                    <a:cubicBezTo>
                      <a:pt x="317812" y="130180"/>
                      <a:pt x="323892" y="136406"/>
                      <a:pt x="331475" y="136496"/>
                    </a:cubicBezTo>
                    <a:lnTo>
                      <a:pt x="331475" y="136496"/>
                    </a:lnTo>
                    <a:cubicBezTo>
                      <a:pt x="338970" y="136496"/>
                      <a:pt x="345050" y="130416"/>
                      <a:pt x="345050" y="122921"/>
                    </a:cubicBezTo>
                    <a:lnTo>
                      <a:pt x="345050" y="122921"/>
                    </a:lnTo>
                    <a:close/>
                    <a:moveTo>
                      <a:pt x="386018" y="122921"/>
                    </a:moveTo>
                    <a:cubicBezTo>
                      <a:pt x="386107" y="115337"/>
                      <a:pt x="380027" y="109111"/>
                      <a:pt x="372443" y="109021"/>
                    </a:cubicBezTo>
                    <a:cubicBezTo>
                      <a:pt x="364859" y="108932"/>
                      <a:pt x="358633" y="115012"/>
                      <a:pt x="358544" y="122596"/>
                    </a:cubicBezTo>
                    <a:cubicBezTo>
                      <a:pt x="358454" y="130180"/>
                      <a:pt x="364534" y="136406"/>
                      <a:pt x="372118" y="136496"/>
                    </a:cubicBezTo>
                    <a:lnTo>
                      <a:pt x="372118" y="136496"/>
                    </a:lnTo>
                    <a:cubicBezTo>
                      <a:pt x="379702" y="136585"/>
                      <a:pt x="385929" y="130505"/>
                      <a:pt x="386018" y="122921"/>
                    </a:cubicBezTo>
                    <a:cubicBezTo>
                      <a:pt x="386018" y="122864"/>
                      <a:pt x="386018" y="122815"/>
                      <a:pt x="386018" y="122759"/>
                    </a:cubicBezTo>
                    <a:lnTo>
                      <a:pt x="386018" y="122759"/>
                    </a:lnTo>
                    <a:close/>
                    <a:moveTo>
                      <a:pt x="426660" y="122921"/>
                    </a:moveTo>
                    <a:cubicBezTo>
                      <a:pt x="426750" y="115337"/>
                      <a:pt x="420670" y="109111"/>
                      <a:pt x="413086" y="109021"/>
                    </a:cubicBezTo>
                    <a:cubicBezTo>
                      <a:pt x="405502" y="108932"/>
                      <a:pt x="399275" y="115012"/>
                      <a:pt x="399186" y="122596"/>
                    </a:cubicBezTo>
                    <a:cubicBezTo>
                      <a:pt x="399097" y="130180"/>
                      <a:pt x="405177" y="136406"/>
                      <a:pt x="412760" y="136496"/>
                    </a:cubicBezTo>
                    <a:lnTo>
                      <a:pt x="412760" y="136496"/>
                    </a:lnTo>
                    <a:cubicBezTo>
                      <a:pt x="420214" y="136496"/>
                      <a:pt x="426254" y="130456"/>
                      <a:pt x="426254" y="123002"/>
                    </a:cubicBezTo>
                    <a:cubicBezTo>
                      <a:pt x="426254" y="122978"/>
                      <a:pt x="426254" y="122945"/>
                      <a:pt x="426254" y="122921"/>
                    </a:cubicBezTo>
                    <a:lnTo>
                      <a:pt x="426254" y="122921"/>
                    </a:lnTo>
                    <a:close/>
                    <a:moveTo>
                      <a:pt x="467303" y="122921"/>
                    </a:moveTo>
                    <a:cubicBezTo>
                      <a:pt x="467392" y="115337"/>
                      <a:pt x="461312" y="109111"/>
                      <a:pt x="453728" y="109021"/>
                    </a:cubicBezTo>
                    <a:cubicBezTo>
                      <a:pt x="446144" y="108932"/>
                      <a:pt x="439918" y="115012"/>
                      <a:pt x="439829" y="122596"/>
                    </a:cubicBezTo>
                    <a:cubicBezTo>
                      <a:pt x="439739" y="130180"/>
                      <a:pt x="445819" y="136406"/>
                      <a:pt x="453403" y="136496"/>
                    </a:cubicBezTo>
                    <a:cubicBezTo>
                      <a:pt x="453428" y="136496"/>
                      <a:pt x="453460" y="136496"/>
                      <a:pt x="453484" y="136496"/>
                    </a:cubicBezTo>
                    <a:lnTo>
                      <a:pt x="453484" y="136496"/>
                    </a:lnTo>
                    <a:cubicBezTo>
                      <a:pt x="461036" y="136455"/>
                      <a:pt x="467140" y="130310"/>
                      <a:pt x="467140" y="122759"/>
                    </a:cubicBezTo>
                    <a:lnTo>
                      <a:pt x="467140" y="122759"/>
                    </a:lnTo>
                    <a:close/>
                    <a:moveTo>
                      <a:pt x="507945" y="122921"/>
                    </a:moveTo>
                    <a:cubicBezTo>
                      <a:pt x="508035" y="115337"/>
                      <a:pt x="501955" y="109111"/>
                      <a:pt x="494371" y="109021"/>
                    </a:cubicBezTo>
                    <a:cubicBezTo>
                      <a:pt x="486787" y="108932"/>
                      <a:pt x="480560" y="115012"/>
                      <a:pt x="480471" y="122596"/>
                    </a:cubicBezTo>
                    <a:cubicBezTo>
                      <a:pt x="480382" y="130180"/>
                      <a:pt x="486462" y="136406"/>
                      <a:pt x="494045" y="136496"/>
                    </a:cubicBezTo>
                    <a:cubicBezTo>
                      <a:pt x="494070" y="136496"/>
                      <a:pt x="494103" y="136496"/>
                      <a:pt x="494127" y="136496"/>
                    </a:cubicBezTo>
                    <a:lnTo>
                      <a:pt x="494127" y="136496"/>
                    </a:lnTo>
                    <a:cubicBezTo>
                      <a:pt x="501621" y="136496"/>
                      <a:pt x="507701" y="130416"/>
                      <a:pt x="507701" y="122921"/>
                    </a:cubicBezTo>
                    <a:lnTo>
                      <a:pt x="507701" y="122921"/>
                    </a:lnTo>
                    <a:close/>
                    <a:moveTo>
                      <a:pt x="442917" y="279720"/>
                    </a:moveTo>
                    <a:cubicBezTo>
                      <a:pt x="443007" y="272136"/>
                      <a:pt x="436927" y="265910"/>
                      <a:pt x="429343" y="265820"/>
                    </a:cubicBezTo>
                    <a:cubicBezTo>
                      <a:pt x="421759" y="265731"/>
                      <a:pt x="415532" y="271811"/>
                      <a:pt x="415443" y="279395"/>
                    </a:cubicBezTo>
                    <a:cubicBezTo>
                      <a:pt x="415354" y="286979"/>
                      <a:pt x="421434" y="293205"/>
                      <a:pt x="429017" y="293294"/>
                    </a:cubicBezTo>
                    <a:lnTo>
                      <a:pt x="429017" y="293294"/>
                    </a:lnTo>
                    <a:cubicBezTo>
                      <a:pt x="436602" y="293294"/>
                      <a:pt x="442755" y="287141"/>
                      <a:pt x="442755" y="279557"/>
                    </a:cubicBezTo>
                    <a:lnTo>
                      <a:pt x="442755" y="279557"/>
                    </a:lnTo>
                    <a:close/>
                    <a:moveTo>
                      <a:pt x="483560" y="279720"/>
                    </a:moveTo>
                    <a:cubicBezTo>
                      <a:pt x="483649" y="272136"/>
                      <a:pt x="477569" y="265910"/>
                      <a:pt x="469985" y="265820"/>
                    </a:cubicBezTo>
                    <a:cubicBezTo>
                      <a:pt x="462401" y="265731"/>
                      <a:pt x="456175" y="271811"/>
                      <a:pt x="456086" y="279395"/>
                    </a:cubicBezTo>
                    <a:cubicBezTo>
                      <a:pt x="455996" y="286979"/>
                      <a:pt x="462076" y="293205"/>
                      <a:pt x="469660" y="293294"/>
                    </a:cubicBezTo>
                    <a:lnTo>
                      <a:pt x="469660" y="293294"/>
                    </a:lnTo>
                    <a:cubicBezTo>
                      <a:pt x="477154" y="293294"/>
                      <a:pt x="483235" y="287214"/>
                      <a:pt x="483235" y="279720"/>
                    </a:cubicBezTo>
                    <a:lnTo>
                      <a:pt x="483235" y="279720"/>
                    </a:lnTo>
                    <a:close/>
                    <a:moveTo>
                      <a:pt x="524202" y="279720"/>
                    </a:moveTo>
                    <a:cubicBezTo>
                      <a:pt x="524292" y="272136"/>
                      <a:pt x="518212" y="265910"/>
                      <a:pt x="510628" y="265820"/>
                    </a:cubicBezTo>
                    <a:cubicBezTo>
                      <a:pt x="503044" y="265731"/>
                      <a:pt x="496817" y="271811"/>
                      <a:pt x="496728" y="279395"/>
                    </a:cubicBezTo>
                    <a:cubicBezTo>
                      <a:pt x="496639" y="286979"/>
                      <a:pt x="502719" y="293205"/>
                      <a:pt x="510302" y="293294"/>
                    </a:cubicBezTo>
                    <a:lnTo>
                      <a:pt x="510302" y="293294"/>
                    </a:lnTo>
                    <a:cubicBezTo>
                      <a:pt x="517797" y="293294"/>
                      <a:pt x="523877" y="287214"/>
                      <a:pt x="523877" y="279720"/>
                    </a:cubicBezTo>
                    <a:lnTo>
                      <a:pt x="523877" y="279720"/>
                    </a:lnTo>
                    <a:close/>
                    <a:moveTo>
                      <a:pt x="564845" y="279720"/>
                    </a:moveTo>
                    <a:cubicBezTo>
                      <a:pt x="564934" y="272136"/>
                      <a:pt x="558854" y="265910"/>
                      <a:pt x="551270" y="265820"/>
                    </a:cubicBezTo>
                    <a:cubicBezTo>
                      <a:pt x="543686" y="265731"/>
                      <a:pt x="537460" y="271811"/>
                      <a:pt x="537371" y="279395"/>
                    </a:cubicBezTo>
                    <a:cubicBezTo>
                      <a:pt x="537281" y="286979"/>
                      <a:pt x="543361" y="293205"/>
                      <a:pt x="550945" y="293294"/>
                    </a:cubicBezTo>
                    <a:lnTo>
                      <a:pt x="550945" y="293294"/>
                    </a:lnTo>
                    <a:cubicBezTo>
                      <a:pt x="558529" y="293294"/>
                      <a:pt x="564682" y="287141"/>
                      <a:pt x="564682" y="279557"/>
                    </a:cubicBezTo>
                    <a:lnTo>
                      <a:pt x="564682" y="279557"/>
                    </a:lnTo>
                    <a:close/>
                    <a:moveTo>
                      <a:pt x="605487" y="279720"/>
                    </a:moveTo>
                    <a:cubicBezTo>
                      <a:pt x="605577" y="272136"/>
                      <a:pt x="599497" y="265910"/>
                      <a:pt x="591913" y="265820"/>
                    </a:cubicBezTo>
                    <a:cubicBezTo>
                      <a:pt x="584329" y="265731"/>
                      <a:pt x="578102" y="271811"/>
                      <a:pt x="578013" y="279395"/>
                    </a:cubicBezTo>
                    <a:cubicBezTo>
                      <a:pt x="577924" y="286979"/>
                      <a:pt x="584004" y="293205"/>
                      <a:pt x="591587" y="293294"/>
                    </a:cubicBezTo>
                    <a:lnTo>
                      <a:pt x="591587" y="293294"/>
                    </a:lnTo>
                    <a:cubicBezTo>
                      <a:pt x="599082" y="293294"/>
                      <a:pt x="605162" y="287214"/>
                      <a:pt x="605162" y="279720"/>
                    </a:cubicBezTo>
                    <a:lnTo>
                      <a:pt x="605162" y="279720"/>
                    </a:lnTo>
                    <a:close/>
                    <a:moveTo>
                      <a:pt x="646130" y="279720"/>
                    </a:moveTo>
                    <a:cubicBezTo>
                      <a:pt x="646219" y="272136"/>
                      <a:pt x="640139" y="265910"/>
                      <a:pt x="632555" y="265820"/>
                    </a:cubicBezTo>
                    <a:cubicBezTo>
                      <a:pt x="624971" y="265731"/>
                      <a:pt x="618745" y="271811"/>
                      <a:pt x="618656" y="279395"/>
                    </a:cubicBezTo>
                    <a:cubicBezTo>
                      <a:pt x="618566" y="286979"/>
                      <a:pt x="624646" y="293205"/>
                      <a:pt x="632230" y="293294"/>
                    </a:cubicBezTo>
                    <a:cubicBezTo>
                      <a:pt x="632255" y="293294"/>
                      <a:pt x="632287" y="293294"/>
                      <a:pt x="632311" y="293294"/>
                    </a:cubicBezTo>
                    <a:lnTo>
                      <a:pt x="632311" y="293294"/>
                    </a:lnTo>
                    <a:cubicBezTo>
                      <a:pt x="639863" y="293254"/>
                      <a:pt x="645967" y="287109"/>
                      <a:pt x="645967" y="279557"/>
                    </a:cubicBezTo>
                    <a:lnTo>
                      <a:pt x="645967" y="279557"/>
                    </a:lnTo>
                    <a:close/>
                    <a:moveTo>
                      <a:pt x="441617" y="392137"/>
                    </a:moveTo>
                    <a:cubicBezTo>
                      <a:pt x="441706" y="384553"/>
                      <a:pt x="435626" y="378327"/>
                      <a:pt x="428042" y="378237"/>
                    </a:cubicBezTo>
                    <a:cubicBezTo>
                      <a:pt x="420458" y="378148"/>
                      <a:pt x="414232" y="384228"/>
                      <a:pt x="414143" y="391812"/>
                    </a:cubicBezTo>
                    <a:cubicBezTo>
                      <a:pt x="414053" y="399396"/>
                      <a:pt x="420133" y="405622"/>
                      <a:pt x="427717" y="405711"/>
                    </a:cubicBezTo>
                    <a:lnTo>
                      <a:pt x="427717" y="405711"/>
                    </a:lnTo>
                    <a:cubicBezTo>
                      <a:pt x="435301" y="405711"/>
                      <a:pt x="441454" y="399558"/>
                      <a:pt x="441454" y="391975"/>
                    </a:cubicBezTo>
                    <a:lnTo>
                      <a:pt x="441454" y="391975"/>
                    </a:lnTo>
                    <a:close/>
                    <a:moveTo>
                      <a:pt x="482260" y="392137"/>
                    </a:moveTo>
                    <a:cubicBezTo>
                      <a:pt x="482349" y="384553"/>
                      <a:pt x="476269" y="378327"/>
                      <a:pt x="468685" y="378237"/>
                    </a:cubicBezTo>
                    <a:cubicBezTo>
                      <a:pt x="461101" y="378148"/>
                      <a:pt x="454874" y="384228"/>
                      <a:pt x="454785" y="391812"/>
                    </a:cubicBezTo>
                    <a:cubicBezTo>
                      <a:pt x="454695" y="399396"/>
                      <a:pt x="460776" y="405622"/>
                      <a:pt x="468360" y="405711"/>
                    </a:cubicBezTo>
                    <a:lnTo>
                      <a:pt x="468360" y="405711"/>
                    </a:lnTo>
                    <a:cubicBezTo>
                      <a:pt x="475854" y="405711"/>
                      <a:pt x="481934" y="399631"/>
                      <a:pt x="481934" y="392137"/>
                    </a:cubicBezTo>
                    <a:lnTo>
                      <a:pt x="481934" y="392137"/>
                    </a:lnTo>
                    <a:close/>
                    <a:moveTo>
                      <a:pt x="522902" y="392137"/>
                    </a:moveTo>
                    <a:cubicBezTo>
                      <a:pt x="522991" y="384553"/>
                      <a:pt x="516911" y="378327"/>
                      <a:pt x="509327" y="378237"/>
                    </a:cubicBezTo>
                    <a:cubicBezTo>
                      <a:pt x="501743" y="378148"/>
                      <a:pt x="495517" y="384228"/>
                      <a:pt x="495428" y="391812"/>
                    </a:cubicBezTo>
                    <a:cubicBezTo>
                      <a:pt x="495338" y="399396"/>
                      <a:pt x="501418" y="405622"/>
                      <a:pt x="509002" y="405711"/>
                    </a:cubicBezTo>
                    <a:lnTo>
                      <a:pt x="509002" y="405711"/>
                    </a:lnTo>
                    <a:cubicBezTo>
                      <a:pt x="516497" y="405711"/>
                      <a:pt x="522577" y="399631"/>
                      <a:pt x="522577" y="392137"/>
                    </a:cubicBezTo>
                    <a:lnTo>
                      <a:pt x="522577" y="392137"/>
                    </a:lnTo>
                    <a:close/>
                    <a:moveTo>
                      <a:pt x="563545" y="392137"/>
                    </a:moveTo>
                    <a:cubicBezTo>
                      <a:pt x="563634" y="384553"/>
                      <a:pt x="557554" y="378327"/>
                      <a:pt x="549970" y="378237"/>
                    </a:cubicBezTo>
                    <a:cubicBezTo>
                      <a:pt x="542386" y="378148"/>
                      <a:pt x="536159" y="384228"/>
                      <a:pt x="536070" y="391812"/>
                    </a:cubicBezTo>
                    <a:cubicBezTo>
                      <a:pt x="535980" y="399396"/>
                      <a:pt x="542061" y="405622"/>
                      <a:pt x="549645" y="405711"/>
                    </a:cubicBezTo>
                    <a:lnTo>
                      <a:pt x="549645" y="405711"/>
                    </a:lnTo>
                    <a:cubicBezTo>
                      <a:pt x="557188" y="405760"/>
                      <a:pt x="563333" y="399680"/>
                      <a:pt x="563382" y="392137"/>
                    </a:cubicBezTo>
                    <a:cubicBezTo>
                      <a:pt x="563382" y="392080"/>
                      <a:pt x="563382" y="392031"/>
                      <a:pt x="563382" y="391975"/>
                    </a:cubicBezTo>
                    <a:lnTo>
                      <a:pt x="563382" y="391975"/>
                    </a:lnTo>
                    <a:close/>
                    <a:moveTo>
                      <a:pt x="604187" y="392137"/>
                    </a:moveTo>
                    <a:cubicBezTo>
                      <a:pt x="604276" y="384553"/>
                      <a:pt x="598196" y="378327"/>
                      <a:pt x="590612" y="378237"/>
                    </a:cubicBezTo>
                    <a:cubicBezTo>
                      <a:pt x="583028" y="378148"/>
                      <a:pt x="576802" y="384228"/>
                      <a:pt x="576713" y="391812"/>
                    </a:cubicBezTo>
                    <a:cubicBezTo>
                      <a:pt x="576623" y="399396"/>
                      <a:pt x="582703" y="405622"/>
                      <a:pt x="590287" y="405711"/>
                    </a:cubicBezTo>
                    <a:lnTo>
                      <a:pt x="590287" y="405711"/>
                    </a:lnTo>
                    <a:cubicBezTo>
                      <a:pt x="597741" y="405711"/>
                      <a:pt x="603780" y="399672"/>
                      <a:pt x="603780" y="392218"/>
                    </a:cubicBezTo>
                    <a:cubicBezTo>
                      <a:pt x="603780" y="392194"/>
                      <a:pt x="603780" y="392161"/>
                      <a:pt x="603780" y="392137"/>
                    </a:cubicBezTo>
                    <a:lnTo>
                      <a:pt x="603780" y="392137"/>
                    </a:lnTo>
                    <a:close/>
                    <a:moveTo>
                      <a:pt x="644830" y="392137"/>
                    </a:moveTo>
                    <a:cubicBezTo>
                      <a:pt x="644244" y="384569"/>
                      <a:pt x="637644" y="378912"/>
                      <a:pt x="630076" y="379497"/>
                    </a:cubicBezTo>
                    <a:cubicBezTo>
                      <a:pt x="623321" y="380017"/>
                      <a:pt x="617956" y="385382"/>
                      <a:pt x="617436" y="392137"/>
                    </a:cubicBezTo>
                    <a:cubicBezTo>
                      <a:pt x="617347" y="399721"/>
                      <a:pt x="623419" y="405947"/>
                      <a:pt x="631011" y="406037"/>
                    </a:cubicBezTo>
                    <a:cubicBezTo>
                      <a:pt x="631011" y="406037"/>
                      <a:pt x="631011" y="406037"/>
                      <a:pt x="631011" y="406037"/>
                    </a:cubicBezTo>
                    <a:lnTo>
                      <a:pt x="631011" y="406037"/>
                    </a:lnTo>
                    <a:cubicBezTo>
                      <a:pt x="638554" y="406037"/>
                      <a:pt x="644667" y="399924"/>
                      <a:pt x="644667" y="392381"/>
                    </a:cubicBezTo>
                    <a:cubicBezTo>
                      <a:pt x="644667" y="392357"/>
                      <a:pt x="644667" y="392324"/>
                      <a:pt x="644667" y="392300"/>
                    </a:cubicBezTo>
                    <a:lnTo>
                      <a:pt x="644667" y="3923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 name="Google Shape;150;p16"/>
              <p:cNvSpPr/>
              <p:nvPr/>
            </p:nvSpPr>
            <p:spPr>
              <a:xfrm>
                <a:off x="-129830" y="3836475"/>
                <a:ext cx="646622" cy="407808"/>
              </a:xfrm>
              <a:custGeom>
                <a:rect b="b" l="l" r="r" t="t"/>
                <a:pathLst>
                  <a:path extrusionOk="0" h="407808" w="646622">
                    <a:moveTo>
                      <a:pt x="58927" y="25705"/>
                    </a:moveTo>
                    <a:lnTo>
                      <a:pt x="11213" y="25705"/>
                    </a:lnTo>
                    <a:cubicBezTo>
                      <a:pt x="4750" y="25705"/>
                      <a:pt x="-492" y="20462"/>
                      <a:pt x="-492" y="14000"/>
                    </a:cubicBezTo>
                    <a:lnTo>
                      <a:pt x="-492" y="14000"/>
                    </a:lnTo>
                    <a:cubicBezTo>
                      <a:pt x="-492" y="7505"/>
                      <a:pt x="4718" y="2222"/>
                      <a:pt x="11213" y="2133"/>
                    </a:cubicBezTo>
                    <a:lnTo>
                      <a:pt x="58927" y="2133"/>
                    </a:lnTo>
                    <a:cubicBezTo>
                      <a:pt x="65478" y="2133"/>
                      <a:pt x="70794" y="7449"/>
                      <a:pt x="70794" y="14000"/>
                    </a:cubicBezTo>
                    <a:lnTo>
                      <a:pt x="70794" y="14000"/>
                    </a:lnTo>
                    <a:cubicBezTo>
                      <a:pt x="70794" y="20462"/>
                      <a:pt x="65552" y="25705"/>
                      <a:pt x="59090" y="25705"/>
                    </a:cubicBezTo>
                    <a:close/>
                    <a:moveTo>
                      <a:pt x="70794" y="68542"/>
                    </a:moveTo>
                    <a:cubicBezTo>
                      <a:pt x="70794" y="62080"/>
                      <a:pt x="65552" y="56837"/>
                      <a:pt x="59090" y="56837"/>
                    </a:cubicBezTo>
                    <a:lnTo>
                      <a:pt x="11213" y="56837"/>
                    </a:lnTo>
                    <a:cubicBezTo>
                      <a:pt x="4791" y="56789"/>
                      <a:pt x="-444" y="61958"/>
                      <a:pt x="-492" y="68380"/>
                    </a:cubicBezTo>
                    <a:cubicBezTo>
                      <a:pt x="-492" y="68437"/>
                      <a:pt x="-492" y="68486"/>
                      <a:pt x="-492" y="68542"/>
                    </a:cubicBezTo>
                    <a:lnTo>
                      <a:pt x="-492" y="68542"/>
                    </a:lnTo>
                    <a:cubicBezTo>
                      <a:pt x="-492" y="75037"/>
                      <a:pt x="4718" y="80321"/>
                      <a:pt x="11213" y="80410"/>
                    </a:cubicBezTo>
                    <a:lnTo>
                      <a:pt x="58927" y="80410"/>
                    </a:lnTo>
                    <a:cubicBezTo>
                      <a:pt x="65478" y="80410"/>
                      <a:pt x="70794" y="75094"/>
                      <a:pt x="70794" y="68542"/>
                    </a:cubicBezTo>
                    <a:close/>
                    <a:moveTo>
                      <a:pt x="70794" y="123085"/>
                    </a:moveTo>
                    <a:cubicBezTo>
                      <a:pt x="70844" y="116663"/>
                      <a:pt x="65674" y="111428"/>
                      <a:pt x="59252" y="111380"/>
                    </a:cubicBezTo>
                    <a:cubicBezTo>
                      <a:pt x="59196" y="111380"/>
                      <a:pt x="59146" y="111380"/>
                      <a:pt x="59090" y="111380"/>
                    </a:cubicBezTo>
                    <a:lnTo>
                      <a:pt x="11213" y="111380"/>
                    </a:lnTo>
                    <a:cubicBezTo>
                      <a:pt x="4702" y="112144"/>
                      <a:pt x="44" y="118045"/>
                      <a:pt x="817" y="124556"/>
                    </a:cubicBezTo>
                    <a:cubicBezTo>
                      <a:pt x="1459" y="130010"/>
                      <a:pt x="5758" y="134310"/>
                      <a:pt x="11213" y="134952"/>
                    </a:cubicBezTo>
                    <a:lnTo>
                      <a:pt x="58927" y="134952"/>
                    </a:lnTo>
                    <a:cubicBezTo>
                      <a:pt x="65478" y="134952"/>
                      <a:pt x="70794" y="129636"/>
                      <a:pt x="70794" y="123085"/>
                    </a:cubicBezTo>
                    <a:close/>
                    <a:moveTo>
                      <a:pt x="70794" y="177627"/>
                    </a:moveTo>
                    <a:cubicBezTo>
                      <a:pt x="70844" y="171205"/>
                      <a:pt x="65674" y="165971"/>
                      <a:pt x="59252" y="165922"/>
                    </a:cubicBezTo>
                    <a:cubicBezTo>
                      <a:pt x="59196" y="165922"/>
                      <a:pt x="59146" y="165922"/>
                      <a:pt x="59090" y="165922"/>
                    </a:cubicBezTo>
                    <a:lnTo>
                      <a:pt x="11213" y="165922"/>
                    </a:lnTo>
                    <a:cubicBezTo>
                      <a:pt x="4726" y="166458"/>
                      <a:pt x="-94" y="172156"/>
                      <a:pt x="442" y="178643"/>
                    </a:cubicBezTo>
                    <a:cubicBezTo>
                      <a:pt x="922" y="184382"/>
                      <a:pt x="5474" y="188934"/>
                      <a:pt x="11213" y="189413"/>
                    </a:cubicBezTo>
                    <a:lnTo>
                      <a:pt x="58927" y="189413"/>
                    </a:lnTo>
                    <a:cubicBezTo>
                      <a:pt x="65438" y="189462"/>
                      <a:pt x="70746" y="184219"/>
                      <a:pt x="70794" y="177708"/>
                    </a:cubicBezTo>
                    <a:cubicBezTo>
                      <a:pt x="70794" y="177684"/>
                      <a:pt x="70794" y="177651"/>
                      <a:pt x="70794" y="177627"/>
                    </a:cubicBezTo>
                    <a:lnTo>
                      <a:pt x="70794" y="177627"/>
                    </a:lnTo>
                    <a:close/>
                    <a:moveTo>
                      <a:pt x="70794" y="232088"/>
                    </a:moveTo>
                    <a:cubicBezTo>
                      <a:pt x="70794" y="225666"/>
                      <a:pt x="65593" y="220464"/>
                      <a:pt x="59171" y="220464"/>
                    </a:cubicBezTo>
                    <a:cubicBezTo>
                      <a:pt x="59146" y="220464"/>
                      <a:pt x="59114" y="220464"/>
                      <a:pt x="59090" y="220464"/>
                    </a:cubicBezTo>
                    <a:lnTo>
                      <a:pt x="11213" y="220464"/>
                    </a:lnTo>
                    <a:cubicBezTo>
                      <a:pt x="4726" y="221001"/>
                      <a:pt x="-94" y="226699"/>
                      <a:pt x="442" y="233185"/>
                    </a:cubicBezTo>
                    <a:cubicBezTo>
                      <a:pt x="922" y="238924"/>
                      <a:pt x="5474" y="243476"/>
                      <a:pt x="11213" y="243955"/>
                    </a:cubicBezTo>
                    <a:lnTo>
                      <a:pt x="58927" y="243955"/>
                    </a:lnTo>
                    <a:cubicBezTo>
                      <a:pt x="65478" y="243955"/>
                      <a:pt x="70794" y="238640"/>
                      <a:pt x="70794" y="232088"/>
                    </a:cubicBezTo>
                    <a:close/>
                    <a:moveTo>
                      <a:pt x="70794" y="286630"/>
                    </a:moveTo>
                    <a:cubicBezTo>
                      <a:pt x="70794" y="280168"/>
                      <a:pt x="65552" y="274925"/>
                      <a:pt x="59090" y="274925"/>
                    </a:cubicBezTo>
                    <a:lnTo>
                      <a:pt x="11213" y="274925"/>
                    </a:lnTo>
                    <a:cubicBezTo>
                      <a:pt x="4702" y="275689"/>
                      <a:pt x="44" y="281590"/>
                      <a:pt x="817" y="288101"/>
                    </a:cubicBezTo>
                    <a:cubicBezTo>
                      <a:pt x="1459" y="293556"/>
                      <a:pt x="5758" y="297855"/>
                      <a:pt x="11213" y="298498"/>
                    </a:cubicBezTo>
                    <a:lnTo>
                      <a:pt x="58927" y="298498"/>
                    </a:lnTo>
                    <a:cubicBezTo>
                      <a:pt x="65478" y="298498"/>
                      <a:pt x="70794" y="293182"/>
                      <a:pt x="70794" y="286630"/>
                    </a:cubicBezTo>
                    <a:close/>
                    <a:moveTo>
                      <a:pt x="70794" y="341172"/>
                    </a:moveTo>
                    <a:cubicBezTo>
                      <a:pt x="70794" y="334710"/>
                      <a:pt x="65552" y="329467"/>
                      <a:pt x="59090" y="329467"/>
                    </a:cubicBezTo>
                    <a:lnTo>
                      <a:pt x="11213" y="329467"/>
                    </a:lnTo>
                    <a:cubicBezTo>
                      <a:pt x="4702" y="330231"/>
                      <a:pt x="44" y="336133"/>
                      <a:pt x="817" y="342644"/>
                    </a:cubicBezTo>
                    <a:cubicBezTo>
                      <a:pt x="1459" y="348098"/>
                      <a:pt x="5758" y="352398"/>
                      <a:pt x="11213" y="353040"/>
                    </a:cubicBezTo>
                    <a:lnTo>
                      <a:pt x="58927" y="353040"/>
                    </a:lnTo>
                    <a:cubicBezTo>
                      <a:pt x="65478" y="353040"/>
                      <a:pt x="70794" y="347724"/>
                      <a:pt x="70794" y="341172"/>
                    </a:cubicBezTo>
                    <a:close/>
                    <a:moveTo>
                      <a:pt x="70794" y="395877"/>
                    </a:moveTo>
                    <a:cubicBezTo>
                      <a:pt x="70794" y="389326"/>
                      <a:pt x="65478" y="384009"/>
                      <a:pt x="58927" y="384009"/>
                    </a:cubicBezTo>
                    <a:lnTo>
                      <a:pt x="11213" y="384009"/>
                    </a:lnTo>
                    <a:cubicBezTo>
                      <a:pt x="4702" y="384774"/>
                      <a:pt x="44" y="390675"/>
                      <a:pt x="817" y="397186"/>
                    </a:cubicBezTo>
                    <a:cubicBezTo>
                      <a:pt x="1459" y="402640"/>
                      <a:pt x="5758" y="406940"/>
                      <a:pt x="11213" y="407582"/>
                    </a:cubicBezTo>
                    <a:lnTo>
                      <a:pt x="58927" y="407582"/>
                    </a:lnTo>
                    <a:cubicBezTo>
                      <a:pt x="65373" y="407631"/>
                      <a:pt x="70664" y="402486"/>
                      <a:pt x="70794" y="396040"/>
                    </a:cubicBezTo>
                    <a:lnTo>
                      <a:pt x="70794" y="396040"/>
                    </a:lnTo>
                    <a:close/>
                    <a:moveTo>
                      <a:pt x="249621" y="13838"/>
                    </a:moveTo>
                    <a:cubicBezTo>
                      <a:pt x="249581" y="7302"/>
                      <a:pt x="244290" y="2011"/>
                      <a:pt x="237754" y="1970"/>
                    </a:cubicBezTo>
                    <a:lnTo>
                      <a:pt x="112575" y="1970"/>
                    </a:lnTo>
                    <a:cubicBezTo>
                      <a:pt x="106040" y="2011"/>
                      <a:pt x="100748" y="7302"/>
                      <a:pt x="100708" y="13838"/>
                    </a:cubicBezTo>
                    <a:lnTo>
                      <a:pt x="100708" y="13838"/>
                    </a:lnTo>
                    <a:cubicBezTo>
                      <a:pt x="100748" y="20284"/>
                      <a:pt x="105967" y="25502"/>
                      <a:pt x="112413" y="25543"/>
                    </a:cubicBezTo>
                    <a:lnTo>
                      <a:pt x="237754" y="25543"/>
                    </a:lnTo>
                    <a:cubicBezTo>
                      <a:pt x="244216" y="25632"/>
                      <a:pt x="249532" y="20462"/>
                      <a:pt x="249621" y="14000"/>
                    </a:cubicBezTo>
                    <a:cubicBezTo>
                      <a:pt x="249621" y="14000"/>
                      <a:pt x="249621" y="14000"/>
                      <a:pt x="249621" y="14000"/>
                    </a:cubicBezTo>
                    <a:lnTo>
                      <a:pt x="249621" y="14000"/>
                    </a:lnTo>
                    <a:close/>
                    <a:moveTo>
                      <a:pt x="249621" y="68380"/>
                    </a:moveTo>
                    <a:cubicBezTo>
                      <a:pt x="249581" y="61934"/>
                      <a:pt x="244362" y="56715"/>
                      <a:pt x="237917" y="56675"/>
                    </a:cubicBezTo>
                    <a:lnTo>
                      <a:pt x="112250" y="56675"/>
                    </a:lnTo>
                    <a:cubicBezTo>
                      <a:pt x="105804" y="56626"/>
                      <a:pt x="100512" y="61771"/>
                      <a:pt x="100382" y="68217"/>
                    </a:cubicBezTo>
                    <a:lnTo>
                      <a:pt x="100382" y="68217"/>
                    </a:lnTo>
                    <a:cubicBezTo>
                      <a:pt x="100423" y="74753"/>
                      <a:pt x="105715" y="80044"/>
                      <a:pt x="112250" y="80085"/>
                    </a:cubicBezTo>
                    <a:lnTo>
                      <a:pt x="237429" y="80085"/>
                    </a:lnTo>
                    <a:cubicBezTo>
                      <a:pt x="243964" y="80044"/>
                      <a:pt x="249248" y="74753"/>
                      <a:pt x="249296" y="68217"/>
                    </a:cubicBezTo>
                    <a:close/>
                    <a:moveTo>
                      <a:pt x="249621" y="122922"/>
                    </a:moveTo>
                    <a:cubicBezTo>
                      <a:pt x="249621" y="116460"/>
                      <a:pt x="244379" y="111217"/>
                      <a:pt x="237917" y="111217"/>
                    </a:cubicBezTo>
                    <a:lnTo>
                      <a:pt x="112250" y="111217"/>
                    </a:lnTo>
                    <a:cubicBezTo>
                      <a:pt x="105788" y="110412"/>
                      <a:pt x="99903" y="114989"/>
                      <a:pt x="99090" y="121451"/>
                    </a:cubicBezTo>
                    <a:cubicBezTo>
                      <a:pt x="99090" y="121483"/>
                      <a:pt x="99082" y="121508"/>
                      <a:pt x="99082" y="121540"/>
                    </a:cubicBezTo>
                    <a:cubicBezTo>
                      <a:pt x="98318" y="128035"/>
                      <a:pt x="102918" y="133944"/>
                      <a:pt x="109405" y="134790"/>
                    </a:cubicBezTo>
                    <a:lnTo>
                      <a:pt x="237429" y="134790"/>
                    </a:lnTo>
                    <a:cubicBezTo>
                      <a:pt x="243964" y="134749"/>
                      <a:pt x="249248" y="129457"/>
                      <a:pt x="249296" y="122922"/>
                    </a:cubicBezTo>
                    <a:close/>
                    <a:moveTo>
                      <a:pt x="249621" y="177464"/>
                    </a:moveTo>
                    <a:cubicBezTo>
                      <a:pt x="249621" y="171002"/>
                      <a:pt x="244379" y="165759"/>
                      <a:pt x="237917" y="165759"/>
                    </a:cubicBezTo>
                    <a:lnTo>
                      <a:pt x="112250" y="165759"/>
                    </a:lnTo>
                    <a:cubicBezTo>
                      <a:pt x="105698" y="165483"/>
                      <a:pt x="100171" y="170563"/>
                      <a:pt x="99887" y="177115"/>
                    </a:cubicBezTo>
                    <a:cubicBezTo>
                      <a:pt x="99643" y="182951"/>
                      <a:pt x="103675" y="188096"/>
                      <a:pt x="109405" y="189251"/>
                    </a:cubicBezTo>
                    <a:cubicBezTo>
                      <a:pt x="110348" y="189421"/>
                      <a:pt x="111307" y="189421"/>
                      <a:pt x="112250" y="189251"/>
                    </a:cubicBezTo>
                    <a:lnTo>
                      <a:pt x="237429" y="189251"/>
                    </a:lnTo>
                    <a:cubicBezTo>
                      <a:pt x="243940" y="189299"/>
                      <a:pt x="249248" y="184056"/>
                      <a:pt x="249296" y="177546"/>
                    </a:cubicBezTo>
                    <a:cubicBezTo>
                      <a:pt x="249296" y="177521"/>
                      <a:pt x="249296" y="177489"/>
                      <a:pt x="249296" y="177464"/>
                    </a:cubicBezTo>
                    <a:lnTo>
                      <a:pt x="249296" y="177464"/>
                    </a:lnTo>
                    <a:close/>
                    <a:moveTo>
                      <a:pt x="249621" y="231925"/>
                    </a:moveTo>
                    <a:cubicBezTo>
                      <a:pt x="249573" y="225496"/>
                      <a:pt x="244346" y="220302"/>
                      <a:pt x="237917" y="220302"/>
                    </a:cubicBezTo>
                    <a:lnTo>
                      <a:pt x="112250" y="220302"/>
                    </a:lnTo>
                    <a:cubicBezTo>
                      <a:pt x="105829" y="219009"/>
                      <a:pt x="99570" y="223171"/>
                      <a:pt x="98277" y="229592"/>
                    </a:cubicBezTo>
                    <a:cubicBezTo>
                      <a:pt x="96985" y="236022"/>
                      <a:pt x="101146" y="242281"/>
                      <a:pt x="107568" y="243573"/>
                    </a:cubicBezTo>
                    <a:cubicBezTo>
                      <a:pt x="108177" y="243695"/>
                      <a:pt x="108787" y="243768"/>
                      <a:pt x="109405" y="243793"/>
                    </a:cubicBezTo>
                    <a:cubicBezTo>
                      <a:pt x="110348" y="243964"/>
                      <a:pt x="111307" y="243964"/>
                      <a:pt x="112250" y="243793"/>
                    </a:cubicBezTo>
                    <a:lnTo>
                      <a:pt x="237429" y="243793"/>
                    </a:lnTo>
                    <a:cubicBezTo>
                      <a:pt x="243980" y="243793"/>
                      <a:pt x="249296" y="238477"/>
                      <a:pt x="249296" y="231925"/>
                    </a:cubicBezTo>
                    <a:close/>
                    <a:moveTo>
                      <a:pt x="399674" y="286467"/>
                    </a:moveTo>
                    <a:cubicBezTo>
                      <a:pt x="399633" y="280021"/>
                      <a:pt x="394415" y="274803"/>
                      <a:pt x="387969" y="274763"/>
                    </a:cubicBezTo>
                    <a:lnTo>
                      <a:pt x="262140" y="274763"/>
                    </a:lnTo>
                    <a:cubicBezTo>
                      <a:pt x="255628" y="275527"/>
                      <a:pt x="250971" y="281428"/>
                      <a:pt x="251743" y="287939"/>
                    </a:cubicBezTo>
                    <a:cubicBezTo>
                      <a:pt x="252385" y="293393"/>
                      <a:pt x="256685" y="297693"/>
                      <a:pt x="262140" y="298335"/>
                    </a:cubicBezTo>
                    <a:lnTo>
                      <a:pt x="387481" y="298335"/>
                    </a:lnTo>
                    <a:cubicBezTo>
                      <a:pt x="394033" y="298335"/>
                      <a:pt x="399349" y="293019"/>
                      <a:pt x="399349" y="286467"/>
                    </a:cubicBezTo>
                    <a:close/>
                    <a:moveTo>
                      <a:pt x="399674" y="341010"/>
                    </a:moveTo>
                    <a:cubicBezTo>
                      <a:pt x="399633" y="334564"/>
                      <a:pt x="394415" y="329345"/>
                      <a:pt x="387969" y="329305"/>
                    </a:cubicBezTo>
                    <a:lnTo>
                      <a:pt x="262140" y="329305"/>
                    </a:lnTo>
                    <a:cubicBezTo>
                      <a:pt x="255628" y="330069"/>
                      <a:pt x="250971" y="335970"/>
                      <a:pt x="251743" y="342481"/>
                    </a:cubicBezTo>
                    <a:cubicBezTo>
                      <a:pt x="252385" y="347935"/>
                      <a:pt x="256685" y="352235"/>
                      <a:pt x="262140" y="352877"/>
                    </a:cubicBezTo>
                    <a:lnTo>
                      <a:pt x="387481" y="352877"/>
                    </a:lnTo>
                    <a:cubicBezTo>
                      <a:pt x="394033" y="352877"/>
                      <a:pt x="399349" y="347561"/>
                      <a:pt x="399349" y="341010"/>
                    </a:cubicBezTo>
                    <a:close/>
                    <a:moveTo>
                      <a:pt x="399674" y="395714"/>
                    </a:moveTo>
                    <a:cubicBezTo>
                      <a:pt x="399674" y="389163"/>
                      <a:pt x="394358" y="383847"/>
                      <a:pt x="387806" y="383847"/>
                    </a:cubicBezTo>
                    <a:lnTo>
                      <a:pt x="262140" y="383847"/>
                    </a:lnTo>
                    <a:cubicBezTo>
                      <a:pt x="255628" y="384611"/>
                      <a:pt x="250971" y="390512"/>
                      <a:pt x="251743" y="397023"/>
                    </a:cubicBezTo>
                    <a:cubicBezTo>
                      <a:pt x="252385" y="402477"/>
                      <a:pt x="256685" y="406778"/>
                      <a:pt x="262140" y="407419"/>
                    </a:cubicBezTo>
                    <a:lnTo>
                      <a:pt x="387481" y="407419"/>
                    </a:lnTo>
                    <a:cubicBezTo>
                      <a:pt x="393927" y="407468"/>
                      <a:pt x="399219" y="402323"/>
                      <a:pt x="399349" y="395877"/>
                    </a:cubicBezTo>
                    <a:lnTo>
                      <a:pt x="399349" y="395877"/>
                    </a:lnTo>
                    <a:close/>
                    <a:moveTo>
                      <a:pt x="304814" y="13675"/>
                    </a:moveTo>
                    <a:cubicBezTo>
                      <a:pt x="304814" y="6091"/>
                      <a:pt x="298661" y="-62"/>
                      <a:pt x="291077" y="-62"/>
                    </a:cubicBezTo>
                    <a:cubicBezTo>
                      <a:pt x="283493" y="-62"/>
                      <a:pt x="277340" y="6091"/>
                      <a:pt x="277340" y="13675"/>
                    </a:cubicBezTo>
                    <a:cubicBezTo>
                      <a:pt x="277340" y="21259"/>
                      <a:pt x="283493" y="27412"/>
                      <a:pt x="291077" y="27412"/>
                    </a:cubicBezTo>
                    <a:cubicBezTo>
                      <a:pt x="298661" y="27412"/>
                      <a:pt x="304814" y="21259"/>
                      <a:pt x="304814" y="13675"/>
                    </a:cubicBezTo>
                    <a:close/>
                    <a:moveTo>
                      <a:pt x="345457" y="13675"/>
                    </a:moveTo>
                    <a:cubicBezTo>
                      <a:pt x="345546" y="6091"/>
                      <a:pt x="339466" y="-135"/>
                      <a:pt x="331882" y="-225"/>
                    </a:cubicBezTo>
                    <a:cubicBezTo>
                      <a:pt x="324298" y="-314"/>
                      <a:pt x="318072" y="5766"/>
                      <a:pt x="317982" y="13350"/>
                    </a:cubicBezTo>
                    <a:cubicBezTo>
                      <a:pt x="317893" y="20934"/>
                      <a:pt x="323973" y="27160"/>
                      <a:pt x="331557" y="27250"/>
                    </a:cubicBezTo>
                    <a:lnTo>
                      <a:pt x="331557" y="27250"/>
                    </a:lnTo>
                    <a:cubicBezTo>
                      <a:pt x="339051" y="27250"/>
                      <a:pt x="345131" y="21169"/>
                      <a:pt x="345131" y="13675"/>
                    </a:cubicBezTo>
                    <a:close/>
                    <a:moveTo>
                      <a:pt x="386099" y="13675"/>
                    </a:moveTo>
                    <a:cubicBezTo>
                      <a:pt x="386189" y="6091"/>
                      <a:pt x="380109" y="-135"/>
                      <a:pt x="372525" y="-225"/>
                    </a:cubicBezTo>
                    <a:cubicBezTo>
                      <a:pt x="364941" y="-314"/>
                      <a:pt x="358714" y="5766"/>
                      <a:pt x="358625" y="13350"/>
                    </a:cubicBezTo>
                    <a:cubicBezTo>
                      <a:pt x="358536" y="20934"/>
                      <a:pt x="364616" y="27160"/>
                      <a:pt x="372199" y="27250"/>
                    </a:cubicBezTo>
                    <a:lnTo>
                      <a:pt x="372199" y="27250"/>
                    </a:lnTo>
                    <a:cubicBezTo>
                      <a:pt x="379727" y="27250"/>
                      <a:pt x="385847" y="21202"/>
                      <a:pt x="385937" y="13675"/>
                    </a:cubicBezTo>
                    <a:close/>
                    <a:moveTo>
                      <a:pt x="426742" y="13675"/>
                    </a:moveTo>
                    <a:cubicBezTo>
                      <a:pt x="426831" y="6091"/>
                      <a:pt x="420751" y="-135"/>
                      <a:pt x="413167" y="-225"/>
                    </a:cubicBezTo>
                    <a:cubicBezTo>
                      <a:pt x="405583" y="-314"/>
                      <a:pt x="399357" y="5766"/>
                      <a:pt x="399267" y="13350"/>
                    </a:cubicBezTo>
                    <a:cubicBezTo>
                      <a:pt x="399178" y="20934"/>
                      <a:pt x="405258" y="27160"/>
                      <a:pt x="412842" y="27250"/>
                    </a:cubicBezTo>
                    <a:lnTo>
                      <a:pt x="412842" y="27250"/>
                    </a:lnTo>
                    <a:cubicBezTo>
                      <a:pt x="420296" y="27250"/>
                      <a:pt x="426335" y="21210"/>
                      <a:pt x="426335" y="13756"/>
                    </a:cubicBezTo>
                    <a:cubicBezTo>
                      <a:pt x="426335" y="13732"/>
                      <a:pt x="426335" y="13700"/>
                      <a:pt x="426335" y="13675"/>
                    </a:cubicBezTo>
                    <a:close/>
                    <a:moveTo>
                      <a:pt x="467384" y="13675"/>
                    </a:moveTo>
                    <a:cubicBezTo>
                      <a:pt x="467474" y="6091"/>
                      <a:pt x="461394" y="-135"/>
                      <a:pt x="453810" y="-225"/>
                    </a:cubicBezTo>
                    <a:cubicBezTo>
                      <a:pt x="446226" y="-314"/>
                      <a:pt x="439999" y="5766"/>
                      <a:pt x="439910" y="13350"/>
                    </a:cubicBezTo>
                    <a:cubicBezTo>
                      <a:pt x="439821" y="20934"/>
                      <a:pt x="445901" y="27160"/>
                      <a:pt x="453484" y="27250"/>
                    </a:cubicBezTo>
                    <a:cubicBezTo>
                      <a:pt x="453509" y="27250"/>
                      <a:pt x="453541" y="27250"/>
                      <a:pt x="453566" y="27250"/>
                    </a:cubicBezTo>
                    <a:lnTo>
                      <a:pt x="453566" y="27250"/>
                    </a:lnTo>
                    <a:cubicBezTo>
                      <a:pt x="461060" y="27209"/>
                      <a:pt x="467132" y="21169"/>
                      <a:pt x="467222" y="13675"/>
                    </a:cubicBezTo>
                    <a:close/>
                    <a:moveTo>
                      <a:pt x="508027" y="13675"/>
                    </a:moveTo>
                    <a:cubicBezTo>
                      <a:pt x="508116" y="6091"/>
                      <a:pt x="502036" y="-135"/>
                      <a:pt x="494452" y="-225"/>
                    </a:cubicBezTo>
                    <a:cubicBezTo>
                      <a:pt x="486868" y="-314"/>
                      <a:pt x="480642" y="5766"/>
                      <a:pt x="480552" y="13350"/>
                    </a:cubicBezTo>
                    <a:cubicBezTo>
                      <a:pt x="480463" y="20934"/>
                      <a:pt x="486543" y="27160"/>
                      <a:pt x="494127" y="27250"/>
                    </a:cubicBezTo>
                    <a:cubicBezTo>
                      <a:pt x="494151" y="27250"/>
                      <a:pt x="494184" y="27250"/>
                      <a:pt x="494208" y="27250"/>
                    </a:cubicBezTo>
                    <a:lnTo>
                      <a:pt x="494208" y="27250"/>
                    </a:lnTo>
                    <a:cubicBezTo>
                      <a:pt x="501662" y="27250"/>
                      <a:pt x="507701" y="21210"/>
                      <a:pt x="507701" y="13756"/>
                    </a:cubicBezTo>
                    <a:cubicBezTo>
                      <a:pt x="507701" y="13732"/>
                      <a:pt x="507701" y="13700"/>
                      <a:pt x="507701" y="13675"/>
                    </a:cubicBezTo>
                    <a:close/>
                    <a:moveTo>
                      <a:pt x="304733" y="123085"/>
                    </a:moveTo>
                    <a:cubicBezTo>
                      <a:pt x="304310" y="115956"/>
                      <a:pt x="298197" y="110526"/>
                      <a:pt x="291069" y="110941"/>
                    </a:cubicBezTo>
                    <a:cubicBezTo>
                      <a:pt x="283948" y="111363"/>
                      <a:pt x="278510" y="117476"/>
                      <a:pt x="278925" y="124605"/>
                    </a:cubicBezTo>
                    <a:cubicBezTo>
                      <a:pt x="279315" y="131115"/>
                      <a:pt x="284485" y="136318"/>
                      <a:pt x="290996" y="136741"/>
                    </a:cubicBezTo>
                    <a:cubicBezTo>
                      <a:pt x="298539" y="136789"/>
                      <a:pt x="304684" y="130709"/>
                      <a:pt x="304733" y="123166"/>
                    </a:cubicBezTo>
                    <a:cubicBezTo>
                      <a:pt x="304733" y="123142"/>
                      <a:pt x="304733" y="123109"/>
                      <a:pt x="304733" y="123085"/>
                    </a:cubicBezTo>
                    <a:close/>
                    <a:moveTo>
                      <a:pt x="345375" y="123085"/>
                    </a:moveTo>
                    <a:cubicBezTo>
                      <a:pt x="345416" y="115501"/>
                      <a:pt x="339303" y="109315"/>
                      <a:pt x="331720" y="109266"/>
                    </a:cubicBezTo>
                    <a:cubicBezTo>
                      <a:pt x="324136" y="109225"/>
                      <a:pt x="317950" y="115338"/>
                      <a:pt x="317901" y="122922"/>
                    </a:cubicBezTo>
                    <a:cubicBezTo>
                      <a:pt x="317860" y="130506"/>
                      <a:pt x="323973" y="136692"/>
                      <a:pt x="331557" y="136741"/>
                    </a:cubicBezTo>
                    <a:cubicBezTo>
                      <a:pt x="331581" y="136741"/>
                      <a:pt x="331614" y="136741"/>
                      <a:pt x="331638" y="136741"/>
                    </a:cubicBezTo>
                    <a:lnTo>
                      <a:pt x="331638" y="136741"/>
                    </a:lnTo>
                    <a:cubicBezTo>
                      <a:pt x="339092" y="136789"/>
                      <a:pt x="345164" y="130782"/>
                      <a:pt x="345213" y="123329"/>
                    </a:cubicBezTo>
                    <a:cubicBezTo>
                      <a:pt x="345213" y="123304"/>
                      <a:pt x="345213" y="123272"/>
                      <a:pt x="345213" y="123247"/>
                    </a:cubicBezTo>
                    <a:lnTo>
                      <a:pt x="345213" y="123247"/>
                    </a:lnTo>
                    <a:close/>
                    <a:moveTo>
                      <a:pt x="386018" y="123085"/>
                    </a:moveTo>
                    <a:cubicBezTo>
                      <a:pt x="386059" y="115501"/>
                      <a:pt x="379946" y="109315"/>
                      <a:pt x="372362" y="109266"/>
                    </a:cubicBezTo>
                    <a:cubicBezTo>
                      <a:pt x="364778" y="109225"/>
                      <a:pt x="358592" y="115338"/>
                      <a:pt x="358544" y="122922"/>
                    </a:cubicBezTo>
                    <a:cubicBezTo>
                      <a:pt x="358503" y="130506"/>
                      <a:pt x="364616" y="136692"/>
                      <a:pt x="372199" y="136741"/>
                    </a:cubicBezTo>
                    <a:cubicBezTo>
                      <a:pt x="372224" y="136741"/>
                      <a:pt x="372256" y="136741"/>
                      <a:pt x="372281" y="136741"/>
                    </a:cubicBezTo>
                    <a:lnTo>
                      <a:pt x="372281" y="136741"/>
                    </a:lnTo>
                    <a:cubicBezTo>
                      <a:pt x="379734" y="136879"/>
                      <a:pt x="385879" y="130945"/>
                      <a:pt x="386018" y="123491"/>
                    </a:cubicBezTo>
                    <a:cubicBezTo>
                      <a:pt x="386018" y="123467"/>
                      <a:pt x="386018" y="123434"/>
                      <a:pt x="386018" y="123410"/>
                    </a:cubicBezTo>
                    <a:lnTo>
                      <a:pt x="386018" y="123410"/>
                    </a:lnTo>
                    <a:close/>
                    <a:moveTo>
                      <a:pt x="426660" y="123085"/>
                    </a:moveTo>
                    <a:cubicBezTo>
                      <a:pt x="426701" y="115501"/>
                      <a:pt x="420588" y="109315"/>
                      <a:pt x="413005" y="109266"/>
                    </a:cubicBezTo>
                    <a:cubicBezTo>
                      <a:pt x="405421" y="109225"/>
                      <a:pt x="399235" y="115338"/>
                      <a:pt x="399186" y="122922"/>
                    </a:cubicBezTo>
                    <a:cubicBezTo>
                      <a:pt x="399145" y="130506"/>
                      <a:pt x="405258" y="136692"/>
                      <a:pt x="412842" y="136741"/>
                    </a:cubicBezTo>
                    <a:cubicBezTo>
                      <a:pt x="412866" y="136741"/>
                      <a:pt x="412899" y="136741"/>
                      <a:pt x="412923" y="136741"/>
                    </a:cubicBezTo>
                    <a:lnTo>
                      <a:pt x="412923" y="136741"/>
                    </a:lnTo>
                    <a:cubicBezTo>
                      <a:pt x="420377" y="136741"/>
                      <a:pt x="426416" y="130701"/>
                      <a:pt x="426416" y="123247"/>
                    </a:cubicBezTo>
                    <a:lnTo>
                      <a:pt x="426416" y="123247"/>
                    </a:lnTo>
                    <a:close/>
                    <a:moveTo>
                      <a:pt x="467303" y="123085"/>
                    </a:moveTo>
                    <a:cubicBezTo>
                      <a:pt x="467344" y="115501"/>
                      <a:pt x="461231" y="109315"/>
                      <a:pt x="453647" y="109266"/>
                    </a:cubicBezTo>
                    <a:cubicBezTo>
                      <a:pt x="446063" y="109225"/>
                      <a:pt x="439877" y="115338"/>
                      <a:pt x="439829" y="122922"/>
                    </a:cubicBezTo>
                    <a:cubicBezTo>
                      <a:pt x="439788" y="130506"/>
                      <a:pt x="445901" y="136692"/>
                      <a:pt x="453484" y="136741"/>
                    </a:cubicBezTo>
                    <a:cubicBezTo>
                      <a:pt x="453541" y="136741"/>
                      <a:pt x="453590" y="136741"/>
                      <a:pt x="453647" y="136741"/>
                    </a:cubicBezTo>
                    <a:lnTo>
                      <a:pt x="453647" y="136741"/>
                    </a:lnTo>
                    <a:cubicBezTo>
                      <a:pt x="461052" y="136879"/>
                      <a:pt x="467164" y="130977"/>
                      <a:pt x="467303" y="123572"/>
                    </a:cubicBezTo>
                    <a:cubicBezTo>
                      <a:pt x="467303" y="123524"/>
                      <a:pt x="467303" y="123467"/>
                      <a:pt x="467303" y="123410"/>
                    </a:cubicBezTo>
                    <a:lnTo>
                      <a:pt x="467303" y="123410"/>
                    </a:lnTo>
                    <a:close/>
                    <a:moveTo>
                      <a:pt x="507945" y="123085"/>
                    </a:moveTo>
                    <a:cubicBezTo>
                      <a:pt x="507986" y="115501"/>
                      <a:pt x="501873" y="109315"/>
                      <a:pt x="494290" y="109266"/>
                    </a:cubicBezTo>
                    <a:cubicBezTo>
                      <a:pt x="486706" y="109225"/>
                      <a:pt x="480520" y="115338"/>
                      <a:pt x="480471" y="122922"/>
                    </a:cubicBezTo>
                    <a:cubicBezTo>
                      <a:pt x="480430" y="130506"/>
                      <a:pt x="486543" y="136692"/>
                      <a:pt x="494127" y="136741"/>
                    </a:cubicBezTo>
                    <a:cubicBezTo>
                      <a:pt x="494184" y="136741"/>
                      <a:pt x="494232" y="136741"/>
                      <a:pt x="494290" y="136741"/>
                    </a:cubicBezTo>
                    <a:lnTo>
                      <a:pt x="494290" y="136741"/>
                    </a:lnTo>
                    <a:cubicBezTo>
                      <a:pt x="501743" y="136741"/>
                      <a:pt x="507783" y="130701"/>
                      <a:pt x="507783" y="123247"/>
                    </a:cubicBezTo>
                    <a:lnTo>
                      <a:pt x="507783" y="123247"/>
                    </a:lnTo>
                    <a:close/>
                    <a:moveTo>
                      <a:pt x="442917" y="279883"/>
                    </a:moveTo>
                    <a:cubicBezTo>
                      <a:pt x="442917" y="272300"/>
                      <a:pt x="436764" y="266146"/>
                      <a:pt x="429180" y="266146"/>
                    </a:cubicBezTo>
                    <a:cubicBezTo>
                      <a:pt x="421596" y="266146"/>
                      <a:pt x="415443" y="272300"/>
                      <a:pt x="415443" y="279883"/>
                    </a:cubicBezTo>
                    <a:cubicBezTo>
                      <a:pt x="415443" y="287467"/>
                      <a:pt x="421596" y="293620"/>
                      <a:pt x="429180" y="293620"/>
                    </a:cubicBezTo>
                    <a:lnTo>
                      <a:pt x="429180" y="293620"/>
                    </a:lnTo>
                    <a:cubicBezTo>
                      <a:pt x="436658" y="293669"/>
                      <a:pt x="442787" y="287687"/>
                      <a:pt x="442917" y="280209"/>
                    </a:cubicBezTo>
                    <a:lnTo>
                      <a:pt x="442917" y="280209"/>
                    </a:lnTo>
                    <a:close/>
                    <a:moveTo>
                      <a:pt x="483560" y="279883"/>
                    </a:moveTo>
                    <a:cubicBezTo>
                      <a:pt x="483560" y="272300"/>
                      <a:pt x="477406" y="266146"/>
                      <a:pt x="469823" y="266146"/>
                    </a:cubicBezTo>
                    <a:cubicBezTo>
                      <a:pt x="462239" y="266146"/>
                      <a:pt x="456086" y="272300"/>
                      <a:pt x="456086" y="279883"/>
                    </a:cubicBezTo>
                    <a:cubicBezTo>
                      <a:pt x="456086" y="287467"/>
                      <a:pt x="462239" y="293620"/>
                      <a:pt x="469823" y="293620"/>
                    </a:cubicBezTo>
                    <a:lnTo>
                      <a:pt x="469823" y="293620"/>
                    </a:lnTo>
                    <a:cubicBezTo>
                      <a:pt x="477317" y="293620"/>
                      <a:pt x="483397" y="287540"/>
                      <a:pt x="483397" y="280046"/>
                    </a:cubicBezTo>
                    <a:lnTo>
                      <a:pt x="483397" y="280046"/>
                    </a:lnTo>
                    <a:close/>
                    <a:moveTo>
                      <a:pt x="524202" y="279883"/>
                    </a:moveTo>
                    <a:cubicBezTo>
                      <a:pt x="524202" y="272300"/>
                      <a:pt x="518049" y="266146"/>
                      <a:pt x="510465" y="266146"/>
                    </a:cubicBezTo>
                    <a:cubicBezTo>
                      <a:pt x="502881" y="266146"/>
                      <a:pt x="496728" y="272300"/>
                      <a:pt x="496728" y="279883"/>
                    </a:cubicBezTo>
                    <a:cubicBezTo>
                      <a:pt x="496728" y="287467"/>
                      <a:pt x="502881" y="293620"/>
                      <a:pt x="510465" y="293620"/>
                    </a:cubicBezTo>
                    <a:lnTo>
                      <a:pt x="510465" y="293620"/>
                    </a:lnTo>
                    <a:cubicBezTo>
                      <a:pt x="517960" y="293620"/>
                      <a:pt x="524040" y="287540"/>
                      <a:pt x="524040" y="280046"/>
                    </a:cubicBezTo>
                    <a:lnTo>
                      <a:pt x="524040" y="280046"/>
                    </a:lnTo>
                    <a:close/>
                    <a:moveTo>
                      <a:pt x="564845" y="279883"/>
                    </a:moveTo>
                    <a:cubicBezTo>
                      <a:pt x="564845" y="272300"/>
                      <a:pt x="558691" y="266146"/>
                      <a:pt x="551108" y="266146"/>
                    </a:cubicBezTo>
                    <a:cubicBezTo>
                      <a:pt x="543524" y="266146"/>
                      <a:pt x="537371" y="272300"/>
                      <a:pt x="537371" y="279883"/>
                    </a:cubicBezTo>
                    <a:cubicBezTo>
                      <a:pt x="537371" y="287467"/>
                      <a:pt x="543524" y="293620"/>
                      <a:pt x="551108" y="293620"/>
                    </a:cubicBezTo>
                    <a:lnTo>
                      <a:pt x="551108" y="293620"/>
                    </a:lnTo>
                    <a:cubicBezTo>
                      <a:pt x="558602" y="293710"/>
                      <a:pt x="564756" y="287703"/>
                      <a:pt x="564845" y="280209"/>
                    </a:cubicBezTo>
                    <a:cubicBezTo>
                      <a:pt x="564845" y="280209"/>
                      <a:pt x="564845" y="280209"/>
                      <a:pt x="564845" y="280209"/>
                    </a:cubicBezTo>
                    <a:lnTo>
                      <a:pt x="564845" y="280209"/>
                    </a:lnTo>
                    <a:close/>
                    <a:moveTo>
                      <a:pt x="605487" y="279883"/>
                    </a:moveTo>
                    <a:cubicBezTo>
                      <a:pt x="605487" y="272300"/>
                      <a:pt x="599334" y="266146"/>
                      <a:pt x="591750" y="266146"/>
                    </a:cubicBezTo>
                    <a:cubicBezTo>
                      <a:pt x="584166" y="266146"/>
                      <a:pt x="578013" y="272300"/>
                      <a:pt x="578013" y="279883"/>
                    </a:cubicBezTo>
                    <a:cubicBezTo>
                      <a:pt x="578013" y="287467"/>
                      <a:pt x="584166" y="293620"/>
                      <a:pt x="591750" y="293620"/>
                    </a:cubicBezTo>
                    <a:lnTo>
                      <a:pt x="591750" y="293620"/>
                    </a:lnTo>
                    <a:cubicBezTo>
                      <a:pt x="599245" y="293620"/>
                      <a:pt x="605325" y="287540"/>
                      <a:pt x="605325" y="280046"/>
                    </a:cubicBezTo>
                    <a:lnTo>
                      <a:pt x="605325" y="280046"/>
                    </a:lnTo>
                    <a:close/>
                    <a:moveTo>
                      <a:pt x="646130" y="279883"/>
                    </a:moveTo>
                    <a:cubicBezTo>
                      <a:pt x="646130" y="272300"/>
                      <a:pt x="639976" y="266146"/>
                      <a:pt x="632393" y="266146"/>
                    </a:cubicBezTo>
                    <a:cubicBezTo>
                      <a:pt x="624809" y="266146"/>
                      <a:pt x="618656" y="272300"/>
                      <a:pt x="618656" y="279883"/>
                    </a:cubicBezTo>
                    <a:cubicBezTo>
                      <a:pt x="618656" y="287467"/>
                      <a:pt x="624809" y="293620"/>
                      <a:pt x="632393" y="293620"/>
                    </a:cubicBezTo>
                    <a:cubicBezTo>
                      <a:pt x="632417" y="293620"/>
                      <a:pt x="632450" y="293620"/>
                      <a:pt x="632474" y="293620"/>
                    </a:cubicBezTo>
                    <a:lnTo>
                      <a:pt x="632474" y="293620"/>
                    </a:lnTo>
                    <a:cubicBezTo>
                      <a:pt x="639928" y="293710"/>
                      <a:pt x="646041" y="287744"/>
                      <a:pt x="646130" y="280290"/>
                    </a:cubicBezTo>
                    <a:cubicBezTo>
                      <a:pt x="646130" y="280265"/>
                      <a:pt x="646130" y="280233"/>
                      <a:pt x="646130" y="280209"/>
                    </a:cubicBezTo>
                    <a:lnTo>
                      <a:pt x="646130" y="280209"/>
                    </a:lnTo>
                    <a:close/>
                    <a:moveTo>
                      <a:pt x="441617" y="392301"/>
                    </a:moveTo>
                    <a:cubicBezTo>
                      <a:pt x="441617" y="384717"/>
                      <a:pt x="435464" y="378563"/>
                      <a:pt x="427880" y="378563"/>
                    </a:cubicBezTo>
                    <a:cubicBezTo>
                      <a:pt x="420296" y="378563"/>
                      <a:pt x="414143" y="384717"/>
                      <a:pt x="414143" y="392301"/>
                    </a:cubicBezTo>
                    <a:cubicBezTo>
                      <a:pt x="414143" y="399884"/>
                      <a:pt x="420296" y="406038"/>
                      <a:pt x="427880" y="406038"/>
                    </a:cubicBezTo>
                    <a:lnTo>
                      <a:pt x="427880" y="406038"/>
                    </a:lnTo>
                    <a:cubicBezTo>
                      <a:pt x="435358" y="406086"/>
                      <a:pt x="441487" y="400104"/>
                      <a:pt x="441617" y="392626"/>
                    </a:cubicBezTo>
                    <a:lnTo>
                      <a:pt x="441617" y="392626"/>
                    </a:lnTo>
                    <a:close/>
                    <a:moveTo>
                      <a:pt x="482260" y="392301"/>
                    </a:moveTo>
                    <a:cubicBezTo>
                      <a:pt x="482260" y="384717"/>
                      <a:pt x="476106" y="378563"/>
                      <a:pt x="468522" y="378563"/>
                    </a:cubicBezTo>
                    <a:cubicBezTo>
                      <a:pt x="460938" y="378563"/>
                      <a:pt x="454785" y="384717"/>
                      <a:pt x="454785" y="392301"/>
                    </a:cubicBezTo>
                    <a:cubicBezTo>
                      <a:pt x="454785" y="399884"/>
                      <a:pt x="460938" y="406038"/>
                      <a:pt x="468522" y="406038"/>
                    </a:cubicBezTo>
                    <a:lnTo>
                      <a:pt x="468522" y="406038"/>
                    </a:lnTo>
                    <a:cubicBezTo>
                      <a:pt x="476017" y="406038"/>
                      <a:pt x="482097" y="399958"/>
                      <a:pt x="482097" y="392463"/>
                    </a:cubicBezTo>
                    <a:lnTo>
                      <a:pt x="482097" y="392463"/>
                    </a:lnTo>
                    <a:close/>
                    <a:moveTo>
                      <a:pt x="522902" y="392301"/>
                    </a:moveTo>
                    <a:cubicBezTo>
                      <a:pt x="522902" y="384717"/>
                      <a:pt x="516749" y="378563"/>
                      <a:pt x="509165" y="378563"/>
                    </a:cubicBezTo>
                    <a:cubicBezTo>
                      <a:pt x="501581" y="378563"/>
                      <a:pt x="495428" y="384717"/>
                      <a:pt x="495428" y="392301"/>
                    </a:cubicBezTo>
                    <a:cubicBezTo>
                      <a:pt x="495428" y="399884"/>
                      <a:pt x="501581" y="406038"/>
                      <a:pt x="509165" y="406038"/>
                    </a:cubicBezTo>
                    <a:lnTo>
                      <a:pt x="509165" y="406038"/>
                    </a:lnTo>
                    <a:cubicBezTo>
                      <a:pt x="516659" y="406038"/>
                      <a:pt x="522739" y="399958"/>
                      <a:pt x="522739" y="392463"/>
                    </a:cubicBezTo>
                    <a:lnTo>
                      <a:pt x="522739" y="392463"/>
                    </a:lnTo>
                    <a:close/>
                    <a:moveTo>
                      <a:pt x="563545" y="392301"/>
                    </a:moveTo>
                    <a:cubicBezTo>
                      <a:pt x="563545" y="384717"/>
                      <a:pt x="557391" y="378563"/>
                      <a:pt x="549807" y="378563"/>
                    </a:cubicBezTo>
                    <a:cubicBezTo>
                      <a:pt x="542223" y="378563"/>
                      <a:pt x="536070" y="384717"/>
                      <a:pt x="536070" y="392301"/>
                    </a:cubicBezTo>
                    <a:cubicBezTo>
                      <a:pt x="536070" y="399884"/>
                      <a:pt x="542223" y="406038"/>
                      <a:pt x="549807" y="406038"/>
                    </a:cubicBezTo>
                    <a:lnTo>
                      <a:pt x="549807" y="406038"/>
                    </a:lnTo>
                    <a:cubicBezTo>
                      <a:pt x="557302" y="406127"/>
                      <a:pt x="563455" y="400120"/>
                      <a:pt x="563545" y="392626"/>
                    </a:cubicBezTo>
                    <a:cubicBezTo>
                      <a:pt x="563545" y="392626"/>
                      <a:pt x="563545" y="392626"/>
                      <a:pt x="563545" y="392626"/>
                    </a:cubicBezTo>
                    <a:lnTo>
                      <a:pt x="563545" y="392626"/>
                    </a:lnTo>
                    <a:close/>
                    <a:moveTo>
                      <a:pt x="604187" y="392301"/>
                    </a:moveTo>
                    <a:cubicBezTo>
                      <a:pt x="604187" y="384717"/>
                      <a:pt x="598034" y="378563"/>
                      <a:pt x="590450" y="378563"/>
                    </a:cubicBezTo>
                    <a:cubicBezTo>
                      <a:pt x="582866" y="378563"/>
                      <a:pt x="576713" y="384717"/>
                      <a:pt x="576713" y="392301"/>
                    </a:cubicBezTo>
                    <a:cubicBezTo>
                      <a:pt x="576713" y="399884"/>
                      <a:pt x="582866" y="406038"/>
                      <a:pt x="590450" y="406038"/>
                    </a:cubicBezTo>
                    <a:lnTo>
                      <a:pt x="590450" y="406038"/>
                    </a:lnTo>
                    <a:cubicBezTo>
                      <a:pt x="597904" y="406038"/>
                      <a:pt x="603943" y="399998"/>
                      <a:pt x="603943" y="392544"/>
                    </a:cubicBezTo>
                    <a:cubicBezTo>
                      <a:pt x="603943" y="392520"/>
                      <a:pt x="603943" y="392488"/>
                      <a:pt x="603943" y="392463"/>
                    </a:cubicBezTo>
                    <a:lnTo>
                      <a:pt x="603943" y="392463"/>
                    </a:lnTo>
                    <a:close/>
                    <a:moveTo>
                      <a:pt x="644830" y="392301"/>
                    </a:moveTo>
                    <a:cubicBezTo>
                      <a:pt x="644830" y="384717"/>
                      <a:pt x="638676" y="378563"/>
                      <a:pt x="631092" y="378563"/>
                    </a:cubicBezTo>
                    <a:cubicBezTo>
                      <a:pt x="623508" y="378563"/>
                      <a:pt x="617355" y="384717"/>
                      <a:pt x="617355" y="392301"/>
                    </a:cubicBezTo>
                    <a:cubicBezTo>
                      <a:pt x="617355" y="399884"/>
                      <a:pt x="623508" y="406038"/>
                      <a:pt x="631092" y="406038"/>
                    </a:cubicBezTo>
                    <a:cubicBezTo>
                      <a:pt x="631117" y="406038"/>
                      <a:pt x="631149" y="406038"/>
                      <a:pt x="631173" y="406038"/>
                    </a:cubicBezTo>
                    <a:lnTo>
                      <a:pt x="631173" y="406038"/>
                    </a:lnTo>
                    <a:cubicBezTo>
                      <a:pt x="638627" y="406127"/>
                      <a:pt x="644740" y="400161"/>
                      <a:pt x="644830" y="392707"/>
                    </a:cubicBezTo>
                    <a:cubicBezTo>
                      <a:pt x="644830" y="392683"/>
                      <a:pt x="644830" y="392650"/>
                      <a:pt x="644830" y="392626"/>
                    </a:cubicBezTo>
                    <a:lnTo>
                      <a:pt x="644830" y="39262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1" name="Google Shape;151;p16"/>
            <p:cNvGrpSpPr/>
            <p:nvPr/>
          </p:nvGrpSpPr>
          <p:grpSpPr>
            <a:xfrm>
              <a:off x="7692851" y="-482918"/>
              <a:ext cx="1627340" cy="1899886"/>
              <a:chOff x="7511876" y="-463868"/>
              <a:chExt cx="1627340" cy="1899886"/>
            </a:xfrm>
          </p:grpSpPr>
          <p:sp>
            <p:nvSpPr>
              <p:cNvPr id="152" name="Google Shape;152;p16"/>
              <p:cNvSpPr/>
              <p:nvPr/>
            </p:nvSpPr>
            <p:spPr>
              <a:xfrm>
                <a:off x="7511876" y="-463868"/>
                <a:ext cx="1594671" cy="1823598"/>
              </a:xfrm>
              <a:custGeom>
                <a:rect b="b" l="l" r="r" t="t"/>
                <a:pathLst>
                  <a:path extrusionOk="0" h="2084112" w="1822481">
                    <a:moveTo>
                      <a:pt x="1440741" y="2089880"/>
                    </a:moveTo>
                    <a:lnTo>
                      <a:pt x="1211143" y="844745"/>
                    </a:lnTo>
                    <a:lnTo>
                      <a:pt x="1228510" y="841537"/>
                    </a:lnTo>
                    <a:lnTo>
                      <a:pt x="1458113" y="2086671"/>
                    </a:lnTo>
                    <a:close/>
                    <a:moveTo>
                      <a:pt x="1223299" y="852172"/>
                    </a:moveTo>
                    <a:lnTo>
                      <a:pt x="1826542" y="884979"/>
                    </a:lnTo>
                    <a:lnTo>
                      <a:pt x="1827511" y="867351"/>
                    </a:lnTo>
                    <a:lnTo>
                      <a:pt x="1216354" y="834115"/>
                    </a:lnTo>
                    <a:lnTo>
                      <a:pt x="583398" y="1470959"/>
                    </a:lnTo>
                    <a:lnTo>
                      <a:pt x="595919" y="1483411"/>
                    </a:lnTo>
                    <a:close/>
                    <a:moveTo>
                      <a:pt x="928194" y="1527416"/>
                    </a:moveTo>
                    <a:lnTo>
                      <a:pt x="840068" y="1238658"/>
                    </a:lnTo>
                    <a:lnTo>
                      <a:pt x="823184" y="1243816"/>
                    </a:lnTo>
                    <a:lnTo>
                      <a:pt x="911309" y="1532574"/>
                    </a:lnTo>
                    <a:close/>
                    <a:moveTo>
                      <a:pt x="1224796" y="835862"/>
                    </a:moveTo>
                    <a:lnTo>
                      <a:pt x="15015" y="5767"/>
                    </a:lnTo>
                    <a:lnTo>
                      <a:pt x="5030" y="20325"/>
                    </a:lnTo>
                    <a:lnTo>
                      <a:pt x="1214834" y="8504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16"/>
              <p:cNvSpPr/>
              <p:nvPr/>
            </p:nvSpPr>
            <p:spPr>
              <a:xfrm>
                <a:off x="7991308" y="121335"/>
                <a:ext cx="1147908" cy="1314683"/>
              </a:xfrm>
              <a:custGeom>
                <a:rect b="b" l="l" r="r" t="t"/>
                <a:pathLst>
                  <a:path extrusionOk="0" h="1502495" w="1311895">
                    <a:moveTo>
                      <a:pt x="666806" y="348752"/>
                    </a:moveTo>
                    <a:cubicBezTo>
                      <a:pt x="572228" y="348752"/>
                      <a:pt x="495313" y="271820"/>
                      <a:pt x="495313" y="177259"/>
                    </a:cubicBezTo>
                    <a:cubicBezTo>
                      <a:pt x="495313" y="82699"/>
                      <a:pt x="572228" y="5767"/>
                      <a:pt x="666806" y="5767"/>
                    </a:cubicBezTo>
                    <a:cubicBezTo>
                      <a:pt x="761383" y="5767"/>
                      <a:pt x="838299" y="82699"/>
                      <a:pt x="838299" y="177259"/>
                    </a:cubicBezTo>
                    <a:cubicBezTo>
                      <a:pt x="838299" y="271820"/>
                      <a:pt x="761383" y="348752"/>
                      <a:pt x="666806" y="348752"/>
                    </a:cubicBezTo>
                    <a:close/>
                    <a:moveTo>
                      <a:pt x="666806" y="23429"/>
                    </a:moveTo>
                    <a:cubicBezTo>
                      <a:pt x="581982" y="23429"/>
                      <a:pt x="512975" y="92436"/>
                      <a:pt x="512975" y="177259"/>
                    </a:cubicBezTo>
                    <a:cubicBezTo>
                      <a:pt x="512975" y="262083"/>
                      <a:pt x="581982" y="331090"/>
                      <a:pt x="666806" y="331090"/>
                    </a:cubicBezTo>
                    <a:cubicBezTo>
                      <a:pt x="751630" y="331090"/>
                      <a:pt x="820637" y="262083"/>
                      <a:pt x="820637" y="177259"/>
                    </a:cubicBezTo>
                    <a:cubicBezTo>
                      <a:pt x="820637" y="92436"/>
                      <a:pt x="751630" y="23429"/>
                      <a:pt x="666806" y="23429"/>
                    </a:cubicBezTo>
                    <a:close/>
                    <a:moveTo>
                      <a:pt x="666806" y="88954"/>
                    </a:moveTo>
                    <a:cubicBezTo>
                      <a:pt x="715574" y="88954"/>
                      <a:pt x="755111" y="128491"/>
                      <a:pt x="755111" y="177259"/>
                    </a:cubicBezTo>
                    <a:cubicBezTo>
                      <a:pt x="755111" y="177259"/>
                      <a:pt x="755111" y="177265"/>
                      <a:pt x="755111" y="177265"/>
                    </a:cubicBezTo>
                    <a:cubicBezTo>
                      <a:pt x="755111" y="226034"/>
                      <a:pt x="715574" y="265571"/>
                      <a:pt x="666806" y="265571"/>
                    </a:cubicBezTo>
                    <a:cubicBezTo>
                      <a:pt x="618037" y="265576"/>
                      <a:pt x="578501" y="226039"/>
                      <a:pt x="578495" y="177271"/>
                    </a:cubicBezTo>
                    <a:cubicBezTo>
                      <a:pt x="578495" y="177271"/>
                      <a:pt x="578495" y="177265"/>
                      <a:pt x="578495" y="177265"/>
                    </a:cubicBezTo>
                    <a:cubicBezTo>
                      <a:pt x="578495" y="128491"/>
                      <a:pt x="618032" y="88954"/>
                      <a:pt x="666806" y="88954"/>
                    </a:cubicBezTo>
                    <a:close/>
                    <a:moveTo>
                      <a:pt x="49179" y="763095"/>
                    </a:moveTo>
                    <a:cubicBezTo>
                      <a:pt x="73567" y="763095"/>
                      <a:pt x="93335" y="782864"/>
                      <a:pt x="93335" y="807251"/>
                    </a:cubicBezTo>
                    <a:cubicBezTo>
                      <a:pt x="93335" y="831638"/>
                      <a:pt x="73567" y="851406"/>
                      <a:pt x="49179" y="851406"/>
                    </a:cubicBezTo>
                    <a:cubicBezTo>
                      <a:pt x="24798" y="851400"/>
                      <a:pt x="5030" y="831638"/>
                      <a:pt x="5030" y="807251"/>
                    </a:cubicBezTo>
                    <a:cubicBezTo>
                      <a:pt x="5030" y="782869"/>
                      <a:pt x="24792" y="763101"/>
                      <a:pt x="49179" y="763095"/>
                    </a:cubicBezTo>
                    <a:close/>
                    <a:moveTo>
                      <a:pt x="1272770" y="163520"/>
                    </a:moveTo>
                    <a:cubicBezTo>
                      <a:pt x="1297157" y="163520"/>
                      <a:pt x="1316919" y="183282"/>
                      <a:pt x="1316925" y="207669"/>
                    </a:cubicBezTo>
                    <a:cubicBezTo>
                      <a:pt x="1316925" y="232057"/>
                      <a:pt x="1297157" y="251825"/>
                      <a:pt x="1272770" y="251825"/>
                    </a:cubicBezTo>
                    <a:cubicBezTo>
                      <a:pt x="1248383" y="251819"/>
                      <a:pt x="1228620" y="232057"/>
                      <a:pt x="1228620" y="207669"/>
                    </a:cubicBezTo>
                    <a:cubicBezTo>
                      <a:pt x="1228620" y="183288"/>
                      <a:pt x="1248388" y="163520"/>
                      <a:pt x="1272770" y="163520"/>
                    </a:cubicBezTo>
                    <a:close/>
                    <a:moveTo>
                      <a:pt x="901880" y="1331651"/>
                    </a:moveTo>
                    <a:cubicBezTo>
                      <a:pt x="950649" y="1331651"/>
                      <a:pt x="990186" y="1371188"/>
                      <a:pt x="990186" y="1419957"/>
                    </a:cubicBezTo>
                    <a:cubicBezTo>
                      <a:pt x="990186" y="1468725"/>
                      <a:pt x="950649" y="1508262"/>
                      <a:pt x="901880" y="1508262"/>
                    </a:cubicBezTo>
                    <a:cubicBezTo>
                      <a:pt x="853112" y="1508268"/>
                      <a:pt x="813575" y="1468731"/>
                      <a:pt x="813569" y="1419963"/>
                    </a:cubicBezTo>
                    <a:cubicBezTo>
                      <a:pt x="813569" y="1419963"/>
                      <a:pt x="813569" y="1419957"/>
                      <a:pt x="813569" y="1419957"/>
                    </a:cubicBezTo>
                    <a:cubicBezTo>
                      <a:pt x="813552" y="1371188"/>
                      <a:pt x="853077" y="1331640"/>
                      <a:pt x="901846" y="1331622"/>
                    </a:cubicBezTo>
                    <a:cubicBezTo>
                      <a:pt x="901857" y="1331622"/>
                      <a:pt x="901869" y="1331622"/>
                      <a:pt x="901880" y="1331622"/>
                    </a:cubicBezTo>
                    <a:close/>
                    <a:moveTo>
                      <a:pt x="357195" y="905298"/>
                    </a:moveTo>
                    <a:cubicBezTo>
                      <a:pt x="333452" y="899745"/>
                      <a:pt x="318702" y="876002"/>
                      <a:pt x="324255" y="852259"/>
                    </a:cubicBezTo>
                    <a:cubicBezTo>
                      <a:pt x="324255" y="852253"/>
                      <a:pt x="324255" y="852253"/>
                      <a:pt x="324255" y="852253"/>
                    </a:cubicBezTo>
                    <a:cubicBezTo>
                      <a:pt x="329814" y="828510"/>
                      <a:pt x="353563" y="813767"/>
                      <a:pt x="377306" y="819314"/>
                    </a:cubicBezTo>
                    <a:cubicBezTo>
                      <a:pt x="401049" y="824866"/>
                      <a:pt x="415798" y="848609"/>
                      <a:pt x="410245" y="872352"/>
                    </a:cubicBezTo>
                    <a:cubicBezTo>
                      <a:pt x="410245" y="872358"/>
                      <a:pt x="410245" y="872358"/>
                      <a:pt x="410245" y="872358"/>
                    </a:cubicBezTo>
                    <a:cubicBezTo>
                      <a:pt x="410245" y="872451"/>
                      <a:pt x="410205" y="872538"/>
                      <a:pt x="410181" y="872625"/>
                    </a:cubicBezTo>
                    <a:cubicBezTo>
                      <a:pt x="404495" y="896223"/>
                      <a:pt x="380828" y="910804"/>
                      <a:pt x="357195" y="90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54" name="Google Shape;154;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5" name="Google Shape;155;p16"/>
          <p:cNvSpPr txBox="1"/>
          <p:nvPr>
            <p:ph idx="1" type="subTitle"/>
          </p:nvPr>
        </p:nvSpPr>
        <p:spPr>
          <a:xfrm>
            <a:off x="720100" y="2337701"/>
            <a:ext cx="2379000" cy="1820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 name="Google Shape;156;p16"/>
          <p:cNvSpPr txBox="1"/>
          <p:nvPr>
            <p:ph idx="2" type="subTitle"/>
          </p:nvPr>
        </p:nvSpPr>
        <p:spPr>
          <a:xfrm>
            <a:off x="3382535" y="2337701"/>
            <a:ext cx="2379000" cy="1820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 name="Google Shape;157;p16"/>
          <p:cNvSpPr txBox="1"/>
          <p:nvPr>
            <p:ph idx="3" type="subTitle"/>
          </p:nvPr>
        </p:nvSpPr>
        <p:spPr>
          <a:xfrm>
            <a:off x="6045003" y="2337701"/>
            <a:ext cx="2379000" cy="1820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16"/>
          <p:cNvSpPr txBox="1"/>
          <p:nvPr>
            <p:ph idx="4" type="subTitle"/>
          </p:nvPr>
        </p:nvSpPr>
        <p:spPr>
          <a:xfrm>
            <a:off x="720100" y="1764975"/>
            <a:ext cx="23790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59" name="Google Shape;159;p16"/>
          <p:cNvSpPr txBox="1"/>
          <p:nvPr>
            <p:ph idx="5" type="subTitle"/>
          </p:nvPr>
        </p:nvSpPr>
        <p:spPr>
          <a:xfrm>
            <a:off x="3382539" y="1764975"/>
            <a:ext cx="23790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0" name="Google Shape;160;p16"/>
          <p:cNvSpPr txBox="1"/>
          <p:nvPr>
            <p:ph idx="6" type="subTitle"/>
          </p:nvPr>
        </p:nvSpPr>
        <p:spPr>
          <a:xfrm>
            <a:off x="6045003" y="1764975"/>
            <a:ext cx="23790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61" name="Shape 161"/>
        <p:cNvGrpSpPr/>
        <p:nvPr/>
      </p:nvGrpSpPr>
      <p:grpSpPr>
        <a:xfrm>
          <a:off x="0" y="0"/>
          <a:ext cx="0" cy="0"/>
          <a:chOff x="0" y="0"/>
          <a:chExt cx="0" cy="0"/>
        </a:xfrm>
      </p:grpSpPr>
      <p:grpSp>
        <p:nvGrpSpPr>
          <p:cNvPr id="162" name="Google Shape;162;p17"/>
          <p:cNvGrpSpPr/>
          <p:nvPr/>
        </p:nvGrpSpPr>
        <p:grpSpPr>
          <a:xfrm>
            <a:off x="-1194131" y="-559931"/>
            <a:ext cx="10595334" cy="5978443"/>
            <a:chOff x="-1194131" y="-559931"/>
            <a:chExt cx="10595334" cy="5978443"/>
          </a:xfrm>
        </p:grpSpPr>
        <p:grpSp>
          <p:nvGrpSpPr>
            <p:cNvPr id="163" name="Google Shape;163;p17"/>
            <p:cNvGrpSpPr/>
            <p:nvPr/>
          </p:nvGrpSpPr>
          <p:grpSpPr>
            <a:xfrm>
              <a:off x="-1194131" y="-559931"/>
              <a:ext cx="2269753" cy="2135869"/>
              <a:chOff x="-1194131" y="-559931"/>
              <a:chExt cx="2269753" cy="2135869"/>
            </a:xfrm>
          </p:grpSpPr>
          <p:sp>
            <p:nvSpPr>
              <p:cNvPr id="164" name="Google Shape;164;p17"/>
              <p:cNvSpPr/>
              <p:nvPr/>
            </p:nvSpPr>
            <p:spPr>
              <a:xfrm>
                <a:off x="-1194131" y="-297968"/>
                <a:ext cx="1687691" cy="1873906"/>
              </a:xfrm>
              <a:custGeom>
                <a:rect b="b" l="l" r="r" t="t"/>
                <a:pathLst>
                  <a:path extrusionOk="0" h="2141607" w="1928790">
                    <a:moveTo>
                      <a:pt x="1933821" y="1322611"/>
                    </a:moveTo>
                    <a:lnTo>
                      <a:pt x="1933385" y="1304949"/>
                    </a:lnTo>
                    <a:lnTo>
                      <a:pt x="1656981" y="1311645"/>
                    </a:lnTo>
                    <a:cubicBezTo>
                      <a:pt x="1650349" y="1142798"/>
                      <a:pt x="1569993" y="992663"/>
                      <a:pt x="1447187" y="892562"/>
                    </a:cubicBezTo>
                    <a:lnTo>
                      <a:pt x="1640288" y="647577"/>
                    </a:lnTo>
                    <a:lnTo>
                      <a:pt x="1626420" y="636640"/>
                    </a:lnTo>
                    <a:lnTo>
                      <a:pt x="1433308" y="881648"/>
                    </a:lnTo>
                    <a:cubicBezTo>
                      <a:pt x="1336578" y="807477"/>
                      <a:pt x="1218507" y="766472"/>
                      <a:pt x="1096623" y="764731"/>
                    </a:cubicBezTo>
                    <a:lnTo>
                      <a:pt x="1096623" y="23429"/>
                    </a:lnTo>
                    <a:lnTo>
                      <a:pt x="1864744" y="23429"/>
                    </a:lnTo>
                    <a:lnTo>
                      <a:pt x="1864744" y="5767"/>
                    </a:lnTo>
                    <a:lnTo>
                      <a:pt x="1078961" y="5767"/>
                    </a:lnTo>
                    <a:lnTo>
                      <a:pt x="1078961" y="764708"/>
                    </a:lnTo>
                    <a:cubicBezTo>
                      <a:pt x="768868" y="769466"/>
                      <a:pt x="518035" y="1023038"/>
                      <a:pt x="518035" y="1334239"/>
                    </a:cubicBezTo>
                    <a:cubicBezTo>
                      <a:pt x="518035" y="1459790"/>
                      <a:pt x="558941" y="1575917"/>
                      <a:pt x="628000" y="1670193"/>
                    </a:cubicBezTo>
                    <a:lnTo>
                      <a:pt x="5030" y="2140354"/>
                    </a:lnTo>
                    <a:lnTo>
                      <a:pt x="25036" y="2147374"/>
                    </a:lnTo>
                    <a:lnTo>
                      <a:pt x="638717" y="1684258"/>
                    </a:lnTo>
                    <a:cubicBezTo>
                      <a:pt x="743077" y="1817873"/>
                      <a:pt x="905524" y="1904026"/>
                      <a:pt x="1087815" y="1904026"/>
                    </a:cubicBezTo>
                    <a:cubicBezTo>
                      <a:pt x="1401987" y="1904026"/>
                      <a:pt x="1657602" y="1648434"/>
                      <a:pt x="1657602" y="1334239"/>
                    </a:cubicBezTo>
                    <a:cubicBezTo>
                      <a:pt x="1657602" y="1332580"/>
                      <a:pt x="1657492" y="1330944"/>
                      <a:pt x="1657474" y="1329284"/>
                    </a:cubicBezTo>
                    <a:close/>
                    <a:moveTo>
                      <a:pt x="1639330" y="1312063"/>
                    </a:moveTo>
                    <a:lnTo>
                      <a:pt x="1462360" y="1316345"/>
                    </a:lnTo>
                    <a:cubicBezTo>
                      <a:pt x="1457457" y="1210882"/>
                      <a:pt x="1408300" y="1112377"/>
                      <a:pt x="1326969" y="1045058"/>
                    </a:cubicBezTo>
                    <a:lnTo>
                      <a:pt x="1436250" y="906412"/>
                    </a:lnTo>
                    <a:cubicBezTo>
                      <a:pt x="1555069" y="1003380"/>
                      <a:pt x="1632832" y="1148693"/>
                      <a:pt x="1639330" y="1312063"/>
                    </a:cubicBezTo>
                    <a:close/>
                    <a:moveTo>
                      <a:pt x="1096623" y="976881"/>
                    </a:moveTo>
                    <a:cubicBezTo>
                      <a:pt x="1170846" y="978651"/>
                      <a:pt x="1242650" y="1003618"/>
                      <a:pt x="1301955" y="1048278"/>
                    </a:cubicBezTo>
                    <a:lnTo>
                      <a:pt x="1096623" y="1308802"/>
                    </a:lnTo>
                    <a:close/>
                    <a:moveTo>
                      <a:pt x="1078961" y="1329853"/>
                    </a:moveTo>
                    <a:lnTo>
                      <a:pt x="797323" y="1542414"/>
                    </a:lnTo>
                    <a:cubicBezTo>
                      <a:pt x="755117" y="1483689"/>
                      <a:pt x="729970" y="1411932"/>
                      <a:pt x="729970" y="1334257"/>
                    </a:cubicBezTo>
                    <a:cubicBezTo>
                      <a:pt x="729970" y="1139938"/>
                      <a:pt x="885756" y="981633"/>
                      <a:pt x="1078961" y="976887"/>
                    </a:cubicBezTo>
                    <a:close/>
                    <a:moveTo>
                      <a:pt x="1078961" y="1351983"/>
                    </a:moveTo>
                    <a:lnTo>
                      <a:pt x="1078961" y="1359717"/>
                    </a:lnTo>
                    <a:lnTo>
                      <a:pt x="1092150" y="1342983"/>
                    </a:lnTo>
                    <a:lnTo>
                      <a:pt x="1445609" y="1334425"/>
                    </a:lnTo>
                    <a:cubicBezTo>
                      <a:pt x="1445516" y="1531663"/>
                      <a:pt x="1285036" y="1692114"/>
                      <a:pt x="1087815" y="1692114"/>
                    </a:cubicBezTo>
                    <a:cubicBezTo>
                      <a:pt x="974514" y="1692114"/>
                      <a:pt x="873536" y="1639017"/>
                      <a:pt x="807924" y="1556584"/>
                    </a:cubicBezTo>
                    <a:close/>
                    <a:moveTo>
                      <a:pt x="1106348" y="1324967"/>
                    </a:moveTo>
                    <a:lnTo>
                      <a:pt x="1316038" y="1058943"/>
                    </a:lnTo>
                    <a:cubicBezTo>
                      <a:pt x="1393249" y="1122995"/>
                      <a:pt x="1439952" y="1216568"/>
                      <a:pt x="1444733" y="1316774"/>
                    </a:cubicBezTo>
                    <a:close/>
                    <a:moveTo>
                      <a:pt x="1422382" y="895498"/>
                    </a:moveTo>
                    <a:lnTo>
                      <a:pt x="1312875" y="1034428"/>
                    </a:lnTo>
                    <a:cubicBezTo>
                      <a:pt x="1250460" y="987308"/>
                      <a:pt x="1174809" y="960994"/>
                      <a:pt x="1096623" y="959219"/>
                    </a:cubicBezTo>
                    <a:lnTo>
                      <a:pt x="1096623" y="782382"/>
                    </a:lnTo>
                    <a:cubicBezTo>
                      <a:pt x="1214544" y="784128"/>
                      <a:pt x="1328762" y="823793"/>
                      <a:pt x="1422382" y="895510"/>
                    </a:cubicBezTo>
                    <a:close/>
                    <a:moveTo>
                      <a:pt x="535697" y="1334262"/>
                    </a:moveTo>
                    <a:cubicBezTo>
                      <a:pt x="535697" y="1032798"/>
                      <a:pt x="778605" y="787146"/>
                      <a:pt x="1078961" y="782393"/>
                    </a:cubicBezTo>
                    <a:lnTo>
                      <a:pt x="1078961" y="959230"/>
                    </a:lnTo>
                    <a:cubicBezTo>
                      <a:pt x="876020" y="963988"/>
                      <a:pt x="712308" y="1130207"/>
                      <a:pt x="712308" y="1334262"/>
                    </a:cubicBezTo>
                    <a:cubicBezTo>
                      <a:pt x="712308" y="1415924"/>
                      <a:pt x="738807" y="1491354"/>
                      <a:pt x="783241" y="1553009"/>
                    </a:cubicBezTo>
                    <a:lnTo>
                      <a:pt x="642094" y="1659540"/>
                    </a:lnTo>
                    <a:cubicBezTo>
                      <a:pt x="575274" y="1568264"/>
                      <a:pt x="535697" y="1455821"/>
                      <a:pt x="535697" y="1334262"/>
                    </a:cubicBezTo>
                    <a:close/>
                    <a:moveTo>
                      <a:pt x="1639876" y="1334262"/>
                    </a:moveTo>
                    <a:cubicBezTo>
                      <a:pt x="1639876" y="1638692"/>
                      <a:pt x="1392199" y="1886369"/>
                      <a:pt x="1087775" y="1886369"/>
                    </a:cubicBezTo>
                    <a:cubicBezTo>
                      <a:pt x="911234" y="1886369"/>
                      <a:pt x="753898" y="1802979"/>
                      <a:pt x="652764" y="1673622"/>
                    </a:cubicBezTo>
                    <a:lnTo>
                      <a:pt x="793807" y="1567179"/>
                    </a:lnTo>
                    <a:cubicBezTo>
                      <a:pt x="862686" y="1653883"/>
                      <a:pt x="968740" y="1709753"/>
                      <a:pt x="1087815" y="1709753"/>
                    </a:cubicBezTo>
                    <a:cubicBezTo>
                      <a:pt x="1294859" y="1709753"/>
                      <a:pt x="1463300" y="1541312"/>
                      <a:pt x="1463300" y="1334262"/>
                    </a:cubicBezTo>
                    <a:cubicBezTo>
                      <a:pt x="1463300" y="1334176"/>
                      <a:pt x="1463300" y="1334094"/>
                      <a:pt x="1463300" y="1334007"/>
                    </a:cubicBezTo>
                    <a:lnTo>
                      <a:pt x="1639812" y="1329737"/>
                    </a:lnTo>
                    <a:cubicBezTo>
                      <a:pt x="1639789" y="1331251"/>
                      <a:pt x="1639893" y="1332742"/>
                      <a:pt x="1639893" y="13342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17"/>
              <p:cNvSpPr/>
              <p:nvPr/>
            </p:nvSpPr>
            <p:spPr>
              <a:xfrm>
                <a:off x="-397817" y="220552"/>
                <a:ext cx="951075" cy="790293"/>
              </a:xfrm>
              <a:custGeom>
                <a:rect b="b" l="l" r="r" t="t"/>
                <a:pathLst>
                  <a:path extrusionOk="0" h="903192" w="1086943">
                    <a:moveTo>
                      <a:pt x="176543" y="908959"/>
                    </a:moveTo>
                    <a:cubicBezTo>
                      <a:pt x="163116" y="908954"/>
                      <a:pt x="149742" y="907369"/>
                      <a:pt x="136687" y="904242"/>
                    </a:cubicBezTo>
                    <a:cubicBezTo>
                      <a:pt x="44715" y="882263"/>
                      <a:pt x="-12229" y="789548"/>
                      <a:pt x="9744" y="697581"/>
                    </a:cubicBezTo>
                    <a:lnTo>
                      <a:pt x="9744" y="697581"/>
                    </a:lnTo>
                    <a:cubicBezTo>
                      <a:pt x="31735" y="605603"/>
                      <a:pt x="124467" y="548671"/>
                      <a:pt x="216405" y="570644"/>
                    </a:cubicBezTo>
                    <a:cubicBezTo>
                      <a:pt x="308342" y="592618"/>
                      <a:pt x="365321" y="685338"/>
                      <a:pt x="343336" y="777305"/>
                    </a:cubicBezTo>
                    <a:cubicBezTo>
                      <a:pt x="324548" y="855926"/>
                      <a:pt x="254068" y="908959"/>
                      <a:pt x="176543" y="908959"/>
                    </a:cubicBezTo>
                    <a:close/>
                    <a:moveTo>
                      <a:pt x="26925" y="701689"/>
                    </a:moveTo>
                    <a:lnTo>
                      <a:pt x="26925" y="701689"/>
                    </a:lnTo>
                    <a:cubicBezTo>
                      <a:pt x="7197" y="784187"/>
                      <a:pt x="58298" y="867345"/>
                      <a:pt x="140789" y="887067"/>
                    </a:cubicBezTo>
                    <a:cubicBezTo>
                      <a:pt x="223281" y="906789"/>
                      <a:pt x="306445" y="855694"/>
                      <a:pt x="326161" y="773197"/>
                    </a:cubicBezTo>
                    <a:cubicBezTo>
                      <a:pt x="345878" y="690700"/>
                      <a:pt x="294829" y="607541"/>
                      <a:pt x="212303" y="587819"/>
                    </a:cubicBezTo>
                    <a:cubicBezTo>
                      <a:pt x="129776" y="568097"/>
                      <a:pt x="46653" y="619204"/>
                      <a:pt x="26925" y="701689"/>
                    </a:cubicBezTo>
                    <a:close/>
                    <a:moveTo>
                      <a:pt x="176398" y="648999"/>
                    </a:moveTo>
                    <a:cubicBezTo>
                      <a:pt x="225172" y="648999"/>
                      <a:pt x="264709" y="688536"/>
                      <a:pt x="264709" y="737310"/>
                    </a:cubicBezTo>
                    <a:cubicBezTo>
                      <a:pt x="264709" y="786078"/>
                      <a:pt x="225172" y="825615"/>
                      <a:pt x="176404" y="825615"/>
                    </a:cubicBezTo>
                    <a:cubicBezTo>
                      <a:pt x="176404" y="825615"/>
                      <a:pt x="176398" y="825615"/>
                      <a:pt x="176398" y="825615"/>
                    </a:cubicBezTo>
                    <a:cubicBezTo>
                      <a:pt x="127630" y="825615"/>
                      <a:pt x="88093" y="786078"/>
                      <a:pt x="88093" y="737310"/>
                    </a:cubicBezTo>
                    <a:cubicBezTo>
                      <a:pt x="88087" y="688541"/>
                      <a:pt x="127624" y="649004"/>
                      <a:pt x="176392" y="648999"/>
                    </a:cubicBezTo>
                    <a:cubicBezTo>
                      <a:pt x="176392" y="648999"/>
                      <a:pt x="176398" y="648999"/>
                      <a:pt x="176398" y="648999"/>
                    </a:cubicBezTo>
                    <a:close/>
                    <a:moveTo>
                      <a:pt x="1047817" y="682025"/>
                    </a:moveTo>
                    <a:cubicBezTo>
                      <a:pt x="1072205" y="682025"/>
                      <a:pt x="1091973" y="701794"/>
                      <a:pt x="1091973" y="726181"/>
                    </a:cubicBezTo>
                    <a:cubicBezTo>
                      <a:pt x="1091973" y="750568"/>
                      <a:pt x="1072205" y="770336"/>
                      <a:pt x="1047817" y="770336"/>
                    </a:cubicBezTo>
                    <a:cubicBezTo>
                      <a:pt x="1023436" y="770331"/>
                      <a:pt x="1003668" y="750568"/>
                      <a:pt x="1003668" y="726181"/>
                    </a:cubicBezTo>
                    <a:cubicBezTo>
                      <a:pt x="1003668" y="701800"/>
                      <a:pt x="1023436" y="682031"/>
                      <a:pt x="1047817" y="682025"/>
                    </a:cubicBezTo>
                    <a:close/>
                    <a:moveTo>
                      <a:pt x="723910" y="5767"/>
                    </a:moveTo>
                    <a:cubicBezTo>
                      <a:pt x="748297" y="5772"/>
                      <a:pt x="768059" y="25541"/>
                      <a:pt x="768059" y="49922"/>
                    </a:cubicBezTo>
                    <a:cubicBezTo>
                      <a:pt x="768059" y="74309"/>
                      <a:pt x="748297" y="94072"/>
                      <a:pt x="723910" y="94078"/>
                    </a:cubicBezTo>
                    <a:cubicBezTo>
                      <a:pt x="699522" y="94078"/>
                      <a:pt x="679754" y="74309"/>
                      <a:pt x="679754" y="49922"/>
                    </a:cubicBezTo>
                    <a:cubicBezTo>
                      <a:pt x="679754" y="25535"/>
                      <a:pt x="699522" y="5767"/>
                      <a:pt x="723910" y="576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17"/>
              <p:cNvSpPr/>
              <p:nvPr/>
            </p:nvSpPr>
            <p:spPr>
              <a:xfrm>
                <a:off x="481797" y="-559931"/>
                <a:ext cx="593825" cy="371934"/>
              </a:xfrm>
              <a:custGeom>
                <a:rect b="b" l="l" r="r" t="t"/>
                <a:pathLst>
                  <a:path extrusionOk="0" h="425067" w="678657">
                    <a:moveTo>
                      <a:pt x="68497" y="32523"/>
                    </a:moveTo>
                    <a:lnTo>
                      <a:pt x="18870" y="32523"/>
                    </a:lnTo>
                    <a:cubicBezTo>
                      <a:pt x="12140" y="32621"/>
                      <a:pt x="6604" y="27248"/>
                      <a:pt x="6506" y="20518"/>
                    </a:cubicBezTo>
                    <a:cubicBezTo>
                      <a:pt x="6506" y="20518"/>
                      <a:pt x="6506" y="20512"/>
                      <a:pt x="6506" y="20512"/>
                    </a:cubicBezTo>
                    <a:lnTo>
                      <a:pt x="6506" y="20332"/>
                    </a:lnTo>
                    <a:cubicBezTo>
                      <a:pt x="6511" y="13503"/>
                      <a:pt x="12047" y="7973"/>
                      <a:pt x="18870" y="7973"/>
                    </a:cubicBezTo>
                    <a:lnTo>
                      <a:pt x="68497" y="7973"/>
                    </a:lnTo>
                    <a:cubicBezTo>
                      <a:pt x="75327" y="7973"/>
                      <a:pt x="80856" y="13503"/>
                      <a:pt x="80862" y="20332"/>
                    </a:cubicBezTo>
                    <a:cubicBezTo>
                      <a:pt x="80862" y="27063"/>
                      <a:pt x="75408" y="32517"/>
                      <a:pt x="68677" y="32517"/>
                    </a:cubicBezTo>
                    <a:close/>
                    <a:moveTo>
                      <a:pt x="80862" y="77201"/>
                    </a:moveTo>
                    <a:cubicBezTo>
                      <a:pt x="80862" y="70371"/>
                      <a:pt x="75327" y="64836"/>
                      <a:pt x="68497" y="64836"/>
                    </a:cubicBezTo>
                    <a:lnTo>
                      <a:pt x="18870" y="64836"/>
                    </a:lnTo>
                    <a:cubicBezTo>
                      <a:pt x="12041" y="64836"/>
                      <a:pt x="6506" y="70371"/>
                      <a:pt x="6506" y="77201"/>
                    </a:cubicBezTo>
                    <a:cubicBezTo>
                      <a:pt x="6511" y="84030"/>
                      <a:pt x="12047" y="89559"/>
                      <a:pt x="18870" y="89559"/>
                    </a:cubicBezTo>
                    <a:lnTo>
                      <a:pt x="68497" y="89559"/>
                    </a:lnTo>
                    <a:cubicBezTo>
                      <a:pt x="75327" y="89559"/>
                      <a:pt x="80856" y="84030"/>
                      <a:pt x="80862" y="77201"/>
                    </a:cubicBezTo>
                    <a:close/>
                    <a:moveTo>
                      <a:pt x="80862" y="134063"/>
                    </a:moveTo>
                    <a:cubicBezTo>
                      <a:pt x="80862" y="127332"/>
                      <a:pt x="75408" y="121878"/>
                      <a:pt x="68677" y="121878"/>
                    </a:cubicBezTo>
                    <a:lnTo>
                      <a:pt x="18870" y="121878"/>
                    </a:lnTo>
                    <a:cubicBezTo>
                      <a:pt x="12140" y="121780"/>
                      <a:pt x="6604" y="127153"/>
                      <a:pt x="6506" y="133883"/>
                    </a:cubicBezTo>
                    <a:cubicBezTo>
                      <a:pt x="6506" y="133883"/>
                      <a:pt x="6506" y="133883"/>
                      <a:pt x="6506" y="133883"/>
                    </a:cubicBezTo>
                    <a:lnTo>
                      <a:pt x="6506" y="134063"/>
                    </a:lnTo>
                    <a:cubicBezTo>
                      <a:pt x="6506" y="140892"/>
                      <a:pt x="12041" y="146428"/>
                      <a:pt x="18870" y="146428"/>
                    </a:cubicBezTo>
                    <a:lnTo>
                      <a:pt x="68497" y="146428"/>
                    </a:lnTo>
                    <a:cubicBezTo>
                      <a:pt x="75321" y="146422"/>
                      <a:pt x="80850" y="140898"/>
                      <a:pt x="80856" y="134075"/>
                    </a:cubicBezTo>
                    <a:close/>
                    <a:moveTo>
                      <a:pt x="80862" y="190926"/>
                    </a:moveTo>
                    <a:cubicBezTo>
                      <a:pt x="80862" y="184195"/>
                      <a:pt x="75408" y="178741"/>
                      <a:pt x="68677" y="178741"/>
                    </a:cubicBezTo>
                    <a:lnTo>
                      <a:pt x="18870" y="178741"/>
                    </a:lnTo>
                    <a:cubicBezTo>
                      <a:pt x="12093" y="177929"/>
                      <a:pt x="5937" y="182762"/>
                      <a:pt x="5119" y="189539"/>
                    </a:cubicBezTo>
                    <a:cubicBezTo>
                      <a:pt x="4306" y="196316"/>
                      <a:pt x="9140" y="202472"/>
                      <a:pt x="15917" y="203291"/>
                    </a:cubicBezTo>
                    <a:cubicBezTo>
                      <a:pt x="16897" y="203406"/>
                      <a:pt x="17889" y="203406"/>
                      <a:pt x="18870" y="203291"/>
                    </a:cubicBezTo>
                    <a:lnTo>
                      <a:pt x="68497" y="203291"/>
                    </a:lnTo>
                    <a:cubicBezTo>
                      <a:pt x="75315" y="203285"/>
                      <a:pt x="80844" y="197761"/>
                      <a:pt x="80856" y="190943"/>
                    </a:cubicBezTo>
                    <a:close/>
                    <a:moveTo>
                      <a:pt x="80862" y="247788"/>
                    </a:moveTo>
                    <a:cubicBezTo>
                      <a:pt x="80862" y="241058"/>
                      <a:pt x="75408" y="235604"/>
                      <a:pt x="68677" y="235604"/>
                    </a:cubicBezTo>
                    <a:lnTo>
                      <a:pt x="18870" y="235604"/>
                    </a:lnTo>
                    <a:cubicBezTo>
                      <a:pt x="12093" y="234791"/>
                      <a:pt x="5937" y="239624"/>
                      <a:pt x="5119" y="246402"/>
                    </a:cubicBezTo>
                    <a:cubicBezTo>
                      <a:pt x="4306" y="253179"/>
                      <a:pt x="9140" y="259335"/>
                      <a:pt x="15917" y="260153"/>
                    </a:cubicBezTo>
                    <a:cubicBezTo>
                      <a:pt x="16897" y="260269"/>
                      <a:pt x="17889" y="260269"/>
                      <a:pt x="18870" y="260153"/>
                    </a:cubicBezTo>
                    <a:lnTo>
                      <a:pt x="68497" y="260153"/>
                    </a:lnTo>
                    <a:cubicBezTo>
                      <a:pt x="75327" y="260153"/>
                      <a:pt x="80862" y="254618"/>
                      <a:pt x="80862" y="247788"/>
                    </a:cubicBezTo>
                    <a:close/>
                    <a:moveTo>
                      <a:pt x="80862" y="304651"/>
                    </a:moveTo>
                    <a:cubicBezTo>
                      <a:pt x="80862" y="297920"/>
                      <a:pt x="75408" y="292466"/>
                      <a:pt x="68677" y="292466"/>
                    </a:cubicBezTo>
                    <a:lnTo>
                      <a:pt x="18870" y="292466"/>
                    </a:lnTo>
                    <a:cubicBezTo>
                      <a:pt x="12093" y="291654"/>
                      <a:pt x="5931" y="296487"/>
                      <a:pt x="5119" y="303270"/>
                    </a:cubicBezTo>
                    <a:cubicBezTo>
                      <a:pt x="5119" y="303270"/>
                      <a:pt x="5119" y="303270"/>
                      <a:pt x="5119" y="303270"/>
                    </a:cubicBezTo>
                    <a:cubicBezTo>
                      <a:pt x="4306" y="310047"/>
                      <a:pt x="9140" y="316203"/>
                      <a:pt x="15917" y="317016"/>
                    </a:cubicBezTo>
                    <a:cubicBezTo>
                      <a:pt x="15917" y="317016"/>
                      <a:pt x="15917" y="317016"/>
                      <a:pt x="15917" y="317016"/>
                    </a:cubicBezTo>
                    <a:cubicBezTo>
                      <a:pt x="16897" y="317138"/>
                      <a:pt x="17889" y="317138"/>
                      <a:pt x="18870" y="317016"/>
                    </a:cubicBezTo>
                    <a:lnTo>
                      <a:pt x="68497" y="317016"/>
                    </a:lnTo>
                    <a:cubicBezTo>
                      <a:pt x="75321" y="317021"/>
                      <a:pt x="80856" y="311486"/>
                      <a:pt x="80862" y="304663"/>
                    </a:cubicBezTo>
                    <a:cubicBezTo>
                      <a:pt x="80862" y="304663"/>
                      <a:pt x="80862" y="304657"/>
                      <a:pt x="80862" y="304657"/>
                    </a:cubicBezTo>
                    <a:close/>
                    <a:moveTo>
                      <a:pt x="80862" y="361514"/>
                    </a:moveTo>
                    <a:cubicBezTo>
                      <a:pt x="80862" y="354783"/>
                      <a:pt x="75408" y="349329"/>
                      <a:pt x="68677" y="349329"/>
                    </a:cubicBezTo>
                    <a:lnTo>
                      <a:pt x="18870" y="349329"/>
                    </a:lnTo>
                    <a:cubicBezTo>
                      <a:pt x="12093" y="348516"/>
                      <a:pt x="5937" y="353350"/>
                      <a:pt x="5119" y="360127"/>
                    </a:cubicBezTo>
                    <a:cubicBezTo>
                      <a:pt x="4306" y="366904"/>
                      <a:pt x="9140" y="373060"/>
                      <a:pt x="15917" y="373878"/>
                    </a:cubicBezTo>
                    <a:cubicBezTo>
                      <a:pt x="16897" y="373994"/>
                      <a:pt x="17889" y="373994"/>
                      <a:pt x="18870" y="373878"/>
                    </a:cubicBezTo>
                    <a:lnTo>
                      <a:pt x="68497" y="373878"/>
                    </a:lnTo>
                    <a:cubicBezTo>
                      <a:pt x="75327" y="373878"/>
                      <a:pt x="80862" y="368343"/>
                      <a:pt x="80862" y="361514"/>
                    </a:cubicBezTo>
                    <a:close/>
                    <a:moveTo>
                      <a:pt x="80862" y="418562"/>
                    </a:moveTo>
                    <a:cubicBezTo>
                      <a:pt x="80862" y="411732"/>
                      <a:pt x="75327" y="406197"/>
                      <a:pt x="68497" y="406197"/>
                    </a:cubicBezTo>
                    <a:lnTo>
                      <a:pt x="18870" y="406197"/>
                    </a:lnTo>
                    <a:cubicBezTo>
                      <a:pt x="12093" y="405385"/>
                      <a:pt x="5937" y="410218"/>
                      <a:pt x="5119" y="416995"/>
                    </a:cubicBezTo>
                    <a:cubicBezTo>
                      <a:pt x="4306" y="423772"/>
                      <a:pt x="9140" y="429928"/>
                      <a:pt x="15917" y="430747"/>
                    </a:cubicBezTo>
                    <a:cubicBezTo>
                      <a:pt x="16897" y="430863"/>
                      <a:pt x="17889" y="430863"/>
                      <a:pt x="18870" y="430747"/>
                    </a:cubicBezTo>
                    <a:lnTo>
                      <a:pt x="68497" y="430747"/>
                    </a:lnTo>
                    <a:cubicBezTo>
                      <a:pt x="75228" y="430845"/>
                      <a:pt x="80763" y="425472"/>
                      <a:pt x="80862" y="418742"/>
                    </a:cubicBezTo>
                    <a:cubicBezTo>
                      <a:pt x="80862" y="418742"/>
                      <a:pt x="80862" y="418736"/>
                      <a:pt x="80862" y="418736"/>
                    </a:cubicBezTo>
                    <a:close/>
                    <a:moveTo>
                      <a:pt x="267012" y="20292"/>
                    </a:moveTo>
                    <a:cubicBezTo>
                      <a:pt x="267017" y="13532"/>
                      <a:pt x="261586" y="8025"/>
                      <a:pt x="254827" y="7933"/>
                    </a:cubicBezTo>
                    <a:lnTo>
                      <a:pt x="124124" y="7933"/>
                    </a:lnTo>
                    <a:cubicBezTo>
                      <a:pt x="117335" y="8025"/>
                      <a:pt x="111858" y="13503"/>
                      <a:pt x="111765" y="20292"/>
                    </a:cubicBezTo>
                    <a:cubicBezTo>
                      <a:pt x="111858" y="27051"/>
                      <a:pt x="117364" y="32476"/>
                      <a:pt x="124124" y="32476"/>
                    </a:cubicBezTo>
                    <a:lnTo>
                      <a:pt x="254821" y="32476"/>
                    </a:lnTo>
                    <a:cubicBezTo>
                      <a:pt x="261552" y="32476"/>
                      <a:pt x="267006" y="27022"/>
                      <a:pt x="267006" y="20292"/>
                    </a:cubicBezTo>
                    <a:close/>
                    <a:moveTo>
                      <a:pt x="267012" y="77154"/>
                    </a:moveTo>
                    <a:cubicBezTo>
                      <a:pt x="267012" y="70394"/>
                      <a:pt x="261586" y="64888"/>
                      <a:pt x="254827" y="64789"/>
                    </a:cubicBezTo>
                    <a:lnTo>
                      <a:pt x="124124" y="64789"/>
                    </a:lnTo>
                    <a:cubicBezTo>
                      <a:pt x="117295" y="64795"/>
                      <a:pt x="111765" y="70325"/>
                      <a:pt x="111765" y="77154"/>
                    </a:cubicBezTo>
                    <a:cubicBezTo>
                      <a:pt x="111765" y="83977"/>
                      <a:pt x="117300" y="89513"/>
                      <a:pt x="124124" y="89513"/>
                    </a:cubicBezTo>
                    <a:lnTo>
                      <a:pt x="254821" y="89513"/>
                    </a:lnTo>
                    <a:cubicBezTo>
                      <a:pt x="261581" y="89420"/>
                      <a:pt x="267012" y="83914"/>
                      <a:pt x="267006" y="77154"/>
                    </a:cubicBezTo>
                    <a:close/>
                    <a:moveTo>
                      <a:pt x="267012" y="134017"/>
                    </a:moveTo>
                    <a:cubicBezTo>
                      <a:pt x="267012" y="127286"/>
                      <a:pt x="261557" y="121832"/>
                      <a:pt x="254827" y="121832"/>
                    </a:cubicBezTo>
                    <a:lnTo>
                      <a:pt x="124124" y="121832"/>
                    </a:lnTo>
                    <a:cubicBezTo>
                      <a:pt x="117364" y="121826"/>
                      <a:pt x="111858" y="127257"/>
                      <a:pt x="111765" y="134017"/>
                    </a:cubicBezTo>
                    <a:cubicBezTo>
                      <a:pt x="111858" y="140806"/>
                      <a:pt x="117335" y="146283"/>
                      <a:pt x="124124" y="146381"/>
                    </a:cubicBezTo>
                    <a:lnTo>
                      <a:pt x="254821" y="146381"/>
                    </a:lnTo>
                    <a:cubicBezTo>
                      <a:pt x="261581" y="146283"/>
                      <a:pt x="267006" y="140776"/>
                      <a:pt x="267006" y="134017"/>
                    </a:cubicBezTo>
                    <a:close/>
                    <a:moveTo>
                      <a:pt x="267012" y="190879"/>
                    </a:moveTo>
                    <a:cubicBezTo>
                      <a:pt x="267012" y="184149"/>
                      <a:pt x="261557" y="178694"/>
                      <a:pt x="254827" y="178694"/>
                    </a:cubicBezTo>
                    <a:lnTo>
                      <a:pt x="124124" y="178694"/>
                    </a:lnTo>
                    <a:cubicBezTo>
                      <a:pt x="117347" y="177882"/>
                      <a:pt x="111191" y="182716"/>
                      <a:pt x="110378" y="189492"/>
                    </a:cubicBezTo>
                    <a:cubicBezTo>
                      <a:pt x="110378" y="189492"/>
                      <a:pt x="110378" y="189492"/>
                      <a:pt x="110378" y="189492"/>
                    </a:cubicBezTo>
                    <a:cubicBezTo>
                      <a:pt x="109560" y="196270"/>
                      <a:pt x="114394" y="202426"/>
                      <a:pt x="121170" y="203244"/>
                    </a:cubicBezTo>
                    <a:cubicBezTo>
                      <a:pt x="121170" y="203244"/>
                      <a:pt x="121176" y="203244"/>
                      <a:pt x="121176" y="203244"/>
                    </a:cubicBezTo>
                    <a:cubicBezTo>
                      <a:pt x="122157" y="203360"/>
                      <a:pt x="123143" y="203360"/>
                      <a:pt x="124124" y="203244"/>
                    </a:cubicBezTo>
                    <a:lnTo>
                      <a:pt x="254821" y="203244"/>
                    </a:lnTo>
                    <a:cubicBezTo>
                      <a:pt x="261552" y="203244"/>
                      <a:pt x="267006" y="197790"/>
                      <a:pt x="267006" y="191059"/>
                    </a:cubicBezTo>
                    <a:cubicBezTo>
                      <a:pt x="267006" y="191001"/>
                      <a:pt x="267006" y="190937"/>
                      <a:pt x="267006" y="190879"/>
                    </a:cubicBezTo>
                    <a:close/>
                    <a:moveTo>
                      <a:pt x="267012" y="247742"/>
                    </a:moveTo>
                    <a:cubicBezTo>
                      <a:pt x="267012" y="241011"/>
                      <a:pt x="261557" y="235557"/>
                      <a:pt x="254827" y="235557"/>
                    </a:cubicBezTo>
                    <a:lnTo>
                      <a:pt x="124124" y="235557"/>
                    </a:lnTo>
                    <a:cubicBezTo>
                      <a:pt x="117347" y="234745"/>
                      <a:pt x="111191" y="239578"/>
                      <a:pt x="110378" y="246355"/>
                    </a:cubicBezTo>
                    <a:cubicBezTo>
                      <a:pt x="110378" y="246355"/>
                      <a:pt x="110378" y="246355"/>
                      <a:pt x="110378" y="246355"/>
                    </a:cubicBezTo>
                    <a:cubicBezTo>
                      <a:pt x="109560" y="253132"/>
                      <a:pt x="114394" y="259288"/>
                      <a:pt x="121170" y="260107"/>
                    </a:cubicBezTo>
                    <a:cubicBezTo>
                      <a:pt x="121170" y="260107"/>
                      <a:pt x="121176" y="260107"/>
                      <a:pt x="121176" y="260107"/>
                    </a:cubicBezTo>
                    <a:cubicBezTo>
                      <a:pt x="122157" y="260228"/>
                      <a:pt x="123143" y="260228"/>
                      <a:pt x="124124" y="260107"/>
                    </a:cubicBezTo>
                    <a:lnTo>
                      <a:pt x="254821" y="260107"/>
                    </a:lnTo>
                    <a:cubicBezTo>
                      <a:pt x="261552" y="260107"/>
                      <a:pt x="267006" y="254653"/>
                      <a:pt x="267006" y="247922"/>
                    </a:cubicBezTo>
                    <a:cubicBezTo>
                      <a:pt x="267006" y="247864"/>
                      <a:pt x="267006" y="247806"/>
                      <a:pt x="267006" y="247742"/>
                    </a:cubicBezTo>
                    <a:close/>
                    <a:moveTo>
                      <a:pt x="423494" y="304605"/>
                    </a:moveTo>
                    <a:cubicBezTo>
                      <a:pt x="423494" y="297874"/>
                      <a:pt x="418040" y="292420"/>
                      <a:pt x="411309" y="292420"/>
                    </a:cubicBezTo>
                    <a:lnTo>
                      <a:pt x="280606" y="292420"/>
                    </a:lnTo>
                    <a:cubicBezTo>
                      <a:pt x="273829" y="291601"/>
                      <a:pt x="267673" y="296435"/>
                      <a:pt x="266855" y="303212"/>
                    </a:cubicBezTo>
                    <a:cubicBezTo>
                      <a:pt x="266855" y="303212"/>
                      <a:pt x="266855" y="303218"/>
                      <a:pt x="266855" y="303218"/>
                    </a:cubicBezTo>
                    <a:cubicBezTo>
                      <a:pt x="266043" y="310001"/>
                      <a:pt x="270882" y="316151"/>
                      <a:pt x="277659" y="316969"/>
                    </a:cubicBezTo>
                    <a:cubicBezTo>
                      <a:pt x="278639" y="317085"/>
                      <a:pt x="279626" y="317085"/>
                      <a:pt x="280606" y="316969"/>
                    </a:cubicBezTo>
                    <a:lnTo>
                      <a:pt x="411123" y="316969"/>
                    </a:lnTo>
                    <a:cubicBezTo>
                      <a:pt x="417953" y="316969"/>
                      <a:pt x="423488" y="311434"/>
                      <a:pt x="423488" y="304605"/>
                    </a:cubicBezTo>
                    <a:close/>
                    <a:moveTo>
                      <a:pt x="423494" y="361467"/>
                    </a:moveTo>
                    <a:cubicBezTo>
                      <a:pt x="423494" y="354736"/>
                      <a:pt x="418040" y="349282"/>
                      <a:pt x="411309" y="349282"/>
                    </a:cubicBezTo>
                    <a:lnTo>
                      <a:pt x="280606" y="349282"/>
                    </a:lnTo>
                    <a:cubicBezTo>
                      <a:pt x="273829" y="348470"/>
                      <a:pt x="267673" y="353303"/>
                      <a:pt x="266855" y="360080"/>
                    </a:cubicBezTo>
                    <a:cubicBezTo>
                      <a:pt x="266043" y="366857"/>
                      <a:pt x="270882" y="373014"/>
                      <a:pt x="277659" y="373832"/>
                    </a:cubicBezTo>
                    <a:cubicBezTo>
                      <a:pt x="278639" y="373948"/>
                      <a:pt x="279626" y="373948"/>
                      <a:pt x="280606" y="373832"/>
                    </a:cubicBezTo>
                    <a:lnTo>
                      <a:pt x="411123" y="373832"/>
                    </a:lnTo>
                    <a:cubicBezTo>
                      <a:pt x="417953" y="373832"/>
                      <a:pt x="423488" y="368296"/>
                      <a:pt x="423488" y="361467"/>
                    </a:cubicBezTo>
                    <a:close/>
                    <a:moveTo>
                      <a:pt x="423494" y="418515"/>
                    </a:moveTo>
                    <a:cubicBezTo>
                      <a:pt x="423494" y="411686"/>
                      <a:pt x="417958" y="406151"/>
                      <a:pt x="411129" y="406151"/>
                    </a:cubicBezTo>
                    <a:lnTo>
                      <a:pt x="280606" y="406151"/>
                    </a:lnTo>
                    <a:cubicBezTo>
                      <a:pt x="273829" y="405338"/>
                      <a:pt x="267673" y="410172"/>
                      <a:pt x="266855" y="416949"/>
                    </a:cubicBezTo>
                    <a:cubicBezTo>
                      <a:pt x="266043" y="423726"/>
                      <a:pt x="270876" y="429888"/>
                      <a:pt x="277659" y="430700"/>
                    </a:cubicBezTo>
                    <a:cubicBezTo>
                      <a:pt x="277659" y="430700"/>
                      <a:pt x="277659" y="430700"/>
                      <a:pt x="277659" y="430700"/>
                    </a:cubicBezTo>
                    <a:cubicBezTo>
                      <a:pt x="278639" y="430816"/>
                      <a:pt x="279626" y="430816"/>
                      <a:pt x="280606" y="430700"/>
                    </a:cubicBezTo>
                    <a:lnTo>
                      <a:pt x="411123" y="430700"/>
                    </a:lnTo>
                    <a:cubicBezTo>
                      <a:pt x="417854" y="430799"/>
                      <a:pt x="423390" y="425426"/>
                      <a:pt x="423488" y="418695"/>
                    </a:cubicBezTo>
                    <a:cubicBezTo>
                      <a:pt x="423488" y="418695"/>
                      <a:pt x="423488" y="418690"/>
                      <a:pt x="423488" y="418690"/>
                    </a:cubicBezTo>
                    <a:lnTo>
                      <a:pt x="423488" y="418515"/>
                    </a:lnTo>
                    <a:close/>
                    <a:moveTo>
                      <a:pt x="324588" y="20245"/>
                    </a:moveTo>
                    <a:cubicBezTo>
                      <a:pt x="324686" y="12348"/>
                      <a:pt x="318368" y="5867"/>
                      <a:pt x="310471" y="5768"/>
                    </a:cubicBezTo>
                    <a:cubicBezTo>
                      <a:pt x="310471" y="5768"/>
                      <a:pt x="310465" y="5768"/>
                      <a:pt x="310459" y="5768"/>
                    </a:cubicBezTo>
                    <a:cubicBezTo>
                      <a:pt x="302562" y="5670"/>
                      <a:pt x="296081" y="11988"/>
                      <a:pt x="295983" y="19885"/>
                    </a:cubicBezTo>
                    <a:cubicBezTo>
                      <a:pt x="295983" y="19885"/>
                      <a:pt x="295983" y="19891"/>
                      <a:pt x="295983" y="19897"/>
                    </a:cubicBezTo>
                    <a:cubicBezTo>
                      <a:pt x="295884" y="27794"/>
                      <a:pt x="302208" y="34275"/>
                      <a:pt x="310111" y="34374"/>
                    </a:cubicBezTo>
                    <a:cubicBezTo>
                      <a:pt x="310111" y="34374"/>
                      <a:pt x="310111" y="34374"/>
                      <a:pt x="310111" y="34374"/>
                    </a:cubicBezTo>
                    <a:lnTo>
                      <a:pt x="310285" y="34374"/>
                    </a:lnTo>
                    <a:cubicBezTo>
                      <a:pt x="318118" y="34379"/>
                      <a:pt x="324495" y="28078"/>
                      <a:pt x="324588" y="20245"/>
                    </a:cubicBezTo>
                    <a:close/>
                    <a:moveTo>
                      <a:pt x="367154" y="20245"/>
                    </a:moveTo>
                    <a:cubicBezTo>
                      <a:pt x="367252" y="12348"/>
                      <a:pt x="360934" y="5867"/>
                      <a:pt x="353037" y="5768"/>
                    </a:cubicBezTo>
                    <a:cubicBezTo>
                      <a:pt x="353037" y="5768"/>
                      <a:pt x="353031" y="5768"/>
                      <a:pt x="353025" y="5768"/>
                    </a:cubicBezTo>
                    <a:cubicBezTo>
                      <a:pt x="345128" y="5658"/>
                      <a:pt x="338635" y="11965"/>
                      <a:pt x="338519" y="19868"/>
                    </a:cubicBezTo>
                    <a:cubicBezTo>
                      <a:pt x="338519" y="19874"/>
                      <a:pt x="338519" y="19885"/>
                      <a:pt x="338519" y="19897"/>
                    </a:cubicBezTo>
                    <a:cubicBezTo>
                      <a:pt x="338426" y="27794"/>
                      <a:pt x="344751" y="34275"/>
                      <a:pt x="352648" y="34374"/>
                    </a:cubicBezTo>
                    <a:cubicBezTo>
                      <a:pt x="352770" y="34374"/>
                      <a:pt x="352886" y="34374"/>
                      <a:pt x="353002" y="34374"/>
                    </a:cubicBezTo>
                    <a:cubicBezTo>
                      <a:pt x="360800" y="34588"/>
                      <a:pt x="367293" y="28438"/>
                      <a:pt x="367508" y="20645"/>
                    </a:cubicBezTo>
                    <a:cubicBezTo>
                      <a:pt x="367508" y="20628"/>
                      <a:pt x="367508" y="20616"/>
                      <a:pt x="367508" y="20605"/>
                    </a:cubicBezTo>
                    <a:cubicBezTo>
                      <a:pt x="367508" y="20483"/>
                      <a:pt x="367508" y="20367"/>
                      <a:pt x="367508" y="20245"/>
                    </a:cubicBezTo>
                    <a:close/>
                    <a:moveTo>
                      <a:pt x="409893" y="20245"/>
                    </a:moveTo>
                    <a:cubicBezTo>
                      <a:pt x="409992" y="12348"/>
                      <a:pt x="403673" y="5867"/>
                      <a:pt x="395776" y="5768"/>
                    </a:cubicBezTo>
                    <a:cubicBezTo>
                      <a:pt x="395776" y="5768"/>
                      <a:pt x="395771" y="5768"/>
                      <a:pt x="395765" y="5768"/>
                    </a:cubicBezTo>
                    <a:cubicBezTo>
                      <a:pt x="387868" y="5652"/>
                      <a:pt x="381375" y="11959"/>
                      <a:pt x="381259" y="19856"/>
                    </a:cubicBezTo>
                    <a:cubicBezTo>
                      <a:pt x="381259" y="19868"/>
                      <a:pt x="381259" y="19880"/>
                      <a:pt x="381259" y="19897"/>
                    </a:cubicBezTo>
                    <a:cubicBezTo>
                      <a:pt x="381160" y="27794"/>
                      <a:pt x="387485" y="34275"/>
                      <a:pt x="395382" y="34374"/>
                    </a:cubicBezTo>
                    <a:lnTo>
                      <a:pt x="395562" y="34374"/>
                    </a:lnTo>
                    <a:cubicBezTo>
                      <a:pt x="403395" y="34379"/>
                      <a:pt x="409771" y="28078"/>
                      <a:pt x="409864" y="20245"/>
                    </a:cubicBezTo>
                    <a:close/>
                    <a:moveTo>
                      <a:pt x="452459" y="20245"/>
                    </a:moveTo>
                    <a:cubicBezTo>
                      <a:pt x="452558" y="12348"/>
                      <a:pt x="446233" y="5867"/>
                      <a:pt x="438331" y="5768"/>
                    </a:cubicBezTo>
                    <a:cubicBezTo>
                      <a:pt x="438331" y="5768"/>
                      <a:pt x="438331" y="5768"/>
                      <a:pt x="438331" y="5768"/>
                    </a:cubicBezTo>
                    <a:cubicBezTo>
                      <a:pt x="430433" y="5658"/>
                      <a:pt x="423941" y="11965"/>
                      <a:pt x="423825" y="19868"/>
                    </a:cubicBezTo>
                    <a:cubicBezTo>
                      <a:pt x="423825" y="19874"/>
                      <a:pt x="423825" y="19885"/>
                      <a:pt x="423825" y="19897"/>
                    </a:cubicBezTo>
                    <a:cubicBezTo>
                      <a:pt x="423732" y="27794"/>
                      <a:pt x="430056" y="34275"/>
                      <a:pt x="437953" y="34374"/>
                    </a:cubicBezTo>
                    <a:cubicBezTo>
                      <a:pt x="438075" y="34374"/>
                      <a:pt x="438191" y="34374"/>
                      <a:pt x="438307" y="34374"/>
                    </a:cubicBezTo>
                    <a:cubicBezTo>
                      <a:pt x="446111" y="34374"/>
                      <a:pt x="452436" y="28049"/>
                      <a:pt x="452436" y="20245"/>
                    </a:cubicBezTo>
                    <a:close/>
                    <a:moveTo>
                      <a:pt x="495199" y="20245"/>
                    </a:moveTo>
                    <a:cubicBezTo>
                      <a:pt x="495297" y="12348"/>
                      <a:pt x="488979" y="5867"/>
                      <a:pt x="481082" y="5768"/>
                    </a:cubicBezTo>
                    <a:cubicBezTo>
                      <a:pt x="481082" y="5768"/>
                      <a:pt x="481076" y="5768"/>
                      <a:pt x="481070" y="5768"/>
                    </a:cubicBezTo>
                    <a:cubicBezTo>
                      <a:pt x="473168" y="5658"/>
                      <a:pt x="466675" y="11977"/>
                      <a:pt x="466564" y="19880"/>
                    </a:cubicBezTo>
                    <a:cubicBezTo>
                      <a:pt x="466564" y="19885"/>
                      <a:pt x="466564" y="19891"/>
                      <a:pt x="466564" y="19897"/>
                    </a:cubicBezTo>
                    <a:cubicBezTo>
                      <a:pt x="466472" y="27800"/>
                      <a:pt x="472796" y="34281"/>
                      <a:pt x="480699" y="34374"/>
                    </a:cubicBezTo>
                    <a:cubicBezTo>
                      <a:pt x="480815" y="34374"/>
                      <a:pt x="480931" y="34374"/>
                      <a:pt x="481047" y="34374"/>
                    </a:cubicBezTo>
                    <a:cubicBezTo>
                      <a:pt x="488851" y="34374"/>
                      <a:pt x="495176" y="28049"/>
                      <a:pt x="495176" y="20245"/>
                    </a:cubicBezTo>
                    <a:close/>
                    <a:moveTo>
                      <a:pt x="537939" y="20245"/>
                    </a:moveTo>
                    <a:cubicBezTo>
                      <a:pt x="538037" y="12348"/>
                      <a:pt x="531719" y="5867"/>
                      <a:pt x="523822" y="5768"/>
                    </a:cubicBezTo>
                    <a:cubicBezTo>
                      <a:pt x="523822" y="5768"/>
                      <a:pt x="523816" y="5768"/>
                      <a:pt x="523810" y="5768"/>
                    </a:cubicBezTo>
                    <a:cubicBezTo>
                      <a:pt x="515913" y="5670"/>
                      <a:pt x="509432" y="11988"/>
                      <a:pt x="509333" y="19885"/>
                    </a:cubicBezTo>
                    <a:cubicBezTo>
                      <a:pt x="509333" y="19885"/>
                      <a:pt x="509333" y="19891"/>
                      <a:pt x="509333" y="19897"/>
                    </a:cubicBezTo>
                    <a:cubicBezTo>
                      <a:pt x="509235" y="27794"/>
                      <a:pt x="515559" y="34275"/>
                      <a:pt x="523462" y="34374"/>
                    </a:cubicBezTo>
                    <a:cubicBezTo>
                      <a:pt x="523462" y="34374"/>
                      <a:pt x="523462" y="34374"/>
                      <a:pt x="523462" y="34374"/>
                    </a:cubicBezTo>
                    <a:lnTo>
                      <a:pt x="523636" y="34374"/>
                    </a:lnTo>
                    <a:cubicBezTo>
                      <a:pt x="531469" y="34379"/>
                      <a:pt x="537846" y="28078"/>
                      <a:pt x="537939" y="20245"/>
                    </a:cubicBezTo>
                    <a:close/>
                    <a:moveTo>
                      <a:pt x="324588" y="133970"/>
                    </a:moveTo>
                    <a:cubicBezTo>
                      <a:pt x="324588" y="126067"/>
                      <a:pt x="318188" y="119668"/>
                      <a:pt x="310285" y="119662"/>
                    </a:cubicBezTo>
                    <a:cubicBezTo>
                      <a:pt x="302382" y="119662"/>
                      <a:pt x="295977" y="126067"/>
                      <a:pt x="295977" y="133970"/>
                    </a:cubicBezTo>
                    <a:cubicBezTo>
                      <a:pt x="295930" y="141867"/>
                      <a:pt x="302301" y="148308"/>
                      <a:pt x="310198" y="148354"/>
                    </a:cubicBezTo>
                    <a:cubicBezTo>
                      <a:pt x="310227" y="148354"/>
                      <a:pt x="310250" y="148354"/>
                      <a:pt x="310279" y="148354"/>
                    </a:cubicBezTo>
                    <a:lnTo>
                      <a:pt x="310279" y="148354"/>
                    </a:lnTo>
                    <a:cubicBezTo>
                      <a:pt x="318072" y="148453"/>
                      <a:pt x="324472" y="142221"/>
                      <a:pt x="324582" y="134429"/>
                    </a:cubicBezTo>
                    <a:cubicBezTo>
                      <a:pt x="324582" y="134312"/>
                      <a:pt x="324582" y="134191"/>
                      <a:pt x="324582" y="134075"/>
                    </a:cubicBezTo>
                    <a:close/>
                    <a:moveTo>
                      <a:pt x="367154" y="133970"/>
                    </a:moveTo>
                    <a:cubicBezTo>
                      <a:pt x="367159" y="126073"/>
                      <a:pt x="360760" y="119673"/>
                      <a:pt x="352862" y="119668"/>
                    </a:cubicBezTo>
                    <a:cubicBezTo>
                      <a:pt x="352857" y="119668"/>
                      <a:pt x="352851" y="119668"/>
                      <a:pt x="352845" y="119668"/>
                    </a:cubicBezTo>
                    <a:cubicBezTo>
                      <a:pt x="344948" y="119668"/>
                      <a:pt x="338542" y="126073"/>
                      <a:pt x="338542" y="133970"/>
                    </a:cubicBezTo>
                    <a:cubicBezTo>
                      <a:pt x="338542" y="141873"/>
                      <a:pt x="344948" y="148279"/>
                      <a:pt x="352851" y="148279"/>
                    </a:cubicBezTo>
                    <a:lnTo>
                      <a:pt x="353025" y="148279"/>
                    </a:lnTo>
                    <a:cubicBezTo>
                      <a:pt x="360823" y="148494"/>
                      <a:pt x="367316" y="142343"/>
                      <a:pt x="367531" y="134550"/>
                    </a:cubicBezTo>
                    <a:cubicBezTo>
                      <a:pt x="367531" y="134533"/>
                      <a:pt x="367531" y="134522"/>
                      <a:pt x="367531" y="134510"/>
                    </a:cubicBezTo>
                    <a:cubicBezTo>
                      <a:pt x="367531" y="134330"/>
                      <a:pt x="367531" y="134156"/>
                      <a:pt x="367531" y="133976"/>
                    </a:cubicBezTo>
                    <a:close/>
                    <a:moveTo>
                      <a:pt x="409893" y="133970"/>
                    </a:moveTo>
                    <a:cubicBezTo>
                      <a:pt x="409893" y="126067"/>
                      <a:pt x="403493" y="119668"/>
                      <a:pt x="395591" y="119662"/>
                    </a:cubicBezTo>
                    <a:cubicBezTo>
                      <a:pt x="387688" y="119662"/>
                      <a:pt x="381282" y="126067"/>
                      <a:pt x="381282" y="133970"/>
                    </a:cubicBezTo>
                    <a:cubicBezTo>
                      <a:pt x="381282" y="141867"/>
                      <a:pt x="387688" y="148273"/>
                      <a:pt x="395585" y="148273"/>
                    </a:cubicBezTo>
                    <a:cubicBezTo>
                      <a:pt x="395585" y="148273"/>
                      <a:pt x="395591" y="148273"/>
                      <a:pt x="395591" y="148273"/>
                    </a:cubicBezTo>
                    <a:lnTo>
                      <a:pt x="395591" y="148273"/>
                    </a:lnTo>
                    <a:cubicBezTo>
                      <a:pt x="403383" y="148371"/>
                      <a:pt x="409783" y="142140"/>
                      <a:pt x="409893" y="134347"/>
                    </a:cubicBezTo>
                    <a:cubicBezTo>
                      <a:pt x="409893" y="134231"/>
                      <a:pt x="409893" y="134110"/>
                      <a:pt x="409893" y="133993"/>
                    </a:cubicBezTo>
                    <a:close/>
                    <a:moveTo>
                      <a:pt x="452459" y="133970"/>
                    </a:moveTo>
                    <a:cubicBezTo>
                      <a:pt x="452465" y="126073"/>
                      <a:pt x="446065" y="119673"/>
                      <a:pt x="438168" y="119668"/>
                    </a:cubicBezTo>
                    <a:cubicBezTo>
                      <a:pt x="438162" y="119668"/>
                      <a:pt x="438156" y="119668"/>
                      <a:pt x="438151" y="119668"/>
                    </a:cubicBezTo>
                    <a:cubicBezTo>
                      <a:pt x="430254" y="119668"/>
                      <a:pt x="423848" y="126073"/>
                      <a:pt x="423848" y="133970"/>
                    </a:cubicBezTo>
                    <a:cubicBezTo>
                      <a:pt x="423848" y="141873"/>
                      <a:pt x="430254" y="148279"/>
                      <a:pt x="438156" y="148279"/>
                    </a:cubicBezTo>
                    <a:lnTo>
                      <a:pt x="438331" y="148279"/>
                    </a:lnTo>
                    <a:cubicBezTo>
                      <a:pt x="446129" y="148284"/>
                      <a:pt x="452453" y="141960"/>
                      <a:pt x="452459" y="134162"/>
                    </a:cubicBezTo>
                    <a:cubicBezTo>
                      <a:pt x="452459" y="134162"/>
                      <a:pt x="452459" y="134156"/>
                      <a:pt x="452459" y="134156"/>
                    </a:cubicBezTo>
                    <a:lnTo>
                      <a:pt x="452459" y="133976"/>
                    </a:lnTo>
                    <a:close/>
                    <a:moveTo>
                      <a:pt x="495199" y="133970"/>
                    </a:moveTo>
                    <a:cubicBezTo>
                      <a:pt x="495205" y="126073"/>
                      <a:pt x="488805" y="119673"/>
                      <a:pt x="480908" y="119668"/>
                    </a:cubicBezTo>
                    <a:cubicBezTo>
                      <a:pt x="480902" y="119668"/>
                      <a:pt x="480896" y="119668"/>
                      <a:pt x="480891" y="119668"/>
                    </a:cubicBezTo>
                    <a:cubicBezTo>
                      <a:pt x="472993" y="119668"/>
                      <a:pt x="466588" y="126073"/>
                      <a:pt x="466588" y="133970"/>
                    </a:cubicBezTo>
                    <a:cubicBezTo>
                      <a:pt x="466588" y="141873"/>
                      <a:pt x="472993" y="148279"/>
                      <a:pt x="480896" y="148279"/>
                    </a:cubicBezTo>
                    <a:lnTo>
                      <a:pt x="481070" y="148279"/>
                    </a:lnTo>
                    <a:cubicBezTo>
                      <a:pt x="488869" y="148284"/>
                      <a:pt x="495193" y="141960"/>
                      <a:pt x="495199" y="134162"/>
                    </a:cubicBezTo>
                    <a:cubicBezTo>
                      <a:pt x="495199" y="134162"/>
                      <a:pt x="495199" y="134156"/>
                      <a:pt x="495199" y="134156"/>
                    </a:cubicBezTo>
                    <a:lnTo>
                      <a:pt x="495199" y="133976"/>
                    </a:lnTo>
                    <a:close/>
                    <a:moveTo>
                      <a:pt x="537939" y="133970"/>
                    </a:moveTo>
                    <a:cubicBezTo>
                      <a:pt x="537944" y="126073"/>
                      <a:pt x="531539" y="119668"/>
                      <a:pt x="523642" y="119662"/>
                    </a:cubicBezTo>
                    <a:cubicBezTo>
                      <a:pt x="523642" y="119662"/>
                      <a:pt x="523636" y="119662"/>
                      <a:pt x="523636" y="119662"/>
                    </a:cubicBezTo>
                    <a:cubicBezTo>
                      <a:pt x="515733" y="119662"/>
                      <a:pt x="509327" y="126067"/>
                      <a:pt x="509327" y="133970"/>
                    </a:cubicBezTo>
                    <a:cubicBezTo>
                      <a:pt x="509281" y="141867"/>
                      <a:pt x="515652" y="148308"/>
                      <a:pt x="523549" y="148354"/>
                    </a:cubicBezTo>
                    <a:cubicBezTo>
                      <a:pt x="523578" y="148354"/>
                      <a:pt x="523601" y="148354"/>
                      <a:pt x="523630" y="148354"/>
                    </a:cubicBezTo>
                    <a:lnTo>
                      <a:pt x="523630" y="148354"/>
                    </a:lnTo>
                    <a:cubicBezTo>
                      <a:pt x="531423" y="148453"/>
                      <a:pt x="537823" y="142221"/>
                      <a:pt x="537933" y="134429"/>
                    </a:cubicBezTo>
                    <a:cubicBezTo>
                      <a:pt x="537933" y="134312"/>
                      <a:pt x="537933" y="134191"/>
                      <a:pt x="537933" y="134075"/>
                    </a:cubicBezTo>
                    <a:close/>
                    <a:moveTo>
                      <a:pt x="470295" y="298396"/>
                    </a:moveTo>
                    <a:cubicBezTo>
                      <a:pt x="470295" y="290499"/>
                      <a:pt x="463890" y="284093"/>
                      <a:pt x="455993" y="284093"/>
                    </a:cubicBezTo>
                    <a:cubicBezTo>
                      <a:pt x="448090" y="284093"/>
                      <a:pt x="441684" y="290499"/>
                      <a:pt x="441684" y="298402"/>
                    </a:cubicBezTo>
                    <a:cubicBezTo>
                      <a:pt x="441690" y="306305"/>
                      <a:pt x="448090" y="312704"/>
                      <a:pt x="455993" y="312704"/>
                    </a:cubicBezTo>
                    <a:lnTo>
                      <a:pt x="456167" y="312704"/>
                    </a:lnTo>
                    <a:cubicBezTo>
                      <a:pt x="463971" y="312704"/>
                      <a:pt x="470295" y="306380"/>
                      <a:pt x="470301" y="298576"/>
                    </a:cubicBezTo>
                    <a:cubicBezTo>
                      <a:pt x="470295" y="298634"/>
                      <a:pt x="470290" y="298564"/>
                      <a:pt x="470290" y="298500"/>
                    </a:cubicBezTo>
                    <a:close/>
                    <a:moveTo>
                      <a:pt x="513041" y="298396"/>
                    </a:moveTo>
                    <a:cubicBezTo>
                      <a:pt x="513035" y="290493"/>
                      <a:pt x="506635" y="284093"/>
                      <a:pt x="498733" y="284093"/>
                    </a:cubicBezTo>
                    <a:cubicBezTo>
                      <a:pt x="490830" y="284093"/>
                      <a:pt x="484430" y="290493"/>
                      <a:pt x="484424" y="298396"/>
                    </a:cubicBezTo>
                    <a:cubicBezTo>
                      <a:pt x="484424" y="306299"/>
                      <a:pt x="490830" y="312704"/>
                      <a:pt x="498733" y="312704"/>
                    </a:cubicBezTo>
                    <a:lnTo>
                      <a:pt x="498733" y="312704"/>
                    </a:lnTo>
                    <a:cubicBezTo>
                      <a:pt x="506525" y="312803"/>
                      <a:pt x="512925" y="306572"/>
                      <a:pt x="513041" y="298779"/>
                    </a:cubicBezTo>
                    <a:close/>
                    <a:moveTo>
                      <a:pt x="555601" y="298396"/>
                    </a:moveTo>
                    <a:cubicBezTo>
                      <a:pt x="555601" y="290499"/>
                      <a:pt x="549195" y="284093"/>
                      <a:pt x="541298" y="284093"/>
                    </a:cubicBezTo>
                    <a:cubicBezTo>
                      <a:pt x="533395" y="284093"/>
                      <a:pt x="526990" y="290499"/>
                      <a:pt x="526990" y="298402"/>
                    </a:cubicBezTo>
                    <a:cubicBezTo>
                      <a:pt x="526996" y="306305"/>
                      <a:pt x="533395" y="312704"/>
                      <a:pt x="541298" y="312704"/>
                    </a:cubicBezTo>
                    <a:lnTo>
                      <a:pt x="541472" y="312704"/>
                    </a:lnTo>
                    <a:cubicBezTo>
                      <a:pt x="549276" y="312704"/>
                      <a:pt x="555601" y="306380"/>
                      <a:pt x="555601" y="298576"/>
                    </a:cubicBezTo>
                    <a:lnTo>
                      <a:pt x="555601" y="298396"/>
                    </a:lnTo>
                    <a:close/>
                    <a:moveTo>
                      <a:pt x="598341" y="298396"/>
                    </a:moveTo>
                    <a:cubicBezTo>
                      <a:pt x="598341" y="290499"/>
                      <a:pt x="591935" y="284093"/>
                      <a:pt x="584038" y="284093"/>
                    </a:cubicBezTo>
                    <a:cubicBezTo>
                      <a:pt x="576141" y="284093"/>
                      <a:pt x="569735" y="290493"/>
                      <a:pt x="569730" y="298396"/>
                    </a:cubicBezTo>
                    <a:cubicBezTo>
                      <a:pt x="569730" y="306299"/>
                      <a:pt x="576135" y="312704"/>
                      <a:pt x="584038" y="312704"/>
                    </a:cubicBezTo>
                    <a:lnTo>
                      <a:pt x="584038" y="312704"/>
                    </a:lnTo>
                    <a:cubicBezTo>
                      <a:pt x="591830" y="312803"/>
                      <a:pt x="598231" y="306572"/>
                      <a:pt x="598341" y="298779"/>
                    </a:cubicBezTo>
                    <a:cubicBezTo>
                      <a:pt x="598341" y="298738"/>
                      <a:pt x="598341" y="298634"/>
                      <a:pt x="598335" y="298500"/>
                    </a:cubicBezTo>
                    <a:close/>
                    <a:moveTo>
                      <a:pt x="640906" y="298396"/>
                    </a:moveTo>
                    <a:cubicBezTo>
                      <a:pt x="640906" y="290499"/>
                      <a:pt x="634501" y="284093"/>
                      <a:pt x="626604" y="284093"/>
                    </a:cubicBezTo>
                    <a:cubicBezTo>
                      <a:pt x="618701" y="284093"/>
                      <a:pt x="612295" y="290499"/>
                      <a:pt x="612295" y="298402"/>
                    </a:cubicBezTo>
                    <a:cubicBezTo>
                      <a:pt x="612301" y="306305"/>
                      <a:pt x="618701" y="312704"/>
                      <a:pt x="626604" y="312704"/>
                    </a:cubicBezTo>
                    <a:lnTo>
                      <a:pt x="626778" y="312704"/>
                    </a:lnTo>
                    <a:cubicBezTo>
                      <a:pt x="634582" y="312704"/>
                      <a:pt x="640906" y="306380"/>
                      <a:pt x="640906" y="298576"/>
                    </a:cubicBezTo>
                    <a:lnTo>
                      <a:pt x="640906" y="298396"/>
                    </a:lnTo>
                    <a:close/>
                    <a:moveTo>
                      <a:pt x="683646" y="298396"/>
                    </a:moveTo>
                    <a:cubicBezTo>
                      <a:pt x="683646" y="290499"/>
                      <a:pt x="677241" y="284093"/>
                      <a:pt x="669343" y="284093"/>
                    </a:cubicBezTo>
                    <a:cubicBezTo>
                      <a:pt x="661447" y="284093"/>
                      <a:pt x="655041" y="290493"/>
                      <a:pt x="655035" y="298396"/>
                    </a:cubicBezTo>
                    <a:cubicBezTo>
                      <a:pt x="655035" y="306299"/>
                      <a:pt x="661441" y="312704"/>
                      <a:pt x="669343" y="312704"/>
                    </a:cubicBezTo>
                    <a:lnTo>
                      <a:pt x="669343" y="312704"/>
                    </a:lnTo>
                    <a:cubicBezTo>
                      <a:pt x="677136" y="312803"/>
                      <a:pt x="683536" y="306572"/>
                      <a:pt x="683646" y="298779"/>
                    </a:cubicBezTo>
                    <a:cubicBezTo>
                      <a:pt x="683646" y="298657"/>
                      <a:pt x="683646" y="298541"/>
                      <a:pt x="683646" y="298419"/>
                    </a:cubicBezTo>
                    <a:close/>
                    <a:moveTo>
                      <a:pt x="470295" y="415672"/>
                    </a:moveTo>
                    <a:cubicBezTo>
                      <a:pt x="470295" y="407769"/>
                      <a:pt x="463896" y="401370"/>
                      <a:pt x="455993" y="401364"/>
                    </a:cubicBezTo>
                    <a:cubicBezTo>
                      <a:pt x="448090" y="401364"/>
                      <a:pt x="441684" y="407769"/>
                      <a:pt x="441684" y="415672"/>
                    </a:cubicBezTo>
                    <a:cubicBezTo>
                      <a:pt x="441678" y="423569"/>
                      <a:pt x="448078" y="429969"/>
                      <a:pt x="455975" y="429975"/>
                    </a:cubicBezTo>
                    <a:cubicBezTo>
                      <a:pt x="455981" y="429975"/>
                      <a:pt x="455987" y="429975"/>
                      <a:pt x="455993" y="429975"/>
                    </a:cubicBezTo>
                    <a:lnTo>
                      <a:pt x="456167" y="429975"/>
                    </a:lnTo>
                    <a:cubicBezTo>
                      <a:pt x="463971" y="429998"/>
                      <a:pt x="470313" y="423691"/>
                      <a:pt x="470336" y="415887"/>
                    </a:cubicBezTo>
                    <a:cubicBezTo>
                      <a:pt x="470336" y="415521"/>
                      <a:pt x="470336" y="415156"/>
                      <a:pt x="470295" y="414790"/>
                    </a:cubicBezTo>
                    <a:close/>
                    <a:moveTo>
                      <a:pt x="513041" y="415672"/>
                    </a:moveTo>
                    <a:cubicBezTo>
                      <a:pt x="513041" y="407769"/>
                      <a:pt x="506635" y="401364"/>
                      <a:pt x="498733" y="401364"/>
                    </a:cubicBezTo>
                    <a:cubicBezTo>
                      <a:pt x="490830" y="401364"/>
                      <a:pt x="484424" y="407769"/>
                      <a:pt x="484424" y="415672"/>
                    </a:cubicBezTo>
                    <a:cubicBezTo>
                      <a:pt x="484424" y="423575"/>
                      <a:pt x="490830" y="429975"/>
                      <a:pt x="498733" y="429975"/>
                    </a:cubicBezTo>
                    <a:lnTo>
                      <a:pt x="498733" y="429975"/>
                    </a:lnTo>
                    <a:cubicBezTo>
                      <a:pt x="506531" y="430097"/>
                      <a:pt x="512954" y="423877"/>
                      <a:pt x="513076" y="416078"/>
                    </a:cubicBezTo>
                    <a:cubicBezTo>
                      <a:pt x="513076" y="416067"/>
                      <a:pt x="513076" y="416061"/>
                      <a:pt x="513076" y="416049"/>
                    </a:cubicBezTo>
                    <a:cubicBezTo>
                      <a:pt x="513076" y="415620"/>
                      <a:pt x="513076" y="415197"/>
                      <a:pt x="513041" y="414773"/>
                    </a:cubicBezTo>
                    <a:close/>
                    <a:moveTo>
                      <a:pt x="555601" y="415672"/>
                    </a:moveTo>
                    <a:cubicBezTo>
                      <a:pt x="555601" y="407769"/>
                      <a:pt x="549201" y="401370"/>
                      <a:pt x="541298" y="401364"/>
                    </a:cubicBezTo>
                    <a:cubicBezTo>
                      <a:pt x="533395" y="401364"/>
                      <a:pt x="526990" y="407769"/>
                      <a:pt x="526990" y="415672"/>
                    </a:cubicBezTo>
                    <a:cubicBezTo>
                      <a:pt x="526984" y="423569"/>
                      <a:pt x="533384" y="429969"/>
                      <a:pt x="541281" y="429975"/>
                    </a:cubicBezTo>
                    <a:cubicBezTo>
                      <a:pt x="541287" y="429975"/>
                      <a:pt x="541292" y="429975"/>
                      <a:pt x="541298" y="429975"/>
                    </a:cubicBezTo>
                    <a:lnTo>
                      <a:pt x="541472" y="429975"/>
                    </a:lnTo>
                    <a:cubicBezTo>
                      <a:pt x="549276" y="429998"/>
                      <a:pt x="555618" y="423691"/>
                      <a:pt x="555641" y="415887"/>
                    </a:cubicBezTo>
                    <a:cubicBezTo>
                      <a:pt x="555641" y="415521"/>
                      <a:pt x="555641" y="415156"/>
                      <a:pt x="555601" y="414790"/>
                    </a:cubicBezTo>
                    <a:close/>
                    <a:moveTo>
                      <a:pt x="598341" y="415672"/>
                    </a:moveTo>
                    <a:cubicBezTo>
                      <a:pt x="598346" y="407775"/>
                      <a:pt x="591941" y="401370"/>
                      <a:pt x="584044" y="401364"/>
                    </a:cubicBezTo>
                    <a:cubicBezTo>
                      <a:pt x="584044" y="401364"/>
                      <a:pt x="584038" y="401364"/>
                      <a:pt x="584038" y="401364"/>
                    </a:cubicBezTo>
                    <a:cubicBezTo>
                      <a:pt x="576135" y="401364"/>
                      <a:pt x="569730" y="407769"/>
                      <a:pt x="569730" y="415672"/>
                    </a:cubicBezTo>
                    <a:cubicBezTo>
                      <a:pt x="569735" y="423575"/>
                      <a:pt x="576135" y="429975"/>
                      <a:pt x="584038" y="429975"/>
                    </a:cubicBezTo>
                    <a:lnTo>
                      <a:pt x="584038" y="429975"/>
                    </a:lnTo>
                    <a:cubicBezTo>
                      <a:pt x="591842" y="430097"/>
                      <a:pt x="598259" y="423865"/>
                      <a:pt x="598381" y="416067"/>
                    </a:cubicBezTo>
                    <a:cubicBezTo>
                      <a:pt x="598381" y="416061"/>
                      <a:pt x="598381" y="416055"/>
                      <a:pt x="598381" y="416049"/>
                    </a:cubicBezTo>
                    <a:cubicBezTo>
                      <a:pt x="598381" y="415620"/>
                      <a:pt x="598381" y="415197"/>
                      <a:pt x="598341" y="414773"/>
                    </a:cubicBezTo>
                    <a:close/>
                    <a:moveTo>
                      <a:pt x="640906" y="415672"/>
                    </a:moveTo>
                    <a:cubicBezTo>
                      <a:pt x="640906" y="407769"/>
                      <a:pt x="634507" y="401370"/>
                      <a:pt x="626604" y="401364"/>
                    </a:cubicBezTo>
                    <a:cubicBezTo>
                      <a:pt x="618701" y="401364"/>
                      <a:pt x="612295" y="407769"/>
                      <a:pt x="612295" y="415672"/>
                    </a:cubicBezTo>
                    <a:cubicBezTo>
                      <a:pt x="612290" y="423569"/>
                      <a:pt x="618689" y="429969"/>
                      <a:pt x="626586" y="429975"/>
                    </a:cubicBezTo>
                    <a:cubicBezTo>
                      <a:pt x="626592" y="429975"/>
                      <a:pt x="626598" y="429975"/>
                      <a:pt x="626604" y="429975"/>
                    </a:cubicBezTo>
                    <a:lnTo>
                      <a:pt x="626778" y="429975"/>
                    </a:lnTo>
                    <a:cubicBezTo>
                      <a:pt x="634582" y="429998"/>
                      <a:pt x="640924" y="423691"/>
                      <a:pt x="640947" y="415887"/>
                    </a:cubicBezTo>
                    <a:cubicBezTo>
                      <a:pt x="640947" y="415521"/>
                      <a:pt x="640947" y="415156"/>
                      <a:pt x="640906" y="414790"/>
                    </a:cubicBezTo>
                    <a:close/>
                    <a:moveTo>
                      <a:pt x="683646" y="415672"/>
                    </a:moveTo>
                    <a:cubicBezTo>
                      <a:pt x="683652" y="407775"/>
                      <a:pt x="677246" y="401370"/>
                      <a:pt x="669349" y="401364"/>
                    </a:cubicBezTo>
                    <a:cubicBezTo>
                      <a:pt x="669349" y="401364"/>
                      <a:pt x="669343" y="401364"/>
                      <a:pt x="669343" y="401364"/>
                    </a:cubicBezTo>
                    <a:cubicBezTo>
                      <a:pt x="661441" y="401364"/>
                      <a:pt x="655035" y="407769"/>
                      <a:pt x="655035" y="415672"/>
                    </a:cubicBezTo>
                    <a:cubicBezTo>
                      <a:pt x="655041" y="423575"/>
                      <a:pt x="661441" y="429975"/>
                      <a:pt x="669343" y="429975"/>
                    </a:cubicBezTo>
                    <a:lnTo>
                      <a:pt x="669343" y="429975"/>
                    </a:lnTo>
                    <a:cubicBezTo>
                      <a:pt x="677148" y="430097"/>
                      <a:pt x="683565" y="423865"/>
                      <a:pt x="683687" y="416067"/>
                    </a:cubicBezTo>
                    <a:cubicBezTo>
                      <a:pt x="683687" y="416061"/>
                      <a:pt x="683687" y="416055"/>
                      <a:pt x="683687" y="416049"/>
                    </a:cubicBezTo>
                    <a:cubicBezTo>
                      <a:pt x="683687" y="415620"/>
                      <a:pt x="683687" y="415197"/>
                      <a:pt x="683646" y="41477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17"/>
              <p:cNvSpPr/>
              <p:nvPr/>
            </p:nvSpPr>
            <p:spPr>
              <a:xfrm>
                <a:off x="481797" y="-151591"/>
                <a:ext cx="593786" cy="371876"/>
              </a:xfrm>
              <a:custGeom>
                <a:rect b="b" l="l" r="r" t="t"/>
                <a:pathLst>
                  <a:path extrusionOk="0" h="425001" w="678612">
                    <a:moveTo>
                      <a:pt x="68497" y="32459"/>
                    </a:moveTo>
                    <a:lnTo>
                      <a:pt x="18870" y="32459"/>
                    </a:lnTo>
                    <a:cubicBezTo>
                      <a:pt x="12093" y="33271"/>
                      <a:pt x="5937" y="28438"/>
                      <a:pt x="5119" y="21661"/>
                    </a:cubicBezTo>
                    <a:cubicBezTo>
                      <a:pt x="4306" y="14884"/>
                      <a:pt x="9140" y="8727"/>
                      <a:pt x="15917" y="7909"/>
                    </a:cubicBezTo>
                    <a:cubicBezTo>
                      <a:pt x="16897" y="7793"/>
                      <a:pt x="17889" y="7793"/>
                      <a:pt x="18870" y="7909"/>
                    </a:cubicBezTo>
                    <a:lnTo>
                      <a:pt x="68497" y="7909"/>
                    </a:lnTo>
                    <a:cubicBezTo>
                      <a:pt x="75274" y="7097"/>
                      <a:pt x="81431" y="11930"/>
                      <a:pt x="82249" y="18707"/>
                    </a:cubicBezTo>
                    <a:cubicBezTo>
                      <a:pt x="83061" y="25484"/>
                      <a:pt x="78228" y="31641"/>
                      <a:pt x="71451" y="32459"/>
                    </a:cubicBezTo>
                    <a:cubicBezTo>
                      <a:pt x="70470" y="32575"/>
                      <a:pt x="69478" y="32575"/>
                      <a:pt x="68497" y="32459"/>
                    </a:cubicBezTo>
                    <a:close/>
                    <a:moveTo>
                      <a:pt x="80862" y="77137"/>
                    </a:moveTo>
                    <a:cubicBezTo>
                      <a:pt x="80862" y="70307"/>
                      <a:pt x="75327" y="64772"/>
                      <a:pt x="68497" y="64772"/>
                    </a:cubicBezTo>
                    <a:lnTo>
                      <a:pt x="18870" y="64772"/>
                    </a:lnTo>
                    <a:cubicBezTo>
                      <a:pt x="12093" y="63960"/>
                      <a:pt x="5931" y="68793"/>
                      <a:pt x="5119" y="75576"/>
                    </a:cubicBezTo>
                    <a:cubicBezTo>
                      <a:pt x="5119" y="75576"/>
                      <a:pt x="5119" y="75576"/>
                      <a:pt x="5119" y="75576"/>
                    </a:cubicBezTo>
                    <a:cubicBezTo>
                      <a:pt x="4306" y="82353"/>
                      <a:pt x="9140" y="88509"/>
                      <a:pt x="15917" y="89321"/>
                    </a:cubicBezTo>
                    <a:cubicBezTo>
                      <a:pt x="15917" y="89321"/>
                      <a:pt x="15917" y="89321"/>
                      <a:pt x="15917" y="89321"/>
                    </a:cubicBezTo>
                    <a:cubicBezTo>
                      <a:pt x="16897" y="89443"/>
                      <a:pt x="17889" y="89443"/>
                      <a:pt x="18870" y="89321"/>
                    </a:cubicBezTo>
                    <a:lnTo>
                      <a:pt x="68497" y="89321"/>
                    </a:lnTo>
                    <a:cubicBezTo>
                      <a:pt x="75228" y="89420"/>
                      <a:pt x="80763" y="84047"/>
                      <a:pt x="80862" y="77316"/>
                    </a:cubicBezTo>
                    <a:cubicBezTo>
                      <a:pt x="80862" y="77316"/>
                      <a:pt x="80862" y="77316"/>
                      <a:pt x="80862" y="77316"/>
                    </a:cubicBezTo>
                    <a:close/>
                    <a:moveTo>
                      <a:pt x="80862" y="133999"/>
                    </a:moveTo>
                    <a:cubicBezTo>
                      <a:pt x="80862" y="127176"/>
                      <a:pt x="75327" y="121640"/>
                      <a:pt x="68503" y="121640"/>
                    </a:cubicBezTo>
                    <a:cubicBezTo>
                      <a:pt x="68503" y="121640"/>
                      <a:pt x="68497" y="121640"/>
                      <a:pt x="68497" y="121640"/>
                    </a:cubicBezTo>
                    <a:lnTo>
                      <a:pt x="18870" y="121640"/>
                    </a:lnTo>
                    <a:cubicBezTo>
                      <a:pt x="12093" y="120822"/>
                      <a:pt x="5937" y="125655"/>
                      <a:pt x="5119" y="132427"/>
                    </a:cubicBezTo>
                    <a:cubicBezTo>
                      <a:pt x="5119" y="132433"/>
                      <a:pt x="5119" y="132433"/>
                      <a:pt x="5119" y="132438"/>
                    </a:cubicBezTo>
                    <a:cubicBezTo>
                      <a:pt x="4306" y="139215"/>
                      <a:pt x="9140" y="145372"/>
                      <a:pt x="15917" y="146190"/>
                    </a:cubicBezTo>
                    <a:cubicBezTo>
                      <a:pt x="16897" y="146306"/>
                      <a:pt x="17889" y="146306"/>
                      <a:pt x="18870" y="146190"/>
                    </a:cubicBezTo>
                    <a:lnTo>
                      <a:pt x="68497" y="146190"/>
                    </a:lnTo>
                    <a:cubicBezTo>
                      <a:pt x="75228" y="146288"/>
                      <a:pt x="80763" y="140915"/>
                      <a:pt x="80862" y="134185"/>
                    </a:cubicBezTo>
                    <a:cubicBezTo>
                      <a:pt x="80862" y="134185"/>
                      <a:pt x="80862" y="134179"/>
                      <a:pt x="80862" y="134179"/>
                    </a:cubicBezTo>
                    <a:close/>
                    <a:moveTo>
                      <a:pt x="80862" y="190862"/>
                    </a:moveTo>
                    <a:cubicBezTo>
                      <a:pt x="80862" y="184032"/>
                      <a:pt x="75327" y="178497"/>
                      <a:pt x="68497" y="178497"/>
                    </a:cubicBezTo>
                    <a:lnTo>
                      <a:pt x="18870" y="178497"/>
                    </a:lnTo>
                    <a:cubicBezTo>
                      <a:pt x="12093" y="177685"/>
                      <a:pt x="5937" y="182518"/>
                      <a:pt x="5119" y="189295"/>
                    </a:cubicBezTo>
                    <a:cubicBezTo>
                      <a:pt x="4306" y="196072"/>
                      <a:pt x="9140" y="202229"/>
                      <a:pt x="15917" y="203047"/>
                    </a:cubicBezTo>
                    <a:cubicBezTo>
                      <a:pt x="16897" y="203163"/>
                      <a:pt x="17889" y="203163"/>
                      <a:pt x="18870" y="203047"/>
                    </a:cubicBezTo>
                    <a:lnTo>
                      <a:pt x="68497" y="203047"/>
                    </a:lnTo>
                    <a:cubicBezTo>
                      <a:pt x="75228" y="203145"/>
                      <a:pt x="80763" y="197772"/>
                      <a:pt x="80862" y="191042"/>
                    </a:cubicBezTo>
                    <a:cubicBezTo>
                      <a:pt x="80862" y="191042"/>
                      <a:pt x="80862" y="191036"/>
                      <a:pt x="80862" y="191036"/>
                    </a:cubicBezTo>
                    <a:close/>
                    <a:moveTo>
                      <a:pt x="80862" y="247724"/>
                    </a:moveTo>
                    <a:cubicBezTo>
                      <a:pt x="80862" y="240895"/>
                      <a:pt x="75327" y="235360"/>
                      <a:pt x="68497" y="235360"/>
                    </a:cubicBezTo>
                    <a:lnTo>
                      <a:pt x="18870" y="235360"/>
                    </a:lnTo>
                    <a:cubicBezTo>
                      <a:pt x="12093" y="234547"/>
                      <a:pt x="5937" y="239381"/>
                      <a:pt x="5119" y="246158"/>
                    </a:cubicBezTo>
                    <a:cubicBezTo>
                      <a:pt x="4306" y="252935"/>
                      <a:pt x="9140" y="259091"/>
                      <a:pt x="15917" y="259909"/>
                    </a:cubicBezTo>
                    <a:cubicBezTo>
                      <a:pt x="16897" y="260025"/>
                      <a:pt x="17889" y="260025"/>
                      <a:pt x="18870" y="259909"/>
                    </a:cubicBezTo>
                    <a:lnTo>
                      <a:pt x="68497" y="259909"/>
                    </a:lnTo>
                    <a:cubicBezTo>
                      <a:pt x="75228" y="260008"/>
                      <a:pt x="80763" y="254635"/>
                      <a:pt x="80862" y="247904"/>
                    </a:cubicBezTo>
                    <a:cubicBezTo>
                      <a:pt x="80862" y="247904"/>
                      <a:pt x="80862" y="247898"/>
                      <a:pt x="80862" y="247898"/>
                    </a:cubicBezTo>
                    <a:close/>
                    <a:moveTo>
                      <a:pt x="80862" y="304587"/>
                    </a:moveTo>
                    <a:cubicBezTo>
                      <a:pt x="80856" y="297758"/>
                      <a:pt x="75327" y="292228"/>
                      <a:pt x="68497" y="292228"/>
                    </a:cubicBezTo>
                    <a:lnTo>
                      <a:pt x="18870" y="292228"/>
                    </a:lnTo>
                    <a:cubicBezTo>
                      <a:pt x="12041" y="292228"/>
                      <a:pt x="6506" y="297763"/>
                      <a:pt x="6506" y="304593"/>
                    </a:cubicBezTo>
                    <a:cubicBezTo>
                      <a:pt x="6506" y="311323"/>
                      <a:pt x="11960" y="316778"/>
                      <a:pt x="18690" y="316778"/>
                    </a:cubicBezTo>
                    <a:lnTo>
                      <a:pt x="68497" y="316778"/>
                    </a:lnTo>
                    <a:cubicBezTo>
                      <a:pt x="75228" y="316876"/>
                      <a:pt x="80763" y="311503"/>
                      <a:pt x="80862" y="304773"/>
                    </a:cubicBezTo>
                    <a:cubicBezTo>
                      <a:pt x="80862" y="304773"/>
                      <a:pt x="80862" y="304773"/>
                      <a:pt x="80862" y="304773"/>
                    </a:cubicBezTo>
                    <a:close/>
                    <a:moveTo>
                      <a:pt x="80862" y="361450"/>
                    </a:moveTo>
                    <a:cubicBezTo>
                      <a:pt x="80862" y="354719"/>
                      <a:pt x="75408" y="349265"/>
                      <a:pt x="68677" y="349265"/>
                    </a:cubicBezTo>
                    <a:lnTo>
                      <a:pt x="18870" y="349265"/>
                    </a:lnTo>
                    <a:cubicBezTo>
                      <a:pt x="12140" y="349166"/>
                      <a:pt x="6604" y="354539"/>
                      <a:pt x="6506" y="361270"/>
                    </a:cubicBezTo>
                    <a:cubicBezTo>
                      <a:pt x="6506" y="361270"/>
                      <a:pt x="6506" y="361275"/>
                      <a:pt x="6506" y="361275"/>
                    </a:cubicBezTo>
                    <a:lnTo>
                      <a:pt x="6506" y="361450"/>
                    </a:lnTo>
                    <a:cubicBezTo>
                      <a:pt x="6506" y="368279"/>
                      <a:pt x="12041" y="373814"/>
                      <a:pt x="18870" y="373814"/>
                    </a:cubicBezTo>
                    <a:lnTo>
                      <a:pt x="68497" y="373814"/>
                    </a:lnTo>
                    <a:cubicBezTo>
                      <a:pt x="75123" y="373820"/>
                      <a:pt x="80578" y="368604"/>
                      <a:pt x="80862" y="361983"/>
                    </a:cubicBezTo>
                    <a:close/>
                    <a:moveTo>
                      <a:pt x="80862" y="418312"/>
                    </a:moveTo>
                    <a:cubicBezTo>
                      <a:pt x="80862" y="411581"/>
                      <a:pt x="75408" y="406127"/>
                      <a:pt x="68677" y="406127"/>
                    </a:cubicBezTo>
                    <a:lnTo>
                      <a:pt x="18870" y="406127"/>
                    </a:lnTo>
                    <a:cubicBezTo>
                      <a:pt x="12093" y="405315"/>
                      <a:pt x="5931" y="410148"/>
                      <a:pt x="5119" y="416931"/>
                    </a:cubicBezTo>
                    <a:cubicBezTo>
                      <a:pt x="5119" y="416931"/>
                      <a:pt x="5119" y="416931"/>
                      <a:pt x="5119" y="416931"/>
                    </a:cubicBezTo>
                    <a:cubicBezTo>
                      <a:pt x="4306" y="423708"/>
                      <a:pt x="9140" y="429864"/>
                      <a:pt x="15917" y="430677"/>
                    </a:cubicBezTo>
                    <a:cubicBezTo>
                      <a:pt x="15917" y="430677"/>
                      <a:pt x="15917" y="430677"/>
                      <a:pt x="15917" y="430677"/>
                    </a:cubicBezTo>
                    <a:cubicBezTo>
                      <a:pt x="16897" y="430799"/>
                      <a:pt x="17889" y="430799"/>
                      <a:pt x="18870" y="430677"/>
                    </a:cubicBezTo>
                    <a:lnTo>
                      <a:pt x="68497" y="430677"/>
                    </a:lnTo>
                    <a:cubicBezTo>
                      <a:pt x="75327" y="430671"/>
                      <a:pt x="80856" y="425141"/>
                      <a:pt x="80856" y="418312"/>
                    </a:cubicBezTo>
                    <a:close/>
                    <a:moveTo>
                      <a:pt x="267006" y="20274"/>
                    </a:moveTo>
                    <a:cubicBezTo>
                      <a:pt x="267104" y="13543"/>
                      <a:pt x="261731" y="8008"/>
                      <a:pt x="255001" y="7909"/>
                    </a:cubicBezTo>
                    <a:cubicBezTo>
                      <a:pt x="255001" y="7909"/>
                      <a:pt x="255001" y="7909"/>
                      <a:pt x="255001" y="7909"/>
                    </a:cubicBezTo>
                    <a:lnTo>
                      <a:pt x="124124" y="7909"/>
                    </a:lnTo>
                    <a:cubicBezTo>
                      <a:pt x="117347" y="7097"/>
                      <a:pt x="111191" y="11930"/>
                      <a:pt x="110378" y="18707"/>
                    </a:cubicBezTo>
                    <a:cubicBezTo>
                      <a:pt x="110378" y="18707"/>
                      <a:pt x="110378" y="18707"/>
                      <a:pt x="110378" y="18707"/>
                    </a:cubicBezTo>
                    <a:cubicBezTo>
                      <a:pt x="109560" y="25484"/>
                      <a:pt x="114394" y="31641"/>
                      <a:pt x="121170" y="32459"/>
                    </a:cubicBezTo>
                    <a:cubicBezTo>
                      <a:pt x="121170" y="32459"/>
                      <a:pt x="121176" y="32459"/>
                      <a:pt x="121176" y="32459"/>
                    </a:cubicBezTo>
                    <a:cubicBezTo>
                      <a:pt x="122157" y="32575"/>
                      <a:pt x="123143" y="32575"/>
                      <a:pt x="124124" y="32459"/>
                    </a:cubicBezTo>
                    <a:lnTo>
                      <a:pt x="254821" y="32459"/>
                    </a:lnTo>
                    <a:cubicBezTo>
                      <a:pt x="261552" y="32459"/>
                      <a:pt x="267006" y="27005"/>
                      <a:pt x="267006" y="20274"/>
                    </a:cubicBezTo>
                    <a:close/>
                    <a:moveTo>
                      <a:pt x="267006" y="77137"/>
                    </a:moveTo>
                    <a:cubicBezTo>
                      <a:pt x="267104" y="70406"/>
                      <a:pt x="261731" y="64871"/>
                      <a:pt x="255001" y="64772"/>
                    </a:cubicBezTo>
                    <a:cubicBezTo>
                      <a:pt x="255001" y="64772"/>
                      <a:pt x="255001" y="64772"/>
                      <a:pt x="255001" y="64772"/>
                    </a:cubicBezTo>
                    <a:lnTo>
                      <a:pt x="124124" y="64772"/>
                    </a:lnTo>
                    <a:cubicBezTo>
                      <a:pt x="117347" y="63960"/>
                      <a:pt x="111191" y="68793"/>
                      <a:pt x="110378" y="75570"/>
                    </a:cubicBezTo>
                    <a:cubicBezTo>
                      <a:pt x="110378" y="75570"/>
                      <a:pt x="110378" y="75576"/>
                      <a:pt x="110378" y="75576"/>
                    </a:cubicBezTo>
                    <a:cubicBezTo>
                      <a:pt x="109566" y="82353"/>
                      <a:pt x="114399" y="88509"/>
                      <a:pt x="121176" y="89321"/>
                    </a:cubicBezTo>
                    <a:cubicBezTo>
                      <a:pt x="121176" y="89321"/>
                      <a:pt x="121176" y="89321"/>
                      <a:pt x="121176" y="89321"/>
                    </a:cubicBezTo>
                    <a:cubicBezTo>
                      <a:pt x="122157" y="89443"/>
                      <a:pt x="123143" y="89443"/>
                      <a:pt x="124124" y="89321"/>
                    </a:cubicBezTo>
                    <a:lnTo>
                      <a:pt x="254821" y="89321"/>
                    </a:lnTo>
                    <a:cubicBezTo>
                      <a:pt x="261552" y="89321"/>
                      <a:pt x="267006" y="83867"/>
                      <a:pt x="267006" y="77137"/>
                    </a:cubicBezTo>
                    <a:close/>
                    <a:moveTo>
                      <a:pt x="267006" y="133999"/>
                    </a:moveTo>
                    <a:cubicBezTo>
                      <a:pt x="267104" y="127274"/>
                      <a:pt x="261726" y="121739"/>
                      <a:pt x="255001" y="121640"/>
                    </a:cubicBezTo>
                    <a:lnTo>
                      <a:pt x="124124" y="121640"/>
                    </a:lnTo>
                    <a:cubicBezTo>
                      <a:pt x="117353" y="120822"/>
                      <a:pt x="111196" y="125650"/>
                      <a:pt x="110378" y="132427"/>
                    </a:cubicBezTo>
                    <a:cubicBezTo>
                      <a:pt x="110378" y="132427"/>
                      <a:pt x="110378" y="132433"/>
                      <a:pt x="110378" y="132438"/>
                    </a:cubicBezTo>
                    <a:cubicBezTo>
                      <a:pt x="109566" y="139215"/>
                      <a:pt x="114399" y="145372"/>
                      <a:pt x="121176" y="146190"/>
                    </a:cubicBezTo>
                    <a:cubicBezTo>
                      <a:pt x="122157" y="146306"/>
                      <a:pt x="123143" y="146306"/>
                      <a:pt x="124124" y="146190"/>
                    </a:cubicBezTo>
                    <a:lnTo>
                      <a:pt x="254821" y="146190"/>
                    </a:lnTo>
                    <a:cubicBezTo>
                      <a:pt x="261552" y="146190"/>
                      <a:pt x="267006" y="140736"/>
                      <a:pt x="267006" y="134005"/>
                    </a:cubicBezTo>
                    <a:close/>
                    <a:moveTo>
                      <a:pt x="267006" y="190862"/>
                    </a:moveTo>
                    <a:cubicBezTo>
                      <a:pt x="267104" y="184131"/>
                      <a:pt x="261731" y="178596"/>
                      <a:pt x="255001" y="178497"/>
                    </a:cubicBezTo>
                    <a:cubicBezTo>
                      <a:pt x="255001" y="178497"/>
                      <a:pt x="255001" y="178497"/>
                      <a:pt x="255001" y="178497"/>
                    </a:cubicBezTo>
                    <a:lnTo>
                      <a:pt x="124124" y="178497"/>
                    </a:lnTo>
                    <a:cubicBezTo>
                      <a:pt x="117347" y="177685"/>
                      <a:pt x="111191" y="182518"/>
                      <a:pt x="110378" y="189295"/>
                    </a:cubicBezTo>
                    <a:cubicBezTo>
                      <a:pt x="110378" y="189295"/>
                      <a:pt x="110378" y="189295"/>
                      <a:pt x="110378" y="189295"/>
                    </a:cubicBezTo>
                    <a:cubicBezTo>
                      <a:pt x="109566" y="196072"/>
                      <a:pt x="114399" y="202229"/>
                      <a:pt x="121176" y="203047"/>
                    </a:cubicBezTo>
                    <a:cubicBezTo>
                      <a:pt x="122157" y="203163"/>
                      <a:pt x="123143" y="203163"/>
                      <a:pt x="124124" y="203047"/>
                    </a:cubicBezTo>
                    <a:lnTo>
                      <a:pt x="254821" y="203047"/>
                    </a:lnTo>
                    <a:cubicBezTo>
                      <a:pt x="261552" y="203047"/>
                      <a:pt x="267006" y="197592"/>
                      <a:pt x="267006" y="190862"/>
                    </a:cubicBezTo>
                    <a:close/>
                    <a:moveTo>
                      <a:pt x="267006" y="247724"/>
                    </a:moveTo>
                    <a:cubicBezTo>
                      <a:pt x="267104" y="240994"/>
                      <a:pt x="261731" y="235458"/>
                      <a:pt x="255001" y="235360"/>
                    </a:cubicBezTo>
                    <a:cubicBezTo>
                      <a:pt x="255001" y="235360"/>
                      <a:pt x="255001" y="235360"/>
                      <a:pt x="255001" y="235360"/>
                    </a:cubicBezTo>
                    <a:lnTo>
                      <a:pt x="124124" y="235360"/>
                    </a:lnTo>
                    <a:cubicBezTo>
                      <a:pt x="117347" y="234547"/>
                      <a:pt x="111191" y="239381"/>
                      <a:pt x="110378" y="246158"/>
                    </a:cubicBezTo>
                    <a:cubicBezTo>
                      <a:pt x="110378" y="246158"/>
                      <a:pt x="110378" y="246158"/>
                      <a:pt x="110378" y="246158"/>
                    </a:cubicBezTo>
                    <a:cubicBezTo>
                      <a:pt x="109560" y="252935"/>
                      <a:pt x="114394" y="259091"/>
                      <a:pt x="121170" y="259909"/>
                    </a:cubicBezTo>
                    <a:cubicBezTo>
                      <a:pt x="121170" y="259909"/>
                      <a:pt x="121176" y="259909"/>
                      <a:pt x="121176" y="259909"/>
                    </a:cubicBezTo>
                    <a:cubicBezTo>
                      <a:pt x="122157" y="260025"/>
                      <a:pt x="123143" y="260025"/>
                      <a:pt x="124124" y="259909"/>
                    </a:cubicBezTo>
                    <a:lnTo>
                      <a:pt x="254821" y="259909"/>
                    </a:lnTo>
                    <a:cubicBezTo>
                      <a:pt x="261552" y="259909"/>
                      <a:pt x="267006" y="254455"/>
                      <a:pt x="267006" y="247724"/>
                    </a:cubicBezTo>
                    <a:close/>
                    <a:moveTo>
                      <a:pt x="423488" y="304587"/>
                    </a:moveTo>
                    <a:cubicBezTo>
                      <a:pt x="423488" y="297758"/>
                      <a:pt x="417953" y="292222"/>
                      <a:pt x="411123" y="292222"/>
                    </a:cubicBezTo>
                    <a:lnTo>
                      <a:pt x="280606" y="292222"/>
                    </a:lnTo>
                    <a:cubicBezTo>
                      <a:pt x="273777" y="292222"/>
                      <a:pt x="268242" y="297758"/>
                      <a:pt x="268242" y="304587"/>
                    </a:cubicBezTo>
                    <a:cubicBezTo>
                      <a:pt x="268242" y="311318"/>
                      <a:pt x="273696" y="316772"/>
                      <a:pt x="280427" y="316772"/>
                    </a:cubicBezTo>
                    <a:lnTo>
                      <a:pt x="411123" y="316772"/>
                    </a:lnTo>
                    <a:cubicBezTo>
                      <a:pt x="417854" y="316870"/>
                      <a:pt x="423390" y="311497"/>
                      <a:pt x="423488" y="304767"/>
                    </a:cubicBezTo>
                    <a:cubicBezTo>
                      <a:pt x="423488" y="304767"/>
                      <a:pt x="423488" y="304767"/>
                      <a:pt x="423488" y="304767"/>
                    </a:cubicBezTo>
                    <a:close/>
                    <a:moveTo>
                      <a:pt x="423488" y="361450"/>
                    </a:moveTo>
                    <a:cubicBezTo>
                      <a:pt x="423488" y="354719"/>
                      <a:pt x="418034" y="349265"/>
                      <a:pt x="411303" y="349265"/>
                    </a:cubicBezTo>
                    <a:lnTo>
                      <a:pt x="280606" y="349265"/>
                    </a:lnTo>
                    <a:cubicBezTo>
                      <a:pt x="273876" y="349166"/>
                      <a:pt x="268346" y="354545"/>
                      <a:pt x="268247" y="361275"/>
                    </a:cubicBezTo>
                    <a:cubicBezTo>
                      <a:pt x="268247" y="361275"/>
                      <a:pt x="268247" y="361275"/>
                      <a:pt x="268247" y="361275"/>
                    </a:cubicBezTo>
                    <a:cubicBezTo>
                      <a:pt x="268247" y="361334"/>
                      <a:pt x="268247" y="361391"/>
                      <a:pt x="268247" y="361450"/>
                    </a:cubicBezTo>
                    <a:cubicBezTo>
                      <a:pt x="268247" y="368279"/>
                      <a:pt x="273783" y="373814"/>
                      <a:pt x="280612" y="373814"/>
                    </a:cubicBezTo>
                    <a:lnTo>
                      <a:pt x="411123" y="373814"/>
                    </a:lnTo>
                    <a:cubicBezTo>
                      <a:pt x="417750" y="373820"/>
                      <a:pt x="423204" y="368604"/>
                      <a:pt x="423488" y="361983"/>
                    </a:cubicBezTo>
                    <a:close/>
                    <a:moveTo>
                      <a:pt x="423488" y="418312"/>
                    </a:moveTo>
                    <a:cubicBezTo>
                      <a:pt x="423488" y="411581"/>
                      <a:pt x="418034" y="406127"/>
                      <a:pt x="411303" y="406127"/>
                    </a:cubicBezTo>
                    <a:lnTo>
                      <a:pt x="280606" y="406127"/>
                    </a:lnTo>
                    <a:cubicBezTo>
                      <a:pt x="273829" y="405315"/>
                      <a:pt x="267673" y="410154"/>
                      <a:pt x="266855" y="416931"/>
                    </a:cubicBezTo>
                    <a:cubicBezTo>
                      <a:pt x="266043" y="423708"/>
                      <a:pt x="270876" y="429864"/>
                      <a:pt x="277653" y="430677"/>
                    </a:cubicBezTo>
                    <a:cubicBezTo>
                      <a:pt x="277653" y="430677"/>
                      <a:pt x="277659" y="430677"/>
                      <a:pt x="277659" y="430677"/>
                    </a:cubicBezTo>
                    <a:cubicBezTo>
                      <a:pt x="278639" y="430799"/>
                      <a:pt x="279626" y="430799"/>
                      <a:pt x="280606" y="430677"/>
                    </a:cubicBezTo>
                    <a:lnTo>
                      <a:pt x="411123" y="430677"/>
                    </a:lnTo>
                    <a:cubicBezTo>
                      <a:pt x="417953" y="430677"/>
                      <a:pt x="423482" y="425147"/>
                      <a:pt x="423488" y="418318"/>
                    </a:cubicBezTo>
                    <a:close/>
                    <a:moveTo>
                      <a:pt x="324582" y="20274"/>
                    </a:moveTo>
                    <a:cubicBezTo>
                      <a:pt x="324692" y="12377"/>
                      <a:pt x="318385" y="5878"/>
                      <a:pt x="310482" y="5768"/>
                    </a:cubicBezTo>
                    <a:cubicBezTo>
                      <a:pt x="310477" y="5768"/>
                      <a:pt x="310465" y="5768"/>
                      <a:pt x="310453" y="5768"/>
                    </a:cubicBezTo>
                    <a:cubicBezTo>
                      <a:pt x="302557" y="5670"/>
                      <a:pt x="296075" y="11988"/>
                      <a:pt x="295977" y="19885"/>
                    </a:cubicBezTo>
                    <a:cubicBezTo>
                      <a:pt x="295977" y="19885"/>
                      <a:pt x="295977" y="19891"/>
                      <a:pt x="295977" y="19897"/>
                    </a:cubicBezTo>
                    <a:cubicBezTo>
                      <a:pt x="295866" y="27800"/>
                      <a:pt x="302185" y="34292"/>
                      <a:pt x="310088" y="34403"/>
                    </a:cubicBezTo>
                    <a:cubicBezTo>
                      <a:pt x="310094" y="34403"/>
                      <a:pt x="310100" y="34403"/>
                      <a:pt x="310105" y="34403"/>
                    </a:cubicBezTo>
                    <a:lnTo>
                      <a:pt x="310279" y="34403"/>
                    </a:lnTo>
                    <a:cubicBezTo>
                      <a:pt x="318113" y="34403"/>
                      <a:pt x="324489" y="28107"/>
                      <a:pt x="324582" y="20274"/>
                    </a:cubicBezTo>
                    <a:close/>
                    <a:moveTo>
                      <a:pt x="367148" y="20274"/>
                    </a:moveTo>
                    <a:cubicBezTo>
                      <a:pt x="367258" y="12377"/>
                      <a:pt x="360951" y="5878"/>
                      <a:pt x="353048" y="5768"/>
                    </a:cubicBezTo>
                    <a:cubicBezTo>
                      <a:pt x="353042" y="5768"/>
                      <a:pt x="353031" y="5768"/>
                      <a:pt x="353019" y="5768"/>
                    </a:cubicBezTo>
                    <a:cubicBezTo>
                      <a:pt x="345117" y="5658"/>
                      <a:pt x="338624" y="11977"/>
                      <a:pt x="338513" y="19879"/>
                    </a:cubicBezTo>
                    <a:cubicBezTo>
                      <a:pt x="338513" y="19885"/>
                      <a:pt x="338513" y="19891"/>
                      <a:pt x="338513" y="19897"/>
                    </a:cubicBezTo>
                    <a:cubicBezTo>
                      <a:pt x="338409" y="27800"/>
                      <a:pt x="344728" y="34298"/>
                      <a:pt x="352636" y="34403"/>
                    </a:cubicBezTo>
                    <a:cubicBezTo>
                      <a:pt x="352636" y="34403"/>
                      <a:pt x="352642" y="34403"/>
                      <a:pt x="352642" y="34403"/>
                    </a:cubicBezTo>
                    <a:lnTo>
                      <a:pt x="352996" y="34403"/>
                    </a:lnTo>
                    <a:cubicBezTo>
                      <a:pt x="360794" y="34611"/>
                      <a:pt x="367293" y="28461"/>
                      <a:pt x="367502" y="20663"/>
                    </a:cubicBezTo>
                    <a:cubicBezTo>
                      <a:pt x="367502" y="20651"/>
                      <a:pt x="367502" y="20639"/>
                      <a:pt x="367502" y="20628"/>
                    </a:cubicBezTo>
                    <a:cubicBezTo>
                      <a:pt x="367502" y="20512"/>
                      <a:pt x="367502" y="20390"/>
                      <a:pt x="367502" y="20274"/>
                    </a:cubicBezTo>
                    <a:close/>
                    <a:moveTo>
                      <a:pt x="409888" y="20274"/>
                    </a:moveTo>
                    <a:cubicBezTo>
                      <a:pt x="409998" y="12377"/>
                      <a:pt x="403691" y="5878"/>
                      <a:pt x="395788" y="5768"/>
                    </a:cubicBezTo>
                    <a:cubicBezTo>
                      <a:pt x="395782" y="5768"/>
                      <a:pt x="395771" y="5768"/>
                      <a:pt x="395759" y="5768"/>
                    </a:cubicBezTo>
                    <a:cubicBezTo>
                      <a:pt x="387862" y="5652"/>
                      <a:pt x="381369" y="11959"/>
                      <a:pt x="381253" y="19856"/>
                    </a:cubicBezTo>
                    <a:cubicBezTo>
                      <a:pt x="381253" y="19868"/>
                      <a:pt x="381253" y="19885"/>
                      <a:pt x="381253" y="19897"/>
                    </a:cubicBezTo>
                    <a:cubicBezTo>
                      <a:pt x="381143" y="27800"/>
                      <a:pt x="387462" y="34292"/>
                      <a:pt x="395364" y="34403"/>
                    </a:cubicBezTo>
                    <a:cubicBezTo>
                      <a:pt x="395364" y="34403"/>
                      <a:pt x="395370" y="34403"/>
                      <a:pt x="395376" y="34403"/>
                    </a:cubicBezTo>
                    <a:lnTo>
                      <a:pt x="395556" y="34403"/>
                    </a:lnTo>
                    <a:cubicBezTo>
                      <a:pt x="403401" y="34420"/>
                      <a:pt x="409795" y="28119"/>
                      <a:pt x="409888" y="20274"/>
                    </a:cubicBezTo>
                    <a:close/>
                    <a:moveTo>
                      <a:pt x="452453" y="20274"/>
                    </a:moveTo>
                    <a:cubicBezTo>
                      <a:pt x="452563" y="12371"/>
                      <a:pt x="446245" y="5878"/>
                      <a:pt x="438342" y="5768"/>
                    </a:cubicBezTo>
                    <a:cubicBezTo>
                      <a:pt x="438336" y="5768"/>
                      <a:pt x="438331" y="5768"/>
                      <a:pt x="438325" y="5768"/>
                    </a:cubicBezTo>
                    <a:cubicBezTo>
                      <a:pt x="430422" y="5658"/>
                      <a:pt x="423929" y="11977"/>
                      <a:pt x="423819" y="19879"/>
                    </a:cubicBezTo>
                    <a:cubicBezTo>
                      <a:pt x="423819" y="19885"/>
                      <a:pt x="423819" y="19891"/>
                      <a:pt x="423819" y="19897"/>
                    </a:cubicBezTo>
                    <a:cubicBezTo>
                      <a:pt x="423715" y="27800"/>
                      <a:pt x="430033" y="34298"/>
                      <a:pt x="437942" y="34403"/>
                    </a:cubicBezTo>
                    <a:cubicBezTo>
                      <a:pt x="437942" y="34403"/>
                      <a:pt x="437948" y="34403"/>
                      <a:pt x="437948" y="34403"/>
                    </a:cubicBezTo>
                    <a:lnTo>
                      <a:pt x="438301" y="34403"/>
                    </a:lnTo>
                    <a:cubicBezTo>
                      <a:pt x="446106" y="34403"/>
                      <a:pt x="452430" y="28078"/>
                      <a:pt x="452430" y="20274"/>
                    </a:cubicBezTo>
                    <a:close/>
                    <a:moveTo>
                      <a:pt x="495193" y="20274"/>
                    </a:moveTo>
                    <a:cubicBezTo>
                      <a:pt x="495303" y="12377"/>
                      <a:pt x="488996" y="5878"/>
                      <a:pt x="481093" y="5768"/>
                    </a:cubicBezTo>
                    <a:cubicBezTo>
                      <a:pt x="481088" y="5768"/>
                      <a:pt x="481076" y="5768"/>
                      <a:pt x="481064" y="5768"/>
                    </a:cubicBezTo>
                    <a:cubicBezTo>
                      <a:pt x="473162" y="5664"/>
                      <a:pt x="466663" y="11982"/>
                      <a:pt x="466559" y="19891"/>
                    </a:cubicBezTo>
                    <a:cubicBezTo>
                      <a:pt x="466559" y="19891"/>
                      <a:pt x="466559" y="19897"/>
                      <a:pt x="466559" y="19897"/>
                    </a:cubicBezTo>
                    <a:cubicBezTo>
                      <a:pt x="466454" y="27800"/>
                      <a:pt x="472773" y="34298"/>
                      <a:pt x="480681" y="34403"/>
                    </a:cubicBezTo>
                    <a:cubicBezTo>
                      <a:pt x="480681" y="34403"/>
                      <a:pt x="480687" y="34403"/>
                      <a:pt x="480693" y="34403"/>
                    </a:cubicBezTo>
                    <a:lnTo>
                      <a:pt x="481041" y="34403"/>
                    </a:lnTo>
                    <a:cubicBezTo>
                      <a:pt x="488845" y="34403"/>
                      <a:pt x="495170" y="28078"/>
                      <a:pt x="495170" y="20274"/>
                    </a:cubicBezTo>
                    <a:close/>
                    <a:moveTo>
                      <a:pt x="537933" y="20274"/>
                    </a:moveTo>
                    <a:cubicBezTo>
                      <a:pt x="538043" y="12377"/>
                      <a:pt x="531736" y="5878"/>
                      <a:pt x="523833" y="5768"/>
                    </a:cubicBezTo>
                    <a:cubicBezTo>
                      <a:pt x="523828" y="5768"/>
                      <a:pt x="523816" y="5768"/>
                      <a:pt x="523804" y="5768"/>
                    </a:cubicBezTo>
                    <a:cubicBezTo>
                      <a:pt x="515907" y="5670"/>
                      <a:pt x="509426" y="11988"/>
                      <a:pt x="509327" y="19885"/>
                    </a:cubicBezTo>
                    <a:cubicBezTo>
                      <a:pt x="509327" y="19885"/>
                      <a:pt x="509327" y="19891"/>
                      <a:pt x="509327" y="19897"/>
                    </a:cubicBezTo>
                    <a:cubicBezTo>
                      <a:pt x="509217" y="27800"/>
                      <a:pt x="515536" y="34292"/>
                      <a:pt x="523439" y="34403"/>
                    </a:cubicBezTo>
                    <a:cubicBezTo>
                      <a:pt x="523445" y="34403"/>
                      <a:pt x="523450" y="34403"/>
                      <a:pt x="523456" y="34403"/>
                    </a:cubicBezTo>
                    <a:lnTo>
                      <a:pt x="523630" y="34403"/>
                    </a:lnTo>
                    <a:cubicBezTo>
                      <a:pt x="531463" y="34403"/>
                      <a:pt x="537840" y="28107"/>
                      <a:pt x="537933" y="20274"/>
                    </a:cubicBezTo>
                    <a:close/>
                    <a:moveTo>
                      <a:pt x="324582" y="133999"/>
                    </a:moveTo>
                    <a:cubicBezTo>
                      <a:pt x="324698" y="126102"/>
                      <a:pt x="318391" y="119609"/>
                      <a:pt x="310494" y="119493"/>
                    </a:cubicBezTo>
                    <a:cubicBezTo>
                      <a:pt x="310482" y="119493"/>
                      <a:pt x="310465" y="119493"/>
                      <a:pt x="310453" y="119493"/>
                    </a:cubicBezTo>
                    <a:cubicBezTo>
                      <a:pt x="302557" y="119395"/>
                      <a:pt x="296075" y="125713"/>
                      <a:pt x="295977" y="133610"/>
                    </a:cubicBezTo>
                    <a:cubicBezTo>
                      <a:pt x="295977" y="133610"/>
                      <a:pt x="295977" y="133616"/>
                      <a:pt x="295977" y="133616"/>
                    </a:cubicBezTo>
                    <a:cubicBezTo>
                      <a:pt x="295866" y="141513"/>
                      <a:pt x="302174" y="148006"/>
                      <a:pt x="310076" y="148122"/>
                    </a:cubicBezTo>
                    <a:cubicBezTo>
                      <a:pt x="310082" y="148122"/>
                      <a:pt x="310094" y="148122"/>
                      <a:pt x="310105" y="148122"/>
                    </a:cubicBezTo>
                    <a:lnTo>
                      <a:pt x="310279" y="148122"/>
                    </a:lnTo>
                    <a:cubicBezTo>
                      <a:pt x="318113" y="148128"/>
                      <a:pt x="324489" y="141826"/>
                      <a:pt x="324582" y="133993"/>
                    </a:cubicBezTo>
                    <a:close/>
                    <a:moveTo>
                      <a:pt x="367148" y="133999"/>
                    </a:moveTo>
                    <a:cubicBezTo>
                      <a:pt x="367246" y="126102"/>
                      <a:pt x="360928" y="119621"/>
                      <a:pt x="353031" y="119522"/>
                    </a:cubicBezTo>
                    <a:cubicBezTo>
                      <a:pt x="353031" y="119522"/>
                      <a:pt x="353025" y="119522"/>
                      <a:pt x="353019" y="119522"/>
                    </a:cubicBezTo>
                    <a:cubicBezTo>
                      <a:pt x="345122" y="119412"/>
                      <a:pt x="338629" y="125719"/>
                      <a:pt x="338513" y="133622"/>
                    </a:cubicBezTo>
                    <a:cubicBezTo>
                      <a:pt x="338513" y="133628"/>
                      <a:pt x="338513" y="133639"/>
                      <a:pt x="338513" y="133651"/>
                    </a:cubicBezTo>
                    <a:cubicBezTo>
                      <a:pt x="338403" y="141554"/>
                      <a:pt x="344722" y="148047"/>
                      <a:pt x="352625" y="148157"/>
                    </a:cubicBezTo>
                    <a:cubicBezTo>
                      <a:pt x="352630" y="148157"/>
                      <a:pt x="352636" y="148157"/>
                      <a:pt x="352642" y="148157"/>
                    </a:cubicBezTo>
                    <a:lnTo>
                      <a:pt x="352996" y="148157"/>
                    </a:lnTo>
                    <a:cubicBezTo>
                      <a:pt x="360794" y="148371"/>
                      <a:pt x="367287" y="142221"/>
                      <a:pt x="367502" y="134429"/>
                    </a:cubicBezTo>
                    <a:cubicBezTo>
                      <a:pt x="367502" y="134411"/>
                      <a:pt x="367502" y="134399"/>
                      <a:pt x="367502" y="134388"/>
                    </a:cubicBezTo>
                    <a:cubicBezTo>
                      <a:pt x="367502" y="134266"/>
                      <a:pt x="367502" y="134150"/>
                      <a:pt x="367502" y="134028"/>
                    </a:cubicBezTo>
                    <a:close/>
                    <a:moveTo>
                      <a:pt x="409888" y="133999"/>
                    </a:moveTo>
                    <a:cubicBezTo>
                      <a:pt x="410004" y="126102"/>
                      <a:pt x="403697" y="119609"/>
                      <a:pt x="395799" y="119493"/>
                    </a:cubicBezTo>
                    <a:cubicBezTo>
                      <a:pt x="395782" y="119493"/>
                      <a:pt x="395765" y="119493"/>
                      <a:pt x="395747" y="119493"/>
                    </a:cubicBezTo>
                    <a:cubicBezTo>
                      <a:pt x="387850" y="119377"/>
                      <a:pt x="381358" y="125684"/>
                      <a:pt x="381242" y="133581"/>
                    </a:cubicBezTo>
                    <a:cubicBezTo>
                      <a:pt x="381242" y="133593"/>
                      <a:pt x="381242" y="133605"/>
                      <a:pt x="381242" y="133616"/>
                    </a:cubicBezTo>
                    <a:cubicBezTo>
                      <a:pt x="381131" y="141513"/>
                      <a:pt x="387439" y="148012"/>
                      <a:pt x="395341" y="148122"/>
                    </a:cubicBezTo>
                    <a:cubicBezTo>
                      <a:pt x="395347" y="148122"/>
                      <a:pt x="395359" y="148122"/>
                      <a:pt x="395364" y="148122"/>
                    </a:cubicBezTo>
                    <a:lnTo>
                      <a:pt x="395544" y="148122"/>
                    </a:lnTo>
                    <a:cubicBezTo>
                      <a:pt x="403377" y="148128"/>
                      <a:pt x="409754" y="141826"/>
                      <a:pt x="409847" y="133993"/>
                    </a:cubicBezTo>
                    <a:close/>
                    <a:moveTo>
                      <a:pt x="452453" y="133999"/>
                    </a:moveTo>
                    <a:cubicBezTo>
                      <a:pt x="452552" y="126102"/>
                      <a:pt x="446227" y="119621"/>
                      <a:pt x="438325" y="119522"/>
                    </a:cubicBezTo>
                    <a:cubicBezTo>
                      <a:pt x="438325" y="119522"/>
                      <a:pt x="438325" y="119522"/>
                      <a:pt x="438325" y="119522"/>
                    </a:cubicBezTo>
                    <a:cubicBezTo>
                      <a:pt x="430428" y="119412"/>
                      <a:pt x="423935" y="125719"/>
                      <a:pt x="423819" y="133622"/>
                    </a:cubicBezTo>
                    <a:cubicBezTo>
                      <a:pt x="423819" y="133628"/>
                      <a:pt x="423819" y="133639"/>
                      <a:pt x="423819" y="133651"/>
                    </a:cubicBezTo>
                    <a:cubicBezTo>
                      <a:pt x="423709" y="141554"/>
                      <a:pt x="430027" y="148047"/>
                      <a:pt x="437930" y="148157"/>
                    </a:cubicBezTo>
                    <a:cubicBezTo>
                      <a:pt x="437936" y="148157"/>
                      <a:pt x="437942" y="148157"/>
                      <a:pt x="437948" y="148157"/>
                    </a:cubicBezTo>
                    <a:lnTo>
                      <a:pt x="438301" y="148157"/>
                    </a:lnTo>
                    <a:cubicBezTo>
                      <a:pt x="446106" y="148157"/>
                      <a:pt x="452430" y="141832"/>
                      <a:pt x="452430" y="134028"/>
                    </a:cubicBezTo>
                    <a:close/>
                    <a:moveTo>
                      <a:pt x="495193" y="133999"/>
                    </a:moveTo>
                    <a:cubicBezTo>
                      <a:pt x="495309" y="126102"/>
                      <a:pt x="489002" y="119609"/>
                      <a:pt x="481105" y="119493"/>
                    </a:cubicBezTo>
                    <a:cubicBezTo>
                      <a:pt x="481088" y="119493"/>
                      <a:pt x="481064" y="119493"/>
                      <a:pt x="481041" y="119493"/>
                    </a:cubicBezTo>
                    <a:cubicBezTo>
                      <a:pt x="473138" y="119383"/>
                      <a:pt x="466646" y="125702"/>
                      <a:pt x="466535" y="133605"/>
                    </a:cubicBezTo>
                    <a:cubicBezTo>
                      <a:pt x="466535" y="133610"/>
                      <a:pt x="466535" y="133616"/>
                      <a:pt x="466535" y="133622"/>
                    </a:cubicBezTo>
                    <a:cubicBezTo>
                      <a:pt x="466425" y="141525"/>
                      <a:pt x="472744" y="148017"/>
                      <a:pt x="480647" y="148128"/>
                    </a:cubicBezTo>
                    <a:cubicBezTo>
                      <a:pt x="480653" y="148128"/>
                      <a:pt x="480664" y="148128"/>
                      <a:pt x="480670" y="148128"/>
                    </a:cubicBezTo>
                    <a:lnTo>
                      <a:pt x="481018" y="148128"/>
                    </a:lnTo>
                    <a:cubicBezTo>
                      <a:pt x="488822" y="148128"/>
                      <a:pt x="495147" y="141803"/>
                      <a:pt x="495147" y="133999"/>
                    </a:cubicBezTo>
                    <a:close/>
                    <a:moveTo>
                      <a:pt x="537933" y="133999"/>
                    </a:moveTo>
                    <a:cubicBezTo>
                      <a:pt x="538049" y="126102"/>
                      <a:pt x="531742" y="119609"/>
                      <a:pt x="523845" y="119493"/>
                    </a:cubicBezTo>
                    <a:cubicBezTo>
                      <a:pt x="523833" y="119493"/>
                      <a:pt x="523816" y="119493"/>
                      <a:pt x="523804" y="119493"/>
                    </a:cubicBezTo>
                    <a:cubicBezTo>
                      <a:pt x="515907" y="119395"/>
                      <a:pt x="509426" y="125713"/>
                      <a:pt x="509327" y="133610"/>
                    </a:cubicBezTo>
                    <a:cubicBezTo>
                      <a:pt x="509327" y="133610"/>
                      <a:pt x="509327" y="133616"/>
                      <a:pt x="509327" y="133616"/>
                    </a:cubicBezTo>
                    <a:cubicBezTo>
                      <a:pt x="509217" y="141513"/>
                      <a:pt x="515524" y="148006"/>
                      <a:pt x="523427" y="148122"/>
                    </a:cubicBezTo>
                    <a:cubicBezTo>
                      <a:pt x="523433" y="148122"/>
                      <a:pt x="523445" y="148122"/>
                      <a:pt x="523456" y="148122"/>
                    </a:cubicBezTo>
                    <a:lnTo>
                      <a:pt x="523630" y="148122"/>
                    </a:lnTo>
                    <a:cubicBezTo>
                      <a:pt x="531463" y="148128"/>
                      <a:pt x="537840" y="141826"/>
                      <a:pt x="537933" y="133993"/>
                    </a:cubicBezTo>
                    <a:close/>
                    <a:moveTo>
                      <a:pt x="470290" y="297549"/>
                    </a:moveTo>
                    <a:cubicBezTo>
                      <a:pt x="470400" y="289652"/>
                      <a:pt x="464093" y="283159"/>
                      <a:pt x="456190" y="283043"/>
                    </a:cubicBezTo>
                    <a:cubicBezTo>
                      <a:pt x="456184" y="283043"/>
                      <a:pt x="456173" y="283043"/>
                      <a:pt x="456161" y="283043"/>
                    </a:cubicBezTo>
                    <a:cubicBezTo>
                      <a:pt x="448264" y="282944"/>
                      <a:pt x="441783" y="289269"/>
                      <a:pt x="441684" y="297172"/>
                    </a:cubicBezTo>
                    <a:cubicBezTo>
                      <a:pt x="441684" y="297172"/>
                      <a:pt x="441684" y="297172"/>
                      <a:pt x="441684" y="297172"/>
                    </a:cubicBezTo>
                    <a:cubicBezTo>
                      <a:pt x="441574" y="305069"/>
                      <a:pt x="447881" y="311567"/>
                      <a:pt x="455784" y="311677"/>
                    </a:cubicBezTo>
                    <a:cubicBezTo>
                      <a:pt x="455790" y="311677"/>
                      <a:pt x="455801" y="311677"/>
                      <a:pt x="455813" y="311677"/>
                    </a:cubicBezTo>
                    <a:lnTo>
                      <a:pt x="456161" y="311677"/>
                    </a:lnTo>
                    <a:cubicBezTo>
                      <a:pt x="463965" y="311677"/>
                      <a:pt x="470290" y="305353"/>
                      <a:pt x="470290" y="297549"/>
                    </a:cubicBezTo>
                    <a:close/>
                    <a:moveTo>
                      <a:pt x="513029" y="297549"/>
                    </a:moveTo>
                    <a:cubicBezTo>
                      <a:pt x="513139" y="289652"/>
                      <a:pt x="506833" y="283159"/>
                      <a:pt x="498930" y="283043"/>
                    </a:cubicBezTo>
                    <a:cubicBezTo>
                      <a:pt x="498924" y="283043"/>
                      <a:pt x="498912" y="283043"/>
                      <a:pt x="498907" y="283043"/>
                    </a:cubicBezTo>
                    <a:cubicBezTo>
                      <a:pt x="491010" y="282933"/>
                      <a:pt x="484511" y="289240"/>
                      <a:pt x="484401" y="297143"/>
                    </a:cubicBezTo>
                    <a:cubicBezTo>
                      <a:pt x="484401" y="297148"/>
                      <a:pt x="484401" y="297160"/>
                      <a:pt x="484401" y="297172"/>
                    </a:cubicBezTo>
                    <a:cubicBezTo>
                      <a:pt x="484291" y="305074"/>
                      <a:pt x="490609" y="311567"/>
                      <a:pt x="498512" y="311677"/>
                    </a:cubicBezTo>
                    <a:cubicBezTo>
                      <a:pt x="498518" y="311677"/>
                      <a:pt x="498524" y="311677"/>
                      <a:pt x="498529" y="311677"/>
                    </a:cubicBezTo>
                    <a:lnTo>
                      <a:pt x="498703" y="311677"/>
                    </a:lnTo>
                    <a:cubicBezTo>
                      <a:pt x="506537" y="311677"/>
                      <a:pt x="512907" y="305382"/>
                      <a:pt x="513012" y="297549"/>
                    </a:cubicBezTo>
                    <a:close/>
                    <a:moveTo>
                      <a:pt x="555595" y="297549"/>
                    </a:moveTo>
                    <a:cubicBezTo>
                      <a:pt x="555705" y="289652"/>
                      <a:pt x="549398" y="283159"/>
                      <a:pt x="541495" y="283043"/>
                    </a:cubicBezTo>
                    <a:cubicBezTo>
                      <a:pt x="541490" y="283043"/>
                      <a:pt x="541478" y="283043"/>
                      <a:pt x="541467" y="283043"/>
                    </a:cubicBezTo>
                    <a:cubicBezTo>
                      <a:pt x="533569" y="282933"/>
                      <a:pt x="527071" y="289240"/>
                      <a:pt x="526961" y="297143"/>
                    </a:cubicBezTo>
                    <a:cubicBezTo>
                      <a:pt x="526961" y="297148"/>
                      <a:pt x="526961" y="297160"/>
                      <a:pt x="526961" y="297172"/>
                    </a:cubicBezTo>
                    <a:cubicBezTo>
                      <a:pt x="526851" y="305069"/>
                      <a:pt x="533157" y="311561"/>
                      <a:pt x="541060" y="311677"/>
                    </a:cubicBezTo>
                    <a:cubicBezTo>
                      <a:pt x="541066" y="311677"/>
                      <a:pt x="541078" y="311677"/>
                      <a:pt x="541089" y="311677"/>
                    </a:cubicBezTo>
                    <a:lnTo>
                      <a:pt x="541437" y="311677"/>
                    </a:lnTo>
                    <a:cubicBezTo>
                      <a:pt x="549242" y="311677"/>
                      <a:pt x="555566" y="305353"/>
                      <a:pt x="555566" y="297549"/>
                    </a:cubicBezTo>
                    <a:close/>
                    <a:moveTo>
                      <a:pt x="598335" y="297549"/>
                    </a:moveTo>
                    <a:cubicBezTo>
                      <a:pt x="598445" y="289652"/>
                      <a:pt x="592138" y="283159"/>
                      <a:pt x="584235" y="283043"/>
                    </a:cubicBezTo>
                    <a:cubicBezTo>
                      <a:pt x="584229" y="283043"/>
                      <a:pt x="584218" y="283043"/>
                      <a:pt x="584212" y="283043"/>
                    </a:cubicBezTo>
                    <a:cubicBezTo>
                      <a:pt x="576315" y="282933"/>
                      <a:pt x="569817" y="289240"/>
                      <a:pt x="569706" y="297143"/>
                    </a:cubicBezTo>
                    <a:cubicBezTo>
                      <a:pt x="569706" y="297148"/>
                      <a:pt x="569706" y="297160"/>
                      <a:pt x="569706" y="297172"/>
                    </a:cubicBezTo>
                    <a:cubicBezTo>
                      <a:pt x="569596" y="305074"/>
                      <a:pt x="575915" y="311567"/>
                      <a:pt x="583817" y="311677"/>
                    </a:cubicBezTo>
                    <a:cubicBezTo>
                      <a:pt x="583823" y="311677"/>
                      <a:pt x="583829" y="311677"/>
                      <a:pt x="583835" y="311677"/>
                    </a:cubicBezTo>
                    <a:lnTo>
                      <a:pt x="584009" y="311677"/>
                    </a:lnTo>
                    <a:cubicBezTo>
                      <a:pt x="591842" y="311677"/>
                      <a:pt x="598219" y="305382"/>
                      <a:pt x="598312" y="297549"/>
                    </a:cubicBezTo>
                    <a:close/>
                    <a:moveTo>
                      <a:pt x="640900" y="297549"/>
                    </a:moveTo>
                    <a:cubicBezTo>
                      <a:pt x="641011" y="289652"/>
                      <a:pt x="634704" y="283159"/>
                      <a:pt x="626801" y="283043"/>
                    </a:cubicBezTo>
                    <a:cubicBezTo>
                      <a:pt x="626795" y="283043"/>
                      <a:pt x="626784" y="283043"/>
                      <a:pt x="626772" y="283043"/>
                    </a:cubicBezTo>
                    <a:cubicBezTo>
                      <a:pt x="618869" y="282939"/>
                      <a:pt x="612371" y="289257"/>
                      <a:pt x="612266" y="297166"/>
                    </a:cubicBezTo>
                    <a:cubicBezTo>
                      <a:pt x="612266" y="297166"/>
                      <a:pt x="612266" y="297172"/>
                      <a:pt x="612266" y="297172"/>
                    </a:cubicBezTo>
                    <a:cubicBezTo>
                      <a:pt x="612162" y="305074"/>
                      <a:pt x="618481" y="311573"/>
                      <a:pt x="626389" y="311677"/>
                    </a:cubicBezTo>
                    <a:cubicBezTo>
                      <a:pt x="626389" y="311677"/>
                      <a:pt x="626395" y="311677"/>
                      <a:pt x="626401" y="311677"/>
                    </a:cubicBezTo>
                    <a:lnTo>
                      <a:pt x="626749" y="311677"/>
                    </a:lnTo>
                    <a:cubicBezTo>
                      <a:pt x="634553" y="311677"/>
                      <a:pt x="640878" y="305353"/>
                      <a:pt x="640878" y="297549"/>
                    </a:cubicBezTo>
                    <a:close/>
                    <a:moveTo>
                      <a:pt x="683640" y="297549"/>
                    </a:moveTo>
                    <a:cubicBezTo>
                      <a:pt x="683751" y="289652"/>
                      <a:pt x="677444" y="283159"/>
                      <a:pt x="669541" y="283043"/>
                    </a:cubicBezTo>
                    <a:cubicBezTo>
                      <a:pt x="669535" y="283043"/>
                      <a:pt x="669523" y="283043"/>
                      <a:pt x="669512" y="283043"/>
                    </a:cubicBezTo>
                    <a:cubicBezTo>
                      <a:pt x="661615" y="282944"/>
                      <a:pt x="655134" y="289263"/>
                      <a:pt x="655035" y="297160"/>
                    </a:cubicBezTo>
                    <a:cubicBezTo>
                      <a:pt x="655035" y="297160"/>
                      <a:pt x="655035" y="297166"/>
                      <a:pt x="655035" y="297172"/>
                    </a:cubicBezTo>
                    <a:cubicBezTo>
                      <a:pt x="654925" y="305074"/>
                      <a:pt x="661243" y="311567"/>
                      <a:pt x="669146" y="311677"/>
                    </a:cubicBezTo>
                    <a:cubicBezTo>
                      <a:pt x="669152" y="311677"/>
                      <a:pt x="669158" y="311677"/>
                      <a:pt x="669164" y="311677"/>
                    </a:cubicBezTo>
                    <a:lnTo>
                      <a:pt x="669338" y="311677"/>
                    </a:lnTo>
                    <a:cubicBezTo>
                      <a:pt x="677171" y="311677"/>
                      <a:pt x="683547" y="305382"/>
                      <a:pt x="683640" y="297549"/>
                    </a:cubicBezTo>
                    <a:close/>
                    <a:moveTo>
                      <a:pt x="470290" y="414993"/>
                    </a:moveTo>
                    <a:cubicBezTo>
                      <a:pt x="470290" y="407096"/>
                      <a:pt x="463884" y="400690"/>
                      <a:pt x="455987" y="400690"/>
                    </a:cubicBezTo>
                    <a:cubicBezTo>
                      <a:pt x="448084" y="400690"/>
                      <a:pt x="441678" y="407096"/>
                      <a:pt x="441678" y="414999"/>
                    </a:cubicBezTo>
                    <a:cubicBezTo>
                      <a:pt x="441684" y="422902"/>
                      <a:pt x="448084" y="429302"/>
                      <a:pt x="455987" y="429302"/>
                    </a:cubicBezTo>
                    <a:lnTo>
                      <a:pt x="456161" y="429302"/>
                    </a:lnTo>
                    <a:cubicBezTo>
                      <a:pt x="464000" y="429203"/>
                      <a:pt x="470301" y="422815"/>
                      <a:pt x="470290" y="414976"/>
                    </a:cubicBezTo>
                    <a:close/>
                    <a:moveTo>
                      <a:pt x="513035" y="414993"/>
                    </a:moveTo>
                    <a:cubicBezTo>
                      <a:pt x="513029" y="407090"/>
                      <a:pt x="506629" y="400690"/>
                      <a:pt x="498727" y="400690"/>
                    </a:cubicBezTo>
                    <a:cubicBezTo>
                      <a:pt x="490824" y="400690"/>
                      <a:pt x="484424" y="407090"/>
                      <a:pt x="484418" y="414993"/>
                    </a:cubicBezTo>
                    <a:cubicBezTo>
                      <a:pt x="484418" y="422896"/>
                      <a:pt x="490824" y="429302"/>
                      <a:pt x="498727" y="429302"/>
                    </a:cubicBezTo>
                    <a:lnTo>
                      <a:pt x="498727" y="429302"/>
                    </a:lnTo>
                    <a:cubicBezTo>
                      <a:pt x="506629" y="429302"/>
                      <a:pt x="513035" y="422896"/>
                      <a:pt x="513035" y="414993"/>
                    </a:cubicBezTo>
                    <a:cubicBezTo>
                      <a:pt x="513035" y="414987"/>
                      <a:pt x="513035" y="414982"/>
                      <a:pt x="513035" y="414976"/>
                    </a:cubicBezTo>
                    <a:close/>
                    <a:moveTo>
                      <a:pt x="555595" y="414993"/>
                    </a:moveTo>
                    <a:cubicBezTo>
                      <a:pt x="555595" y="407096"/>
                      <a:pt x="549189" y="400690"/>
                      <a:pt x="541292" y="400690"/>
                    </a:cubicBezTo>
                    <a:cubicBezTo>
                      <a:pt x="533390" y="400690"/>
                      <a:pt x="526984" y="407096"/>
                      <a:pt x="526984" y="414999"/>
                    </a:cubicBezTo>
                    <a:cubicBezTo>
                      <a:pt x="526990" y="422902"/>
                      <a:pt x="533390" y="429302"/>
                      <a:pt x="541292" y="429302"/>
                    </a:cubicBezTo>
                    <a:lnTo>
                      <a:pt x="541467" y="429302"/>
                    </a:lnTo>
                    <a:cubicBezTo>
                      <a:pt x="549300" y="429203"/>
                      <a:pt x="555595" y="422826"/>
                      <a:pt x="555595" y="414993"/>
                    </a:cubicBezTo>
                    <a:close/>
                    <a:moveTo>
                      <a:pt x="598335" y="414993"/>
                    </a:moveTo>
                    <a:cubicBezTo>
                      <a:pt x="598335" y="407096"/>
                      <a:pt x="591929" y="400690"/>
                      <a:pt x="584032" y="400690"/>
                    </a:cubicBezTo>
                    <a:cubicBezTo>
                      <a:pt x="576129" y="400690"/>
                      <a:pt x="569730" y="407090"/>
                      <a:pt x="569724" y="414993"/>
                    </a:cubicBezTo>
                    <a:cubicBezTo>
                      <a:pt x="569724" y="422896"/>
                      <a:pt x="576129" y="429302"/>
                      <a:pt x="584032" y="429302"/>
                    </a:cubicBezTo>
                    <a:lnTo>
                      <a:pt x="584032" y="429302"/>
                    </a:lnTo>
                    <a:cubicBezTo>
                      <a:pt x="591929" y="429302"/>
                      <a:pt x="598335" y="422896"/>
                      <a:pt x="598335" y="414999"/>
                    </a:cubicBezTo>
                    <a:cubicBezTo>
                      <a:pt x="598335" y="414993"/>
                      <a:pt x="598335" y="414982"/>
                      <a:pt x="598335" y="414976"/>
                    </a:cubicBezTo>
                    <a:close/>
                    <a:moveTo>
                      <a:pt x="640900" y="414993"/>
                    </a:moveTo>
                    <a:cubicBezTo>
                      <a:pt x="640900" y="407096"/>
                      <a:pt x="634495" y="400690"/>
                      <a:pt x="626598" y="400690"/>
                    </a:cubicBezTo>
                    <a:cubicBezTo>
                      <a:pt x="618695" y="400690"/>
                      <a:pt x="612290" y="407096"/>
                      <a:pt x="612290" y="414999"/>
                    </a:cubicBezTo>
                    <a:cubicBezTo>
                      <a:pt x="612295" y="422902"/>
                      <a:pt x="618695" y="429302"/>
                      <a:pt x="626598" y="429302"/>
                    </a:cubicBezTo>
                    <a:lnTo>
                      <a:pt x="626772" y="429302"/>
                    </a:lnTo>
                    <a:cubicBezTo>
                      <a:pt x="634605" y="429203"/>
                      <a:pt x="640900" y="422826"/>
                      <a:pt x="640900" y="414993"/>
                    </a:cubicBezTo>
                    <a:close/>
                    <a:moveTo>
                      <a:pt x="683640" y="414993"/>
                    </a:moveTo>
                    <a:cubicBezTo>
                      <a:pt x="683640" y="407096"/>
                      <a:pt x="677235" y="400690"/>
                      <a:pt x="669338" y="400690"/>
                    </a:cubicBezTo>
                    <a:cubicBezTo>
                      <a:pt x="661435" y="400690"/>
                      <a:pt x="655035" y="407090"/>
                      <a:pt x="655029" y="414993"/>
                    </a:cubicBezTo>
                    <a:cubicBezTo>
                      <a:pt x="655029" y="422896"/>
                      <a:pt x="661435" y="429302"/>
                      <a:pt x="669338" y="429302"/>
                    </a:cubicBezTo>
                    <a:lnTo>
                      <a:pt x="669338" y="429302"/>
                    </a:lnTo>
                    <a:cubicBezTo>
                      <a:pt x="677235" y="429302"/>
                      <a:pt x="683640" y="422896"/>
                      <a:pt x="683640" y="414999"/>
                    </a:cubicBezTo>
                    <a:cubicBezTo>
                      <a:pt x="683640" y="414999"/>
                      <a:pt x="683640" y="414993"/>
                      <a:pt x="683640" y="41499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8" name="Google Shape;168;p17"/>
            <p:cNvGrpSpPr/>
            <p:nvPr/>
          </p:nvGrpSpPr>
          <p:grpSpPr>
            <a:xfrm>
              <a:off x="7474336" y="3174083"/>
              <a:ext cx="1926867" cy="2244429"/>
              <a:chOff x="7474336" y="3174083"/>
              <a:chExt cx="1926867" cy="2244429"/>
            </a:xfrm>
          </p:grpSpPr>
          <p:sp>
            <p:nvSpPr>
              <p:cNvPr id="169" name="Google Shape;169;p17"/>
              <p:cNvSpPr/>
              <p:nvPr/>
            </p:nvSpPr>
            <p:spPr>
              <a:xfrm>
                <a:off x="8503837" y="3925685"/>
                <a:ext cx="292080" cy="402729"/>
              </a:xfrm>
              <a:custGeom>
                <a:rect b="b" l="l" r="r" t="t"/>
                <a:pathLst>
                  <a:path extrusionOk="0" h="460262" w="333806">
                    <a:moveTo>
                      <a:pt x="330005" y="5767"/>
                    </a:moveTo>
                    <a:lnTo>
                      <a:pt x="97043" y="5767"/>
                    </a:lnTo>
                    <a:cubicBezTo>
                      <a:pt x="94762" y="5765"/>
                      <a:pt x="92563" y="6649"/>
                      <a:pt x="90921" y="8233"/>
                    </a:cubicBezTo>
                    <a:lnTo>
                      <a:pt x="7733" y="88246"/>
                    </a:lnTo>
                    <a:cubicBezTo>
                      <a:pt x="6666" y="89337"/>
                      <a:pt x="5900" y="90690"/>
                      <a:pt x="5523" y="92169"/>
                    </a:cubicBezTo>
                    <a:cubicBezTo>
                      <a:pt x="5424" y="92538"/>
                      <a:pt x="5349" y="92914"/>
                      <a:pt x="5296" y="93294"/>
                    </a:cubicBezTo>
                    <a:cubicBezTo>
                      <a:pt x="5175" y="93726"/>
                      <a:pt x="5082" y="94166"/>
                      <a:pt x="5030" y="94612"/>
                    </a:cubicBezTo>
                    <a:lnTo>
                      <a:pt x="5030" y="457198"/>
                    </a:lnTo>
                    <a:cubicBezTo>
                      <a:pt x="5024" y="462072"/>
                      <a:pt x="8975" y="466025"/>
                      <a:pt x="13849" y="466029"/>
                    </a:cubicBezTo>
                    <a:cubicBezTo>
                      <a:pt x="13855" y="466029"/>
                      <a:pt x="13855" y="466029"/>
                      <a:pt x="13861" y="466029"/>
                    </a:cubicBezTo>
                    <a:lnTo>
                      <a:pt x="330005" y="466029"/>
                    </a:lnTo>
                    <a:cubicBezTo>
                      <a:pt x="334879" y="466032"/>
                      <a:pt x="338831" y="462083"/>
                      <a:pt x="338836" y="457209"/>
                    </a:cubicBezTo>
                    <a:cubicBezTo>
                      <a:pt x="338836" y="457205"/>
                      <a:pt x="338836" y="457202"/>
                      <a:pt x="338836" y="457198"/>
                    </a:cubicBezTo>
                    <a:lnTo>
                      <a:pt x="338836" y="14598"/>
                    </a:lnTo>
                    <a:cubicBezTo>
                      <a:pt x="338842" y="9724"/>
                      <a:pt x="334891" y="5770"/>
                      <a:pt x="330017" y="5767"/>
                    </a:cubicBezTo>
                    <a:cubicBezTo>
                      <a:pt x="330011" y="5767"/>
                      <a:pt x="330011" y="5767"/>
                      <a:pt x="330005" y="5767"/>
                    </a:cubicBezTo>
                    <a:close/>
                    <a:moveTo>
                      <a:pt x="91043" y="34871"/>
                    </a:moveTo>
                    <a:lnTo>
                      <a:pt x="91043" y="85780"/>
                    </a:lnTo>
                    <a:lnTo>
                      <a:pt x="36316" y="85780"/>
                    </a:lnTo>
                    <a:close/>
                    <a:moveTo>
                      <a:pt x="321174" y="448366"/>
                    </a:moveTo>
                    <a:lnTo>
                      <a:pt x="22692" y="448366"/>
                    </a:lnTo>
                    <a:lnTo>
                      <a:pt x="22692" y="103460"/>
                    </a:lnTo>
                    <a:lnTo>
                      <a:pt x="99862" y="103460"/>
                    </a:lnTo>
                    <a:cubicBezTo>
                      <a:pt x="104736" y="103464"/>
                      <a:pt x="108688" y="99514"/>
                      <a:pt x="108694" y="94641"/>
                    </a:cubicBezTo>
                    <a:cubicBezTo>
                      <a:pt x="108694" y="94636"/>
                      <a:pt x="108694" y="94633"/>
                      <a:pt x="108694" y="94629"/>
                    </a:cubicBezTo>
                    <a:lnTo>
                      <a:pt x="108694" y="23446"/>
                    </a:lnTo>
                    <a:lnTo>
                      <a:pt x="321163"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17"/>
              <p:cNvSpPr/>
              <p:nvPr/>
            </p:nvSpPr>
            <p:spPr>
              <a:xfrm>
                <a:off x="8806477" y="3925685"/>
                <a:ext cx="292075" cy="402729"/>
              </a:xfrm>
              <a:custGeom>
                <a:rect b="b" l="l" r="r" t="t"/>
                <a:pathLst>
                  <a:path extrusionOk="0" h="460262" w="333800">
                    <a:moveTo>
                      <a:pt x="330005" y="5767"/>
                    </a:moveTo>
                    <a:lnTo>
                      <a:pt x="97048" y="5767"/>
                    </a:lnTo>
                    <a:cubicBezTo>
                      <a:pt x="94768" y="5765"/>
                      <a:pt x="92569" y="6649"/>
                      <a:pt x="90927" y="8233"/>
                    </a:cubicBezTo>
                    <a:lnTo>
                      <a:pt x="7739" y="88246"/>
                    </a:lnTo>
                    <a:cubicBezTo>
                      <a:pt x="6672" y="89337"/>
                      <a:pt x="5906" y="90690"/>
                      <a:pt x="5529" y="92169"/>
                    </a:cubicBezTo>
                    <a:cubicBezTo>
                      <a:pt x="5424" y="92538"/>
                      <a:pt x="5349" y="92914"/>
                      <a:pt x="5302" y="93294"/>
                    </a:cubicBezTo>
                    <a:cubicBezTo>
                      <a:pt x="5175" y="93726"/>
                      <a:pt x="5088" y="94166"/>
                      <a:pt x="5030" y="94612"/>
                    </a:cubicBezTo>
                    <a:lnTo>
                      <a:pt x="5030" y="457198"/>
                    </a:lnTo>
                    <a:cubicBezTo>
                      <a:pt x="5024" y="462072"/>
                      <a:pt x="8975" y="466025"/>
                      <a:pt x="13849" y="466029"/>
                    </a:cubicBezTo>
                    <a:cubicBezTo>
                      <a:pt x="13855" y="466029"/>
                      <a:pt x="13855" y="466029"/>
                      <a:pt x="13861" y="466029"/>
                    </a:cubicBezTo>
                    <a:lnTo>
                      <a:pt x="330005" y="466029"/>
                    </a:lnTo>
                    <a:cubicBezTo>
                      <a:pt x="334873" y="466029"/>
                      <a:pt x="338825" y="462084"/>
                      <a:pt x="338831" y="457215"/>
                    </a:cubicBezTo>
                    <a:lnTo>
                      <a:pt x="338831" y="14615"/>
                    </a:lnTo>
                    <a:cubicBezTo>
                      <a:pt x="338842" y="9741"/>
                      <a:pt x="334902" y="5779"/>
                      <a:pt x="330028" y="5767"/>
                    </a:cubicBezTo>
                    <a:cubicBezTo>
                      <a:pt x="330023" y="5767"/>
                      <a:pt x="330011" y="5767"/>
                      <a:pt x="330005" y="5767"/>
                    </a:cubicBezTo>
                    <a:close/>
                    <a:moveTo>
                      <a:pt x="91072" y="34888"/>
                    </a:moveTo>
                    <a:lnTo>
                      <a:pt x="91072" y="85798"/>
                    </a:lnTo>
                    <a:lnTo>
                      <a:pt x="36350" y="85798"/>
                    </a:lnTo>
                    <a:close/>
                    <a:moveTo>
                      <a:pt x="321203" y="448384"/>
                    </a:moveTo>
                    <a:lnTo>
                      <a:pt x="22692" y="448384"/>
                    </a:lnTo>
                    <a:lnTo>
                      <a:pt x="22692" y="103460"/>
                    </a:lnTo>
                    <a:lnTo>
                      <a:pt x="99862" y="103460"/>
                    </a:lnTo>
                    <a:cubicBezTo>
                      <a:pt x="104736" y="103464"/>
                      <a:pt x="108688" y="99514"/>
                      <a:pt x="108694" y="94641"/>
                    </a:cubicBezTo>
                    <a:cubicBezTo>
                      <a:pt x="108694" y="94636"/>
                      <a:pt x="108694" y="94633"/>
                      <a:pt x="108694" y="94629"/>
                    </a:cubicBezTo>
                    <a:lnTo>
                      <a:pt x="108694" y="23446"/>
                    </a:lnTo>
                    <a:lnTo>
                      <a:pt x="321163"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17"/>
              <p:cNvSpPr/>
              <p:nvPr/>
            </p:nvSpPr>
            <p:spPr>
              <a:xfrm>
                <a:off x="9109128" y="3925685"/>
                <a:ext cx="292075" cy="402729"/>
              </a:xfrm>
              <a:custGeom>
                <a:rect b="b" l="l" r="r" t="t"/>
                <a:pathLst>
                  <a:path extrusionOk="0" h="460262" w="333800">
                    <a:moveTo>
                      <a:pt x="329988" y="5767"/>
                    </a:moveTo>
                    <a:lnTo>
                      <a:pt x="97043" y="5767"/>
                    </a:lnTo>
                    <a:cubicBezTo>
                      <a:pt x="94762" y="5765"/>
                      <a:pt x="92563" y="6649"/>
                      <a:pt x="90921" y="8233"/>
                    </a:cubicBezTo>
                    <a:lnTo>
                      <a:pt x="7734" y="88246"/>
                    </a:lnTo>
                    <a:cubicBezTo>
                      <a:pt x="6666" y="89337"/>
                      <a:pt x="5906" y="90690"/>
                      <a:pt x="5523" y="92169"/>
                    </a:cubicBezTo>
                    <a:cubicBezTo>
                      <a:pt x="5424" y="92538"/>
                      <a:pt x="5349" y="92914"/>
                      <a:pt x="5296" y="93294"/>
                    </a:cubicBezTo>
                    <a:cubicBezTo>
                      <a:pt x="5175" y="93726"/>
                      <a:pt x="5082" y="94166"/>
                      <a:pt x="5030" y="94612"/>
                    </a:cubicBezTo>
                    <a:lnTo>
                      <a:pt x="5030" y="457198"/>
                    </a:lnTo>
                    <a:cubicBezTo>
                      <a:pt x="5024" y="462072"/>
                      <a:pt x="8975" y="466025"/>
                      <a:pt x="13849" y="466029"/>
                    </a:cubicBezTo>
                    <a:cubicBezTo>
                      <a:pt x="13855" y="466029"/>
                      <a:pt x="13855" y="466029"/>
                      <a:pt x="13861" y="466029"/>
                    </a:cubicBezTo>
                    <a:lnTo>
                      <a:pt x="330000" y="466029"/>
                    </a:lnTo>
                    <a:cubicBezTo>
                      <a:pt x="334873" y="466032"/>
                      <a:pt x="338825" y="462083"/>
                      <a:pt x="338831" y="457209"/>
                    </a:cubicBezTo>
                    <a:cubicBezTo>
                      <a:pt x="338831" y="457205"/>
                      <a:pt x="338831" y="457202"/>
                      <a:pt x="338831" y="457198"/>
                    </a:cubicBezTo>
                    <a:lnTo>
                      <a:pt x="338831" y="14598"/>
                    </a:lnTo>
                    <a:cubicBezTo>
                      <a:pt x="338836" y="9724"/>
                      <a:pt x="334885" y="5770"/>
                      <a:pt x="330011" y="5767"/>
                    </a:cubicBezTo>
                    <a:cubicBezTo>
                      <a:pt x="330005" y="5767"/>
                      <a:pt x="329994" y="5767"/>
                      <a:pt x="329988" y="5767"/>
                    </a:cubicBezTo>
                    <a:close/>
                    <a:moveTo>
                      <a:pt x="91031" y="34871"/>
                    </a:moveTo>
                    <a:lnTo>
                      <a:pt x="91031" y="85780"/>
                    </a:lnTo>
                    <a:lnTo>
                      <a:pt x="36304" y="85780"/>
                    </a:lnTo>
                    <a:close/>
                    <a:moveTo>
                      <a:pt x="321157" y="448366"/>
                    </a:moveTo>
                    <a:lnTo>
                      <a:pt x="22675" y="448366"/>
                    </a:lnTo>
                    <a:lnTo>
                      <a:pt x="22675" y="103460"/>
                    </a:lnTo>
                    <a:lnTo>
                      <a:pt x="99845" y="103460"/>
                    </a:lnTo>
                    <a:cubicBezTo>
                      <a:pt x="104719" y="103464"/>
                      <a:pt x="108670" y="99514"/>
                      <a:pt x="108676" y="94641"/>
                    </a:cubicBezTo>
                    <a:cubicBezTo>
                      <a:pt x="108676" y="94636"/>
                      <a:pt x="108676" y="94633"/>
                      <a:pt x="108676" y="94629"/>
                    </a:cubicBezTo>
                    <a:lnTo>
                      <a:pt x="108676" y="23446"/>
                    </a:lnTo>
                    <a:lnTo>
                      <a:pt x="321139"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17"/>
              <p:cNvSpPr/>
              <p:nvPr/>
            </p:nvSpPr>
            <p:spPr>
              <a:xfrm rot="5400000">
                <a:off x="7890349" y="4383229"/>
                <a:ext cx="710265" cy="1287404"/>
              </a:xfrm>
              <a:custGeom>
                <a:rect b="b" l="l" r="r" t="t"/>
                <a:pathLst>
                  <a:path extrusionOk="0" h="1471319" w="811731">
                    <a:moveTo>
                      <a:pt x="350859" y="504469"/>
                    </a:moveTo>
                    <a:lnTo>
                      <a:pt x="350859" y="1444396"/>
                    </a:lnTo>
                    <a:lnTo>
                      <a:pt x="346890" y="1447013"/>
                    </a:lnTo>
                    <a:lnTo>
                      <a:pt x="313991" y="1477086"/>
                    </a:lnTo>
                    <a:lnTo>
                      <a:pt x="303048" y="1463161"/>
                    </a:lnTo>
                    <a:lnTo>
                      <a:pt x="333220" y="1434904"/>
                    </a:lnTo>
                    <a:lnTo>
                      <a:pt x="333220" y="504469"/>
                    </a:lnTo>
                    <a:close/>
                    <a:moveTo>
                      <a:pt x="339614" y="473496"/>
                    </a:moveTo>
                    <a:lnTo>
                      <a:pt x="267392" y="5767"/>
                    </a:lnTo>
                    <a:lnTo>
                      <a:pt x="249933" y="8459"/>
                    </a:lnTo>
                    <a:lnTo>
                      <a:pt x="320779" y="467253"/>
                    </a:lnTo>
                    <a:lnTo>
                      <a:pt x="5030" y="778471"/>
                    </a:lnTo>
                    <a:lnTo>
                      <a:pt x="17429" y="791045"/>
                    </a:lnTo>
                    <a:close/>
                    <a:moveTo>
                      <a:pt x="816761" y="215154"/>
                    </a:moveTo>
                    <a:lnTo>
                      <a:pt x="808307" y="199651"/>
                    </a:lnTo>
                    <a:lnTo>
                      <a:pt x="325973" y="462623"/>
                    </a:lnTo>
                    <a:lnTo>
                      <a:pt x="334421" y="4781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17"/>
              <p:cNvSpPr/>
              <p:nvPr/>
            </p:nvSpPr>
            <p:spPr>
              <a:xfrm rot="5400000">
                <a:off x="7813542" y="4305066"/>
                <a:ext cx="774239" cy="1452651"/>
              </a:xfrm>
              <a:custGeom>
                <a:rect b="b" l="l" r="r" t="t"/>
                <a:pathLst>
                  <a:path extrusionOk="0" h="1660173" w="884845">
                    <a:moveTo>
                      <a:pt x="361634" y="425273"/>
                    </a:moveTo>
                    <a:cubicBezTo>
                      <a:pt x="410408" y="425273"/>
                      <a:pt x="449945" y="464810"/>
                      <a:pt x="449945" y="513584"/>
                    </a:cubicBezTo>
                    <a:cubicBezTo>
                      <a:pt x="449945" y="562359"/>
                      <a:pt x="410408" y="601896"/>
                      <a:pt x="361634" y="601896"/>
                    </a:cubicBezTo>
                    <a:cubicBezTo>
                      <a:pt x="312859" y="601896"/>
                      <a:pt x="273322" y="562359"/>
                      <a:pt x="273322" y="513584"/>
                    </a:cubicBezTo>
                    <a:cubicBezTo>
                      <a:pt x="273317" y="464816"/>
                      <a:pt x="312854" y="425279"/>
                      <a:pt x="361622" y="425273"/>
                    </a:cubicBezTo>
                    <a:cubicBezTo>
                      <a:pt x="361628" y="425273"/>
                      <a:pt x="361628" y="425273"/>
                      <a:pt x="361634" y="425273"/>
                    </a:cubicBezTo>
                    <a:close/>
                    <a:moveTo>
                      <a:pt x="361866" y="1665940"/>
                    </a:moveTo>
                    <a:cubicBezTo>
                      <a:pt x="348927" y="1665934"/>
                      <a:pt x="336034" y="1664472"/>
                      <a:pt x="323419" y="1661588"/>
                    </a:cubicBezTo>
                    <a:cubicBezTo>
                      <a:pt x="231232" y="1640578"/>
                      <a:pt x="173325" y="1548443"/>
                      <a:pt x="194341" y="1456273"/>
                    </a:cubicBezTo>
                    <a:cubicBezTo>
                      <a:pt x="215462" y="1363982"/>
                      <a:pt x="307399" y="1306284"/>
                      <a:pt x="399691" y="1327398"/>
                    </a:cubicBezTo>
                    <a:cubicBezTo>
                      <a:pt x="491982" y="1348519"/>
                      <a:pt x="549681" y="1440456"/>
                      <a:pt x="528560" y="1532748"/>
                    </a:cubicBezTo>
                    <a:cubicBezTo>
                      <a:pt x="510764" y="1610528"/>
                      <a:pt x="441659" y="1665748"/>
                      <a:pt x="361866" y="1665940"/>
                    </a:cubicBezTo>
                    <a:close/>
                    <a:moveTo>
                      <a:pt x="361245" y="1340500"/>
                    </a:moveTo>
                    <a:cubicBezTo>
                      <a:pt x="289563" y="1340686"/>
                      <a:pt x="227490" y="1390319"/>
                      <a:pt x="211545" y="1460202"/>
                    </a:cubicBezTo>
                    <a:lnTo>
                      <a:pt x="211545" y="1460202"/>
                    </a:lnTo>
                    <a:cubicBezTo>
                      <a:pt x="192694" y="1542896"/>
                      <a:pt x="244618" y="1625521"/>
                      <a:pt x="327342" y="1644373"/>
                    </a:cubicBezTo>
                    <a:cubicBezTo>
                      <a:pt x="410118" y="1663514"/>
                      <a:pt x="492742" y="1611920"/>
                      <a:pt x="511878" y="1529145"/>
                    </a:cubicBezTo>
                    <a:cubicBezTo>
                      <a:pt x="531020" y="1446369"/>
                      <a:pt x="479426" y="1363744"/>
                      <a:pt x="396651" y="1344608"/>
                    </a:cubicBezTo>
                    <a:cubicBezTo>
                      <a:pt x="396337" y="1344533"/>
                      <a:pt x="396024" y="1344463"/>
                      <a:pt x="395710" y="1344393"/>
                    </a:cubicBezTo>
                    <a:cubicBezTo>
                      <a:pt x="384402" y="1341806"/>
                      <a:pt x="372844" y="1340488"/>
                      <a:pt x="361245" y="1340471"/>
                    </a:cubicBezTo>
                    <a:close/>
                    <a:moveTo>
                      <a:pt x="361634" y="1406194"/>
                    </a:moveTo>
                    <a:cubicBezTo>
                      <a:pt x="410408" y="1406194"/>
                      <a:pt x="449945" y="1445731"/>
                      <a:pt x="449945" y="1494505"/>
                    </a:cubicBezTo>
                    <a:cubicBezTo>
                      <a:pt x="449945" y="1543279"/>
                      <a:pt x="410408" y="1582816"/>
                      <a:pt x="361634" y="1582816"/>
                    </a:cubicBezTo>
                    <a:cubicBezTo>
                      <a:pt x="312859" y="1582816"/>
                      <a:pt x="273322" y="1543279"/>
                      <a:pt x="273322" y="1494505"/>
                    </a:cubicBezTo>
                    <a:cubicBezTo>
                      <a:pt x="273305" y="1445736"/>
                      <a:pt x="312824" y="1406182"/>
                      <a:pt x="361593" y="1406165"/>
                    </a:cubicBezTo>
                    <a:cubicBezTo>
                      <a:pt x="361604" y="1406165"/>
                      <a:pt x="361622" y="1406165"/>
                      <a:pt x="361634" y="1406165"/>
                    </a:cubicBezTo>
                    <a:close/>
                    <a:moveTo>
                      <a:pt x="49179" y="779005"/>
                    </a:moveTo>
                    <a:cubicBezTo>
                      <a:pt x="73566" y="778999"/>
                      <a:pt x="93335" y="798768"/>
                      <a:pt x="93341" y="823155"/>
                    </a:cubicBezTo>
                    <a:cubicBezTo>
                      <a:pt x="93347" y="847542"/>
                      <a:pt x="73578" y="867310"/>
                      <a:pt x="49191" y="867316"/>
                    </a:cubicBezTo>
                    <a:cubicBezTo>
                      <a:pt x="24804" y="867322"/>
                      <a:pt x="5035" y="847554"/>
                      <a:pt x="5030" y="823166"/>
                    </a:cubicBezTo>
                    <a:cubicBezTo>
                      <a:pt x="5030" y="823166"/>
                      <a:pt x="5030" y="823161"/>
                      <a:pt x="5030" y="823161"/>
                    </a:cubicBezTo>
                    <a:cubicBezTo>
                      <a:pt x="5030" y="798774"/>
                      <a:pt x="24798" y="779011"/>
                      <a:pt x="49179" y="779005"/>
                    </a:cubicBezTo>
                    <a:close/>
                    <a:moveTo>
                      <a:pt x="845714" y="210838"/>
                    </a:moveTo>
                    <a:cubicBezTo>
                      <a:pt x="870101" y="210832"/>
                      <a:pt x="889870" y="230600"/>
                      <a:pt x="889875" y="254987"/>
                    </a:cubicBezTo>
                    <a:cubicBezTo>
                      <a:pt x="889881" y="279374"/>
                      <a:pt x="870113" y="299143"/>
                      <a:pt x="845726" y="299149"/>
                    </a:cubicBezTo>
                    <a:cubicBezTo>
                      <a:pt x="821339" y="299154"/>
                      <a:pt x="801570" y="279386"/>
                      <a:pt x="801564" y="254999"/>
                    </a:cubicBezTo>
                    <a:cubicBezTo>
                      <a:pt x="801564" y="254993"/>
                      <a:pt x="801564" y="254993"/>
                      <a:pt x="801564" y="254987"/>
                    </a:cubicBezTo>
                    <a:cubicBezTo>
                      <a:pt x="801570" y="230600"/>
                      <a:pt x="821339" y="210832"/>
                      <a:pt x="845726" y="210838"/>
                    </a:cubicBezTo>
                    <a:cubicBezTo>
                      <a:pt x="845726" y="210838"/>
                      <a:pt x="845732" y="210838"/>
                      <a:pt x="845732" y="210838"/>
                    </a:cubicBezTo>
                    <a:close/>
                    <a:moveTo>
                      <a:pt x="283389" y="5767"/>
                    </a:moveTo>
                    <a:cubicBezTo>
                      <a:pt x="307776" y="5764"/>
                      <a:pt x="327545" y="25530"/>
                      <a:pt x="327551" y="49916"/>
                    </a:cubicBezTo>
                    <a:cubicBezTo>
                      <a:pt x="327557" y="74303"/>
                      <a:pt x="307788" y="94075"/>
                      <a:pt x="283401" y="94078"/>
                    </a:cubicBezTo>
                    <a:cubicBezTo>
                      <a:pt x="259014" y="94081"/>
                      <a:pt x="239246" y="74314"/>
                      <a:pt x="239240" y="49928"/>
                    </a:cubicBezTo>
                    <a:cubicBezTo>
                      <a:pt x="239240" y="49926"/>
                      <a:pt x="239240" y="49924"/>
                      <a:pt x="239240" y="49922"/>
                    </a:cubicBezTo>
                    <a:cubicBezTo>
                      <a:pt x="239240" y="25538"/>
                      <a:pt x="259002" y="5770"/>
                      <a:pt x="283389" y="576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17"/>
              <p:cNvSpPr/>
              <p:nvPr/>
            </p:nvSpPr>
            <p:spPr>
              <a:xfrm>
                <a:off x="8674048" y="3174083"/>
                <a:ext cx="591360" cy="371744"/>
              </a:xfrm>
              <a:custGeom>
                <a:rect b="b" l="l" r="r" t="t"/>
                <a:pathLst>
                  <a:path extrusionOk="0" h="424850" w="675840">
                    <a:moveTo>
                      <a:pt x="65715" y="32521"/>
                    </a:moveTo>
                    <a:lnTo>
                      <a:pt x="15908" y="32521"/>
                    </a:lnTo>
                    <a:cubicBezTo>
                      <a:pt x="9131" y="31697"/>
                      <a:pt x="4297" y="25535"/>
                      <a:pt x="5121" y="18758"/>
                    </a:cubicBezTo>
                    <a:cubicBezTo>
                      <a:pt x="5806" y="13106"/>
                      <a:pt x="10256" y="8656"/>
                      <a:pt x="15908" y="7972"/>
                    </a:cubicBezTo>
                    <a:lnTo>
                      <a:pt x="65715" y="7972"/>
                    </a:lnTo>
                    <a:cubicBezTo>
                      <a:pt x="72480" y="7043"/>
                      <a:pt x="78718" y="11772"/>
                      <a:pt x="79646" y="18537"/>
                    </a:cubicBezTo>
                    <a:cubicBezTo>
                      <a:pt x="80574" y="25303"/>
                      <a:pt x="75845" y="31540"/>
                      <a:pt x="69080" y="32469"/>
                    </a:cubicBezTo>
                    <a:cubicBezTo>
                      <a:pt x="68941" y="32492"/>
                      <a:pt x="68801" y="32509"/>
                      <a:pt x="68662" y="32521"/>
                    </a:cubicBezTo>
                    <a:cubicBezTo>
                      <a:pt x="67682" y="32637"/>
                      <a:pt x="66695" y="32637"/>
                      <a:pt x="65715" y="32521"/>
                    </a:cubicBezTo>
                    <a:close/>
                    <a:moveTo>
                      <a:pt x="78079" y="77030"/>
                    </a:moveTo>
                    <a:cubicBezTo>
                      <a:pt x="78079" y="70300"/>
                      <a:pt x="72625" y="64846"/>
                      <a:pt x="65894" y="64846"/>
                    </a:cubicBezTo>
                    <a:lnTo>
                      <a:pt x="15908" y="64846"/>
                    </a:lnTo>
                    <a:cubicBezTo>
                      <a:pt x="9131" y="65670"/>
                      <a:pt x="4297" y="71832"/>
                      <a:pt x="5121" y="78609"/>
                    </a:cubicBezTo>
                    <a:cubicBezTo>
                      <a:pt x="5806" y="84260"/>
                      <a:pt x="10256" y="88711"/>
                      <a:pt x="15908" y="89395"/>
                    </a:cubicBezTo>
                    <a:lnTo>
                      <a:pt x="65715" y="89395"/>
                    </a:lnTo>
                    <a:cubicBezTo>
                      <a:pt x="72544" y="89395"/>
                      <a:pt x="78073" y="83866"/>
                      <a:pt x="78079" y="77036"/>
                    </a:cubicBezTo>
                    <a:close/>
                    <a:moveTo>
                      <a:pt x="78079" y="133893"/>
                    </a:moveTo>
                    <a:cubicBezTo>
                      <a:pt x="78079" y="127162"/>
                      <a:pt x="72625" y="121708"/>
                      <a:pt x="65894" y="121708"/>
                    </a:cubicBezTo>
                    <a:lnTo>
                      <a:pt x="15908" y="121708"/>
                    </a:lnTo>
                    <a:cubicBezTo>
                      <a:pt x="9131" y="122532"/>
                      <a:pt x="4297" y="128694"/>
                      <a:pt x="5121" y="135471"/>
                    </a:cubicBezTo>
                    <a:cubicBezTo>
                      <a:pt x="5806" y="141123"/>
                      <a:pt x="10256" y="145573"/>
                      <a:pt x="15908" y="146258"/>
                    </a:cubicBezTo>
                    <a:lnTo>
                      <a:pt x="65715" y="146258"/>
                    </a:lnTo>
                    <a:cubicBezTo>
                      <a:pt x="72544" y="146258"/>
                      <a:pt x="78079" y="140722"/>
                      <a:pt x="78079" y="133893"/>
                    </a:cubicBezTo>
                    <a:close/>
                    <a:moveTo>
                      <a:pt x="78079" y="190941"/>
                    </a:moveTo>
                    <a:cubicBezTo>
                      <a:pt x="78079" y="184112"/>
                      <a:pt x="72544" y="178577"/>
                      <a:pt x="65715" y="178577"/>
                    </a:cubicBezTo>
                    <a:lnTo>
                      <a:pt x="15908" y="178577"/>
                    </a:lnTo>
                    <a:cubicBezTo>
                      <a:pt x="9131" y="179401"/>
                      <a:pt x="4297" y="185563"/>
                      <a:pt x="5121" y="192340"/>
                    </a:cubicBezTo>
                    <a:cubicBezTo>
                      <a:pt x="5806" y="197991"/>
                      <a:pt x="10256" y="202442"/>
                      <a:pt x="15908" y="203126"/>
                    </a:cubicBezTo>
                    <a:lnTo>
                      <a:pt x="65715" y="203126"/>
                    </a:lnTo>
                    <a:cubicBezTo>
                      <a:pt x="72445" y="203225"/>
                      <a:pt x="77981" y="197852"/>
                      <a:pt x="78079" y="191121"/>
                    </a:cubicBezTo>
                    <a:cubicBezTo>
                      <a:pt x="78079" y="191121"/>
                      <a:pt x="78079" y="191115"/>
                      <a:pt x="78079" y="191115"/>
                    </a:cubicBezTo>
                    <a:close/>
                    <a:moveTo>
                      <a:pt x="78079" y="247804"/>
                    </a:moveTo>
                    <a:cubicBezTo>
                      <a:pt x="78079" y="240975"/>
                      <a:pt x="72544" y="235439"/>
                      <a:pt x="65715" y="235439"/>
                    </a:cubicBezTo>
                    <a:lnTo>
                      <a:pt x="15908" y="235439"/>
                    </a:lnTo>
                    <a:cubicBezTo>
                      <a:pt x="9131" y="236263"/>
                      <a:pt x="4297" y="242425"/>
                      <a:pt x="5121" y="249202"/>
                    </a:cubicBezTo>
                    <a:cubicBezTo>
                      <a:pt x="5806" y="254854"/>
                      <a:pt x="10256" y="259304"/>
                      <a:pt x="15908" y="259989"/>
                    </a:cubicBezTo>
                    <a:lnTo>
                      <a:pt x="65715" y="259989"/>
                    </a:lnTo>
                    <a:cubicBezTo>
                      <a:pt x="72445" y="260099"/>
                      <a:pt x="77986" y="254732"/>
                      <a:pt x="78097" y="248007"/>
                    </a:cubicBezTo>
                    <a:cubicBezTo>
                      <a:pt x="78097" y="248001"/>
                      <a:pt x="78097" y="248001"/>
                      <a:pt x="78097" y="248001"/>
                    </a:cubicBezTo>
                    <a:cubicBezTo>
                      <a:pt x="78097" y="247700"/>
                      <a:pt x="78097" y="247398"/>
                      <a:pt x="78097" y="247096"/>
                    </a:cubicBezTo>
                    <a:close/>
                    <a:moveTo>
                      <a:pt x="78079" y="304667"/>
                    </a:moveTo>
                    <a:cubicBezTo>
                      <a:pt x="78079" y="297843"/>
                      <a:pt x="72544" y="292308"/>
                      <a:pt x="65720" y="292308"/>
                    </a:cubicBezTo>
                    <a:cubicBezTo>
                      <a:pt x="65720" y="292308"/>
                      <a:pt x="65715" y="292308"/>
                      <a:pt x="65715" y="292308"/>
                    </a:cubicBezTo>
                    <a:lnTo>
                      <a:pt x="15908" y="292308"/>
                    </a:lnTo>
                    <a:cubicBezTo>
                      <a:pt x="9131" y="293132"/>
                      <a:pt x="4297" y="299294"/>
                      <a:pt x="5121" y="306071"/>
                    </a:cubicBezTo>
                    <a:cubicBezTo>
                      <a:pt x="5806" y="311722"/>
                      <a:pt x="10256" y="316173"/>
                      <a:pt x="15908" y="316857"/>
                    </a:cubicBezTo>
                    <a:lnTo>
                      <a:pt x="65715" y="316857"/>
                    </a:lnTo>
                    <a:cubicBezTo>
                      <a:pt x="72445" y="316956"/>
                      <a:pt x="77981" y="311583"/>
                      <a:pt x="78079" y="304852"/>
                    </a:cubicBezTo>
                    <a:cubicBezTo>
                      <a:pt x="78079" y="304852"/>
                      <a:pt x="78079" y="304846"/>
                      <a:pt x="78079" y="304846"/>
                    </a:cubicBezTo>
                    <a:lnTo>
                      <a:pt x="78079" y="304667"/>
                    </a:lnTo>
                    <a:close/>
                    <a:moveTo>
                      <a:pt x="78079" y="361529"/>
                    </a:moveTo>
                    <a:cubicBezTo>
                      <a:pt x="78079" y="354700"/>
                      <a:pt x="72544" y="349164"/>
                      <a:pt x="65715" y="349164"/>
                    </a:cubicBezTo>
                    <a:lnTo>
                      <a:pt x="15908" y="349164"/>
                    </a:lnTo>
                    <a:cubicBezTo>
                      <a:pt x="9131" y="349988"/>
                      <a:pt x="4297" y="356150"/>
                      <a:pt x="5121" y="362928"/>
                    </a:cubicBezTo>
                    <a:cubicBezTo>
                      <a:pt x="5806" y="368579"/>
                      <a:pt x="10256" y="373029"/>
                      <a:pt x="15908" y="373714"/>
                    </a:cubicBezTo>
                    <a:lnTo>
                      <a:pt x="65715" y="373714"/>
                    </a:lnTo>
                    <a:cubicBezTo>
                      <a:pt x="72445" y="373813"/>
                      <a:pt x="77981" y="368440"/>
                      <a:pt x="78079" y="361709"/>
                    </a:cubicBezTo>
                    <a:cubicBezTo>
                      <a:pt x="78079" y="361709"/>
                      <a:pt x="78079" y="361703"/>
                      <a:pt x="78079" y="361703"/>
                    </a:cubicBezTo>
                    <a:lnTo>
                      <a:pt x="78079" y="361523"/>
                    </a:lnTo>
                    <a:close/>
                    <a:moveTo>
                      <a:pt x="78079" y="418392"/>
                    </a:moveTo>
                    <a:cubicBezTo>
                      <a:pt x="78079" y="411562"/>
                      <a:pt x="72544" y="406027"/>
                      <a:pt x="65715" y="406027"/>
                    </a:cubicBezTo>
                    <a:lnTo>
                      <a:pt x="15908" y="406027"/>
                    </a:lnTo>
                    <a:cubicBezTo>
                      <a:pt x="9131" y="406851"/>
                      <a:pt x="4297" y="413013"/>
                      <a:pt x="5121" y="419790"/>
                    </a:cubicBezTo>
                    <a:cubicBezTo>
                      <a:pt x="5806" y="425442"/>
                      <a:pt x="10256" y="429892"/>
                      <a:pt x="15908" y="430577"/>
                    </a:cubicBezTo>
                    <a:lnTo>
                      <a:pt x="65715" y="430577"/>
                    </a:lnTo>
                    <a:cubicBezTo>
                      <a:pt x="72445" y="430675"/>
                      <a:pt x="77981" y="425302"/>
                      <a:pt x="78079" y="418572"/>
                    </a:cubicBezTo>
                    <a:cubicBezTo>
                      <a:pt x="78079" y="418572"/>
                      <a:pt x="78079" y="418572"/>
                      <a:pt x="78079" y="418572"/>
                    </a:cubicBezTo>
                    <a:lnTo>
                      <a:pt x="78079" y="418392"/>
                    </a:lnTo>
                    <a:close/>
                    <a:moveTo>
                      <a:pt x="264229" y="20122"/>
                    </a:moveTo>
                    <a:cubicBezTo>
                      <a:pt x="264229" y="13391"/>
                      <a:pt x="258775" y="7937"/>
                      <a:pt x="252044" y="7937"/>
                    </a:cubicBezTo>
                    <a:lnTo>
                      <a:pt x="121359" y="7937"/>
                    </a:lnTo>
                    <a:cubicBezTo>
                      <a:pt x="114564" y="7240"/>
                      <a:pt x="108495" y="12178"/>
                      <a:pt x="107793" y="18973"/>
                    </a:cubicBezTo>
                    <a:cubicBezTo>
                      <a:pt x="107108" y="25599"/>
                      <a:pt x="111808" y="31581"/>
                      <a:pt x="118411" y="32486"/>
                    </a:cubicBezTo>
                    <a:cubicBezTo>
                      <a:pt x="119392" y="32602"/>
                      <a:pt x="120378" y="32602"/>
                      <a:pt x="121359" y="32486"/>
                    </a:cubicBezTo>
                    <a:lnTo>
                      <a:pt x="252938" y="32486"/>
                    </a:lnTo>
                    <a:cubicBezTo>
                      <a:pt x="259390" y="32016"/>
                      <a:pt x="264351" y="26591"/>
                      <a:pt x="264241" y="20122"/>
                    </a:cubicBezTo>
                    <a:close/>
                    <a:moveTo>
                      <a:pt x="264229" y="76984"/>
                    </a:moveTo>
                    <a:cubicBezTo>
                      <a:pt x="264229" y="70253"/>
                      <a:pt x="258775" y="64799"/>
                      <a:pt x="252044" y="64799"/>
                    </a:cubicBezTo>
                    <a:lnTo>
                      <a:pt x="121359" y="64799"/>
                    </a:lnTo>
                    <a:cubicBezTo>
                      <a:pt x="114564" y="64103"/>
                      <a:pt x="108495" y="69041"/>
                      <a:pt x="107793" y="75835"/>
                    </a:cubicBezTo>
                    <a:cubicBezTo>
                      <a:pt x="107108" y="82461"/>
                      <a:pt x="111808" y="88444"/>
                      <a:pt x="118411" y="89349"/>
                    </a:cubicBezTo>
                    <a:cubicBezTo>
                      <a:pt x="119392" y="89471"/>
                      <a:pt x="120378" y="89471"/>
                      <a:pt x="121359" y="89349"/>
                    </a:cubicBezTo>
                    <a:lnTo>
                      <a:pt x="252938" y="89349"/>
                    </a:lnTo>
                    <a:cubicBezTo>
                      <a:pt x="259390" y="88879"/>
                      <a:pt x="264351" y="83454"/>
                      <a:pt x="264241" y="76990"/>
                    </a:cubicBezTo>
                    <a:close/>
                    <a:moveTo>
                      <a:pt x="264229" y="133847"/>
                    </a:moveTo>
                    <a:cubicBezTo>
                      <a:pt x="264229" y="127116"/>
                      <a:pt x="258775" y="121662"/>
                      <a:pt x="252044" y="121662"/>
                    </a:cubicBezTo>
                    <a:lnTo>
                      <a:pt x="121359" y="121662"/>
                    </a:lnTo>
                    <a:cubicBezTo>
                      <a:pt x="114564" y="120966"/>
                      <a:pt x="108495" y="125903"/>
                      <a:pt x="107793" y="132698"/>
                    </a:cubicBezTo>
                    <a:cubicBezTo>
                      <a:pt x="107108" y="139324"/>
                      <a:pt x="111808" y="145306"/>
                      <a:pt x="118411" y="146211"/>
                    </a:cubicBezTo>
                    <a:cubicBezTo>
                      <a:pt x="119392" y="146327"/>
                      <a:pt x="120378" y="146327"/>
                      <a:pt x="121359" y="146211"/>
                    </a:cubicBezTo>
                    <a:lnTo>
                      <a:pt x="252938" y="146211"/>
                    </a:lnTo>
                    <a:cubicBezTo>
                      <a:pt x="259390" y="145741"/>
                      <a:pt x="264351" y="140316"/>
                      <a:pt x="264241" y="133847"/>
                    </a:cubicBezTo>
                    <a:close/>
                    <a:moveTo>
                      <a:pt x="264229" y="190895"/>
                    </a:moveTo>
                    <a:cubicBezTo>
                      <a:pt x="264328" y="184164"/>
                      <a:pt x="258955" y="178629"/>
                      <a:pt x="252224" y="178530"/>
                    </a:cubicBezTo>
                    <a:cubicBezTo>
                      <a:pt x="252224" y="178530"/>
                      <a:pt x="252224" y="178530"/>
                      <a:pt x="252224" y="178530"/>
                    </a:cubicBezTo>
                    <a:lnTo>
                      <a:pt x="121359" y="178530"/>
                    </a:lnTo>
                    <a:cubicBezTo>
                      <a:pt x="114564" y="177834"/>
                      <a:pt x="108495" y="182772"/>
                      <a:pt x="107793" y="189566"/>
                    </a:cubicBezTo>
                    <a:cubicBezTo>
                      <a:pt x="107108" y="196192"/>
                      <a:pt x="111808" y="202175"/>
                      <a:pt x="118411" y="203080"/>
                    </a:cubicBezTo>
                    <a:cubicBezTo>
                      <a:pt x="119392" y="203196"/>
                      <a:pt x="120378" y="203196"/>
                      <a:pt x="121359" y="203080"/>
                    </a:cubicBezTo>
                    <a:lnTo>
                      <a:pt x="252938" y="203080"/>
                    </a:lnTo>
                    <a:cubicBezTo>
                      <a:pt x="259297" y="202610"/>
                      <a:pt x="264217" y="197324"/>
                      <a:pt x="264229" y="190947"/>
                    </a:cubicBezTo>
                    <a:close/>
                    <a:moveTo>
                      <a:pt x="264229" y="247757"/>
                    </a:moveTo>
                    <a:cubicBezTo>
                      <a:pt x="264328" y="241027"/>
                      <a:pt x="258955" y="235491"/>
                      <a:pt x="252224" y="235393"/>
                    </a:cubicBezTo>
                    <a:cubicBezTo>
                      <a:pt x="252224" y="235393"/>
                      <a:pt x="252224" y="235393"/>
                      <a:pt x="252224" y="235393"/>
                    </a:cubicBezTo>
                    <a:lnTo>
                      <a:pt x="121359" y="235393"/>
                    </a:lnTo>
                    <a:cubicBezTo>
                      <a:pt x="114564" y="234697"/>
                      <a:pt x="108495" y="239634"/>
                      <a:pt x="107793" y="246429"/>
                    </a:cubicBezTo>
                    <a:cubicBezTo>
                      <a:pt x="107108" y="253055"/>
                      <a:pt x="111808" y="259037"/>
                      <a:pt x="118411" y="259942"/>
                    </a:cubicBezTo>
                    <a:cubicBezTo>
                      <a:pt x="119392" y="260064"/>
                      <a:pt x="120378" y="260064"/>
                      <a:pt x="121359" y="259942"/>
                    </a:cubicBezTo>
                    <a:lnTo>
                      <a:pt x="252938" y="259942"/>
                    </a:lnTo>
                    <a:cubicBezTo>
                      <a:pt x="259604" y="259472"/>
                      <a:pt x="264647" y="253722"/>
                      <a:pt x="264241" y="247050"/>
                    </a:cubicBezTo>
                    <a:close/>
                    <a:moveTo>
                      <a:pt x="420711" y="304620"/>
                    </a:moveTo>
                    <a:cubicBezTo>
                      <a:pt x="420711" y="297797"/>
                      <a:pt x="415176" y="292261"/>
                      <a:pt x="408352" y="292261"/>
                    </a:cubicBezTo>
                    <a:cubicBezTo>
                      <a:pt x="408352" y="292261"/>
                      <a:pt x="408347" y="292261"/>
                      <a:pt x="408347" y="292261"/>
                    </a:cubicBezTo>
                    <a:lnTo>
                      <a:pt x="277829" y="292261"/>
                    </a:lnTo>
                    <a:cubicBezTo>
                      <a:pt x="271064" y="291333"/>
                      <a:pt x="264826" y="296062"/>
                      <a:pt x="263898" y="302827"/>
                    </a:cubicBezTo>
                    <a:cubicBezTo>
                      <a:pt x="262970" y="309593"/>
                      <a:pt x="267699" y="315830"/>
                      <a:pt x="274464" y="316759"/>
                    </a:cubicBezTo>
                    <a:cubicBezTo>
                      <a:pt x="274603" y="316782"/>
                      <a:pt x="274743" y="316799"/>
                      <a:pt x="274882" y="316811"/>
                    </a:cubicBezTo>
                    <a:cubicBezTo>
                      <a:pt x="275862" y="316927"/>
                      <a:pt x="276849" y="316927"/>
                      <a:pt x="277829" y="316811"/>
                    </a:cubicBezTo>
                    <a:lnTo>
                      <a:pt x="408347" y="316811"/>
                    </a:lnTo>
                    <a:cubicBezTo>
                      <a:pt x="415077" y="316909"/>
                      <a:pt x="420613" y="311537"/>
                      <a:pt x="420711" y="304806"/>
                    </a:cubicBezTo>
                    <a:cubicBezTo>
                      <a:pt x="420711" y="304806"/>
                      <a:pt x="420711" y="304800"/>
                      <a:pt x="420711" y="304800"/>
                    </a:cubicBezTo>
                    <a:lnTo>
                      <a:pt x="420711" y="304620"/>
                    </a:lnTo>
                    <a:close/>
                    <a:moveTo>
                      <a:pt x="420711" y="361483"/>
                    </a:moveTo>
                    <a:cubicBezTo>
                      <a:pt x="420711" y="354653"/>
                      <a:pt x="415176" y="349118"/>
                      <a:pt x="408347" y="349118"/>
                    </a:cubicBezTo>
                    <a:lnTo>
                      <a:pt x="277829" y="349118"/>
                    </a:lnTo>
                    <a:cubicBezTo>
                      <a:pt x="271064" y="348190"/>
                      <a:pt x="264826" y="352919"/>
                      <a:pt x="263898" y="359684"/>
                    </a:cubicBezTo>
                    <a:cubicBezTo>
                      <a:pt x="262970" y="366449"/>
                      <a:pt x="267699" y="372687"/>
                      <a:pt x="274464" y="373615"/>
                    </a:cubicBezTo>
                    <a:cubicBezTo>
                      <a:pt x="274603" y="373639"/>
                      <a:pt x="274743" y="373656"/>
                      <a:pt x="274882" y="373668"/>
                    </a:cubicBezTo>
                    <a:cubicBezTo>
                      <a:pt x="275862" y="373784"/>
                      <a:pt x="276849" y="373784"/>
                      <a:pt x="277829" y="373668"/>
                    </a:cubicBezTo>
                    <a:lnTo>
                      <a:pt x="408347" y="373668"/>
                    </a:lnTo>
                    <a:cubicBezTo>
                      <a:pt x="415077" y="373766"/>
                      <a:pt x="420613" y="368393"/>
                      <a:pt x="420711" y="361663"/>
                    </a:cubicBezTo>
                    <a:cubicBezTo>
                      <a:pt x="420711" y="361663"/>
                      <a:pt x="420711" y="361657"/>
                      <a:pt x="420711" y="361657"/>
                    </a:cubicBezTo>
                    <a:lnTo>
                      <a:pt x="420711" y="361477"/>
                    </a:lnTo>
                    <a:close/>
                    <a:moveTo>
                      <a:pt x="420711" y="418345"/>
                    </a:moveTo>
                    <a:cubicBezTo>
                      <a:pt x="420711" y="411516"/>
                      <a:pt x="415176" y="405981"/>
                      <a:pt x="408347" y="405981"/>
                    </a:cubicBezTo>
                    <a:lnTo>
                      <a:pt x="277829" y="405981"/>
                    </a:lnTo>
                    <a:cubicBezTo>
                      <a:pt x="271064" y="405052"/>
                      <a:pt x="264826" y="409781"/>
                      <a:pt x="263898" y="416547"/>
                    </a:cubicBezTo>
                    <a:cubicBezTo>
                      <a:pt x="262970" y="423312"/>
                      <a:pt x="267699" y="429550"/>
                      <a:pt x="274464" y="430478"/>
                    </a:cubicBezTo>
                    <a:cubicBezTo>
                      <a:pt x="274603" y="430501"/>
                      <a:pt x="274743" y="430519"/>
                      <a:pt x="274882" y="430530"/>
                    </a:cubicBezTo>
                    <a:cubicBezTo>
                      <a:pt x="275862" y="430646"/>
                      <a:pt x="276849" y="430646"/>
                      <a:pt x="277829" y="430530"/>
                    </a:cubicBezTo>
                    <a:lnTo>
                      <a:pt x="408347" y="430530"/>
                    </a:lnTo>
                    <a:cubicBezTo>
                      <a:pt x="415077" y="430629"/>
                      <a:pt x="420613" y="425256"/>
                      <a:pt x="420711" y="418525"/>
                    </a:cubicBezTo>
                    <a:cubicBezTo>
                      <a:pt x="420711" y="418525"/>
                      <a:pt x="420711" y="418525"/>
                      <a:pt x="420711" y="418525"/>
                    </a:cubicBezTo>
                    <a:lnTo>
                      <a:pt x="420711" y="418345"/>
                    </a:lnTo>
                    <a:close/>
                    <a:moveTo>
                      <a:pt x="321805" y="20075"/>
                    </a:moveTo>
                    <a:cubicBezTo>
                      <a:pt x="321805" y="12172"/>
                      <a:pt x="315399" y="5767"/>
                      <a:pt x="307497" y="5767"/>
                    </a:cubicBezTo>
                    <a:cubicBezTo>
                      <a:pt x="299594" y="5767"/>
                      <a:pt x="293188" y="12172"/>
                      <a:pt x="293188" y="20075"/>
                    </a:cubicBezTo>
                    <a:cubicBezTo>
                      <a:pt x="293188" y="27978"/>
                      <a:pt x="299594" y="34383"/>
                      <a:pt x="307497" y="34383"/>
                    </a:cubicBezTo>
                    <a:cubicBezTo>
                      <a:pt x="307497" y="34383"/>
                      <a:pt x="307503" y="34383"/>
                      <a:pt x="307503" y="34383"/>
                    </a:cubicBezTo>
                    <a:lnTo>
                      <a:pt x="307503" y="34383"/>
                    </a:lnTo>
                    <a:cubicBezTo>
                      <a:pt x="315295" y="34482"/>
                      <a:pt x="321695" y="28251"/>
                      <a:pt x="321805" y="20458"/>
                    </a:cubicBezTo>
                    <a:cubicBezTo>
                      <a:pt x="321805" y="20336"/>
                      <a:pt x="321805" y="20220"/>
                      <a:pt x="321805" y="20098"/>
                    </a:cubicBezTo>
                    <a:close/>
                    <a:moveTo>
                      <a:pt x="364371" y="20075"/>
                    </a:moveTo>
                    <a:cubicBezTo>
                      <a:pt x="364371" y="12172"/>
                      <a:pt x="357965" y="5767"/>
                      <a:pt x="350063" y="5767"/>
                    </a:cubicBezTo>
                    <a:cubicBezTo>
                      <a:pt x="342160" y="5767"/>
                      <a:pt x="335754" y="12172"/>
                      <a:pt x="335754" y="20075"/>
                    </a:cubicBezTo>
                    <a:cubicBezTo>
                      <a:pt x="335754" y="27978"/>
                      <a:pt x="342160" y="34383"/>
                      <a:pt x="350063" y="34383"/>
                    </a:cubicBezTo>
                    <a:cubicBezTo>
                      <a:pt x="350063" y="34383"/>
                      <a:pt x="350068" y="34383"/>
                      <a:pt x="350068" y="34383"/>
                    </a:cubicBezTo>
                    <a:lnTo>
                      <a:pt x="350242" y="34383"/>
                    </a:lnTo>
                    <a:cubicBezTo>
                      <a:pt x="358046" y="34383"/>
                      <a:pt x="364371" y="28059"/>
                      <a:pt x="364371" y="20255"/>
                    </a:cubicBezTo>
                    <a:lnTo>
                      <a:pt x="364371" y="20075"/>
                    </a:lnTo>
                    <a:close/>
                    <a:moveTo>
                      <a:pt x="407111" y="20075"/>
                    </a:moveTo>
                    <a:cubicBezTo>
                      <a:pt x="407111" y="12172"/>
                      <a:pt x="400705" y="5767"/>
                      <a:pt x="392802" y="5767"/>
                    </a:cubicBezTo>
                    <a:cubicBezTo>
                      <a:pt x="384900" y="5767"/>
                      <a:pt x="378494" y="12172"/>
                      <a:pt x="378494" y="20075"/>
                    </a:cubicBezTo>
                    <a:cubicBezTo>
                      <a:pt x="378494" y="27978"/>
                      <a:pt x="384900" y="34383"/>
                      <a:pt x="392802" y="34383"/>
                    </a:cubicBezTo>
                    <a:cubicBezTo>
                      <a:pt x="392802" y="34383"/>
                      <a:pt x="392808" y="34383"/>
                      <a:pt x="392808" y="34383"/>
                    </a:cubicBezTo>
                    <a:lnTo>
                      <a:pt x="392808" y="34383"/>
                    </a:lnTo>
                    <a:cubicBezTo>
                      <a:pt x="400600" y="34482"/>
                      <a:pt x="407000" y="28251"/>
                      <a:pt x="407111" y="20458"/>
                    </a:cubicBezTo>
                    <a:cubicBezTo>
                      <a:pt x="407111" y="20336"/>
                      <a:pt x="407111" y="20220"/>
                      <a:pt x="407111" y="20098"/>
                    </a:cubicBezTo>
                    <a:close/>
                    <a:moveTo>
                      <a:pt x="449676" y="20075"/>
                    </a:moveTo>
                    <a:cubicBezTo>
                      <a:pt x="449676" y="12172"/>
                      <a:pt x="443271" y="5767"/>
                      <a:pt x="435368" y="5767"/>
                    </a:cubicBezTo>
                    <a:cubicBezTo>
                      <a:pt x="427465" y="5767"/>
                      <a:pt x="421059" y="12172"/>
                      <a:pt x="421059" y="20075"/>
                    </a:cubicBezTo>
                    <a:cubicBezTo>
                      <a:pt x="421059" y="27978"/>
                      <a:pt x="427465" y="34383"/>
                      <a:pt x="435368" y="34383"/>
                    </a:cubicBezTo>
                    <a:cubicBezTo>
                      <a:pt x="435368" y="34383"/>
                      <a:pt x="435374" y="34383"/>
                      <a:pt x="435374" y="34383"/>
                    </a:cubicBezTo>
                    <a:lnTo>
                      <a:pt x="435548" y="34383"/>
                    </a:lnTo>
                    <a:cubicBezTo>
                      <a:pt x="443352" y="34383"/>
                      <a:pt x="449676" y="28059"/>
                      <a:pt x="449676" y="20255"/>
                    </a:cubicBezTo>
                    <a:lnTo>
                      <a:pt x="449676" y="20075"/>
                    </a:lnTo>
                    <a:close/>
                    <a:moveTo>
                      <a:pt x="492416" y="20075"/>
                    </a:moveTo>
                    <a:cubicBezTo>
                      <a:pt x="492416" y="12172"/>
                      <a:pt x="486010" y="5767"/>
                      <a:pt x="478108" y="5767"/>
                    </a:cubicBezTo>
                    <a:cubicBezTo>
                      <a:pt x="470205" y="5767"/>
                      <a:pt x="463799" y="12172"/>
                      <a:pt x="463799" y="20075"/>
                    </a:cubicBezTo>
                    <a:cubicBezTo>
                      <a:pt x="463799" y="27978"/>
                      <a:pt x="470205" y="34383"/>
                      <a:pt x="478108" y="34383"/>
                    </a:cubicBezTo>
                    <a:cubicBezTo>
                      <a:pt x="478108" y="34383"/>
                      <a:pt x="478114" y="34383"/>
                      <a:pt x="478114" y="34383"/>
                    </a:cubicBezTo>
                    <a:lnTo>
                      <a:pt x="478114" y="34383"/>
                    </a:lnTo>
                    <a:cubicBezTo>
                      <a:pt x="485906" y="34482"/>
                      <a:pt x="492306" y="28251"/>
                      <a:pt x="492416" y="20458"/>
                    </a:cubicBezTo>
                    <a:lnTo>
                      <a:pt x="492416" y="20098"/>
                    </a:lnTo>
                    <a:close/>
                    <a:moveTo>
                      <a:pt x="535162" y="20075"/>
                    </a:moveTo>
                    <a:cubicBezTo>
                      <a:pt x="535162" y="12172"/>
                      <a:pt x="528756" y="5767"/>
                      <a:pt x="520853" y="5767"/>
                    </a:cubicBezTo>
                    <a:cubicBezTo>
                      <a:pt x="512951" y="5767"/>
                      <a:pt x="506545" y="12172"/>
                      <a:pt x="506545" y="20075"/>
                    </a:cubicBezTo>
                    <a:cubicBezTo>
                      <a:pt x="506545" y="27978"/>
                      <a:pt x="512951" y="34383"/>
                      <a:pt x="520853" y="34383"/>
                    </a:cubicBezTo>
                    <a:lnTo>
                      <a:pt x="520853" y="34383"/>
                    </a:lnTo>
                    <a:cubicBezTo>
                      <a:pt x="528744" y="34575"/>
                      <a:pt x="535295" y="28343"/>
                      <a:pt x="535510" y="20458"/>
                    </a:cubicBezTo>
                    <a:lnTo>
                      <a:pt x="535510" y="20098"/>
                    </a:lnTo>
                    <a:close/>
                    <a:moveTo>
                      <a:pt x="321811" y="133800"/>
                    </a:moveTo>
                    <a:cubicBezTo>
                      <a:pt x="321817" y="125898"/>
                      <a:pt x="315411" y="119492"/>
                      <a:pt x="307508" y="119486"/>
                    </a:cubicBezTo>
                    <a:cubicBezTo>
                      <a:pt x="299606" y="119480"/>
                      <a:pt x="293200" y="125886"/>
                      <a:pt x="293194" y="133789"/>
                    </a:cubicBezTo>
                    <a:cubicBezTo>
                      <a:pt x="293194" y="141691"/>
                      <a:pt x="299594" y="148097"/>
                      <a:pt x="307497" y="148103"/>
                    </a:cubicBezTo>
                    <a:cubicBezTo>
                      <a:pt x="307497" y="148103"/>
                      <a:pt x="307503" y="148103"/>
                      <a:pt x="307503" y="148103"/>
                    </a:cubicBezTo>
                    <a:lnTo>
                      <a:pt x="307503" y="148103"/>
                    </a:lnTo>
                    <a:cubicBezTo>
                      <a:pt x="315295" y="148207"/>
                      <a:pt x="321701" y="141970"/>
                      <a:pt x="321805" y="134177"/>
                    </a:cubicBezTo>
                    <a:cubicBezTo>
                      <a:pt x="321805" y="134061"/>
                      <a:pt x="321805" y="133939"/>
                      <a:pt x="321805" y="133823"/>
                    </a:cubicBezTo>
                    <a:close/>
                    <a:moveTo>
                      <a:pt x="364371" y="133800"/>
                    </a:moveTo>
                    <a:cubicBezTo>
                      <a:pt x="364371" y="125898"/>
                      <a:pt x="357965" y="119492"/>
                      <a:pt x="350063" y="119492"/>
                    </a:cubicBezTo>
                    <a:cubicBezTo>
                      <a:pt x="342160" y="119492"/>
                      <a:pt x="335754" y="125898"/>
                      <a:pt x="335754" y="133800"/>
                    </a:cubicBezTo>
                    <a:cubicBezTo>
                      <a:pt x="335754" y="141703"/>
                      <a:pt x="342160" y="148109"/>
                      <a:pt x="350063" y="148109"/>
                    </a:cubicBezTo>
                    <a:cubicBezTo>
                      <a:pt x="350063" y="148109"/>
                      <a:pt x="350068" y="148109"/>
                      <a:pt x="350068" y="148109"/>
                    </a:cubicBezTo>
                    <a:lnTo>
                      <a:pt x="350242" y="148109"/>
                    </a:lnTo>
                    <a:cubicBezTo>
                      <a:pt x="358046" y="148109"/>
                      <a:pt x="364371" y="141784"/>
                      <a:pt x="364371" y="133980"/>
                    </a:cubicBezTo>
                    <a:lnTo>
                      <a:pt x="364371" y="133806"/>
                    </a:lnTo>
                    <a:close/>
                    <a:moveTo>
                      <a:pt x="407111" y="133800"/>
                    </a:moveTo>
                    <a:cubicBezTo>
                      <a:pt x="407117" y="125898"/>
                      <a:pt x="400711" y="119492"/>
                      <a:pt x="392808" y="119486"/>
                    </a:cubicBezTo>
                    <a:cubicBezTo>
                      <a:pt x="384905" y="119480"/>
                      <a:pt x="378499" y="125886"/>
                      <a:pt x="378494" y="133789"/>
                    </a:cubicBezTo>
                    <a:cubicBezTo>
                      <a:pt x="378488" y="141691"/>
                      <a:pt x="384894" y="148097"/>
                      <a:pt x="392796" y="148103"/>
                    </a:cubicBezTo>
                    <a:cubicBezTo>
                      <a:pt x="392802" y="148103"/>
                      <a:pt x="392802" y="148103"/>
                      <a:pt x="392808" y="148103"/>
                    </a:cubicBezTo>
                    <a:lnTo>
                      <a:pt x="392808" y="148103"/>
                    </a:lnTo>
                    <a:cubicBezTo>
                      <a:pt x="400600" y="148202"/>
                      <a:pt x="407000" y="141970"/>
                      <a:pt x="407111" y="134177"/>
                    </a:cubicBezTo>
                    <a:cubicBezTo>
                      <a:pt x="407111" y="134061"/>
                      <a:pt x="407111" y="133939"/>
                      <a:pt x="407111" y="133823"/>
                    </a:cubicBezTo>
                    <a:close/>
                    <a:moveTo>
                      <a:pt x="449676" y="133800"/>
                    </a:moveTo>
                    <a:cubicBezTo>
                      <a:pt x="449676" y="125898"/>
                      <a:pt x="443271" y="119492"/>
                      <a:pt x="435368" y="119492"/>
                    </a:cubicBezTo>
                    <a:cubicBezTo>
                      <a:pt x="427465" y="119492"/>
                      <a:pt x="421059" y="125898"/>
                      <a:pt x="421059" y="133800"/>
                    </a:cubicBezTo>
                    <a:cubicBezTo>
                      <a:pt x="421059" y="141703"/>
                      <a:pt x="427465" y="148109"/>
                      <a:pt x="435368" y="148109"/>
                    </a:cubicBezTo>
                    <a:cubicBezTo>
                      <a:pt x="435368" y="148109"/>
                      <a:pt x="435374" y="148109"/>
                      <a:pt x="435374" y="148109"/>
                    </a:cubicBezTo>
                    <a:lnTo>
                      <a:pt x="435548" y="148109"/>
                    </a:lnTo>
                    <a:cubicBezTo>
                      <a:pt x="443352" y="148109"/>
                      <a:pt x="449676" y="141784"/>
                      <a:pt x="449676" y="133980"/>
                    </a:cubicBezTo>
                    <a:lnTo>
                      <a:pt x="449676" y="133806"/>
                    </a:lnTo>
                    <a:close/>
                    <a:moveTo>
                      <a:pt x="492416" y="133800"/>
                    </a:moveTo>
                    <a:cubicBezTo>
                      <a:pt x="492422" y="125898"/>
                      <a:pt x="486016" y="119492"/>
                      <a:pt x="478114" y="119486"/>
                    </a:cubicBezTo>
                    <a:cubicBezTo>
                      <a:pt x="470211" y="119480"/>
                      <a:pt x="463805" y="125886"/>
                      <a:pt x="463799" y="133789"/>
                    </a:cubicBezTo>
                    <a:cubicBezTo>
                      <a:pt x="463793" y="141691"/>
                      <a:pt x="470199" y="148097"/>
                      <a:pt x="478102" y="148103"/>
                    </a:cubicBezTo>
                    <a:cubicBezTo>
                      <a:pt x="478108" y="148103"/>
                      <a:pt x="478108" y="148103"/>
                      <a:pt x="478114" y="148103"/>
                    </a:cubicBezTo>
                    <a:lnTo>
                      <a:pt x="478114" y="148103"/>
                    </a:lnTo>
                    <a:cubicBezTo>
                      <a:pt x="485906" y="148202"/>
                      <a:pt x="492306" y="141970"/>
                      <a:pt x="492416" y="134177"/>
                    </a:cubicBezTo>
                    <a:lnTo>
                      <a:pt x="492416" y="133823"/>
                    </a:lnTo>
                    <a:close/>
                    <a:moveTo>
                      <a:pt x="535162" y="133800"/>
                    </a:moveTo>
                    <a:cubicBezTo>
                      <a:pt x="535168" y="125898"/>
                      <a:pt x="528762" y="119492"/>
                      <a:pt x="520859" y="119486"/>
                    </a:cubicBezTo>
                    <a:cubicBezTo>
                      <a:pt x="512956" y="119480"/>
                      <a:pt x="506551" y="125886"/>
                      <a:pt x="506545" y="133789"/>
                    </a:cubicBezTo>
                    <a:cubicBezTo>
                      <a:pt x="506539" y="141691"/>
                      <a:pt x="512945" y="148097"/>
                      <a:pt x="520848" y="148103"/>
                    </a:cubicBezTo>
                    <a:cubicBezTo>
                      <a:pt x="520848" y="148103"/>
                      <a:pt x="520853" y="148103"/>
                      <a:pt x="520853" y="148103"/>
                    </a:cubicBezTo>
                    <a:lnTo>
                      <a:pt x="520853" y="148103"/>
                    </a:lnTo>
                    <a:cubicBezTo>
                      <a:pt x="528744" y="148300"/>
                      <a:pt x="535301" y="142069"/>
                      <a:pt x="535510" y="134177"/>
                    </a:cubicBezTo>
                    <a:lnTo>
                      <a:pt x="535510" y="133823"/>
                    </a:lnTo>
                    <a:close/>
                    <a:moveTo>
                      <a:pt x="467518" y="297437"/>
                    </a:moveTo>
                    <a:cubicBezTo>
                      <a:pt x="467518" y="289534"/>
                      <a:pt x="461113" y="283128"/>
                      <a:pt x="453210" y="283128"/>
                    </a:cubicBezTo>
                    <a:cubicBezTo>
                      <a:pt x="445307" y="283128"/>
                      <a:pt x="438902" y="289534"/>
                      <a:pt x="438902" y="297437"/>
                    </a:cubicBezTo>
                    <a:cubicBezTo>
                      <a:pt x="438902" y="305340"/>
                      <a:pt x="445307" y="311745"/>
                      <a:pt x="453210" y="311745"/>
                    </a:cubicBezTo>
                    <a:lnTo>
                      <a:pt x="453210" y="311745"/>
                    </a:lnTo>
                    <a:cubicBezTo>
                      <a:pt x="461014" y="311844"/>
                      <a:pt x="467414" y="305595"/>
                      <a:pt x="467513" y="297791"/>
                    </a:cubicBezTo>
                    <a:cubicBezTo>
                      <a:pt x="467513" y="297791"/>
                      <a:pt x="467513" y="297791"/>
                      <a:pt x="467513" y="297791"/>
                    </a:cubicBezTo>
                    <a:cubicBezTo>
                      <a:pt x="467513" y="297675"/>
                      <a:pt x="467513" y="297559"/>
                      <a:pt x="467513" y="297437"/>
                    </a:cubicBezTo>
                    <a:close/>
                    <a:moveTo>
                      <a:pt x="510258" y="297437"/>
                    </a:moveTo>
                    <a:cubicBezTo>
                      <a:pt x="510258" y="289534"/>
                      <a:pt x="503853" y="283128"/>
                      <a:pt x="495950" y="283128"/>
                    </a:cubicBezTo>
                    <a:cubicBezTo>
                      <a:pt x="488047" y="283128"/>
                      <a:pt x="481641" y="289534"/>
                      <a:pt x="481641" y="297437"/>
                    </a:cubicBezTo>
                    <a:cubicBezTo>
                      <a:pt x="481641" y="305340"/>
                      <a:pt x="488047" y="311745"/>
                      <a:pt x="495950" y="311745"/>
                    </a:cubicBezTo>
                    <a:lnTo>
                      <a:pt x="495950" y="311745"/>
                    </a:lnTo>
                    <a:cubicBezTo>
                      <a:pt x="503754" y="311844"/>
                      <a:pt x="510160" y="305595"/>
                      <a:pt x="510258" y="297791"/>
                    </a:cubicBezTo>
                    <a:lnTo>
                      <a:pt x="510258" y="297437"/>
                    </a:lnTo>
                    <a:close/>
                    <a:moveTo>
                      <a:pt x="552824" y="297437"/>
                    </a:moveTo>
                    <a:cubicBezTo>
                      <a:pt x="552824" y="289534"/>
                      <a:pt x="546418" y="283128"/>
                      <a:pt x="538516" y="283128"/>
                    </a:cubicBezTo>
                    <a:cubicBezTo>
                      <a:pt x="530613" y="283128"/>
                      <a:pt x="524207" y="289534"/>
                      <a:pt x="524207" y="297437"/>
                    </a:cubicBezTo>
                    <a:cubicBezTo>
                      <a:pt x="524207" y="305340"/>
                      <a:pt x="530613" y="311745"/>
                      <a:pt x="538516" y="311745"/>
                    </a:cubicBezTo>
                    <a:lnTo>
                      <a:pt x="538695" y="311745"/>
                    </a:lnTo>
                    <a:cubicBezTo>
                      <a:pt x="546494" y="311937"/>
                      <a:pt x="552975" y="305769"/>
                      <a:pt x="553172" y="297971"/>
                    </a:cubicBezTo>
                    <a:cubicBezTo>
                      <a:pt x="553172" y="297791"/>
                      <a:pt x="553172" y="297617"/>
                      <a:pt x="553172" y="297437"/>
                    </a:cubicBezTo>
                    <a:close/>
                    <a:moveTo>
                      <a:pt x="595564" y="297437"/>
                    </a:moveTo>
                    <a:cubicBezTo>
                      <a:pt x="595564" y="289534"/>
                      <a:pt x="589158" y="283128"/>
                      <a:pt x="581255" y="283128"/>
                    </a:cubicBezTo>
                    <a:cubicBezTo>
                      <a:pt x="573353" y="283128"/>
                      <a:pt x="566947" y="289534"/>
                      <a:pt x="566947" y="297437"/>
                    </a:cubicBezTo>
                    <a:cubicBezTo>
                      <a:pt x="566947" y="305340"/>
                      <a:pt x="573353" y="311745"/>
                      <a:pt x="581255" y="311745"/>
                    </a:cubicBezTo>
                    <a:lnTo>
                      <a:pt x="581255" y="311745"/>
                    </a:lnTo>
                    <a:cubicBezTo>
                      <a:pt x="589059" y="311844"/>
                      <a:pt x="595459" y="305595"/>
                      <a:pt x="595558" y="297791"/>
                    </a:cubicBezTo>
                    <a:cubicBezTo>
                      <a:pt x="595558" y="297791"/>
                      <a:pt x="595558" y="297791"/>
                      <a:pt x="595558" y="297791"/>
                    </a:cubicBezTo>
                    <a:cubicBezTo>
                      <a:pt x="595558" y="297675"/>
                      <a:pt x="595558" y="297553"/>
                      <a:pt x="595558" y="297437"/>
                    </a:cubicBezTo>
                    <a:close/>
                    <a:moveTo>
                      <a:pt x="638129" y="297437"/>
                    </a:moveTo>
                    <a:cubicBezTo>
                      <a:pt x="638129" y="289534"/>
                      <a:pt x="631724" y="283128"/>
                      <a:pt x="623821" y="283128"/>
                    </a:cubicBezTo>
                    <a:cubicBezTo>
                      <a:pt x="615918" y="283128"/>
                      <a:pt x="609513" y="289534"/>
                      <a:pt x="609513" y="297437"/>
                    </a:cubicBezTo>
                    <a:cubicBezTo>
                      <a:pt x="609513" y="305340"/>
                      <a:pt x="615918" y="311745"/>
                      <a:pt x="623821" y="311745"/>
                    </a:cubicBezTo>
                    <a:lnTo>
                      <a:pt x="624001" y="311745"/>
                    </a:lnTo>
                    <a:cubicBezTo>
                      <a:pt x="631805" y="311740"/>
                      <a:pt x="638129" y="305415"/>
                      <a:pt x="638124" y="297611"/>
                    </a:cubicBezTo>
                    <a:lnTo>
                      <a:pt x="638124" y="297437"/>
                    </a:lnTo>
                    <a:close/>
                    <a:moveTo>
                      <a:pt x="680869" y="297437"/>
                    </a:moveTo>
                    <a:cubicBezTo>
                      <a:pt x="680869" y="289534"/>
                      <a:pt x="674464" y="283128"/>
                      <a:pt x="666561" y="283128"/>
                    </a:cubicBezTo>
                    <a:cubicBezTo>
                      <a:pt x="658658" y="283128"/>
                      <a:pt x="652252" y="289534"/>
                      <a:pt x="652252" y="297437"/>
                    </a:cubicBezTo>
                    <a:cubicBezTo>
                      <a:pt x="652252" y="305340"/>
                      <a:pt x="658658" y="311745"/>
                      <a:pt x="666561" y="311745"/>
                    </a:cubicBezTo>
                    <a:lnTo>
                      <a:pt x="666561" y="311745"/>
                    </a:lnTo>
                    <a:cubicBezTo>
                      <a:pt x="674365" y="311844"/>
                      <a:pt x="680765" y="305595"/>
                      <a:pt x="680863" y="297791"/>
                    </a:cubicBezTo>
                    <a:cubicBezTo>
                      <a:pt x="680863" y="297791"/>
                      <a:pt x="680863" y="297791"/>
                      <a:pt x="680863" y="297791"/>
                    </a:cubicBezTo>
                    <a:cubicBezTo>
                      <a:pt x="680863" y="297675"/>
                      <a:pt x="680863" y="297553"/>
                      <a:pt x="680863" y="297437"/>
                    </a:cubicBezTo>
                    <a:close/>
                    <a:moveTo>
                      <a:pt x="467518" y="414887"/>
                    </a:moveTo>
                    <a:cubicBezTo>
                      <a:pt x="467617" y="406984"/>
                      <a:pt x="461293" y="400498"/>
                      <a:pt x="453390" y="400399"/>
                    </a:cubicBezTo>
                    <a:cubicBezTo>
                      <a:pt x="445487" y="400300"/>
                      <a:pt x="439000" y="406630"/>
                      <a:pt x="438902" y="414527"/>
                    </a:cubicBezTo>
                    <a:cubicBezTo>
                      <a:pt x="438803" y="422424"/>
                      <a:pt x="445116" y="428906"/>
                      <a:pt x="453013" y="429016"/>
                    </a:cubicBezTo>
                    <a:lnTo>
                      <a:pt x="453187" y="429016"/>
                    </a:lnTo>
                    <a:cubicBezTo>
                      <a:pt x="461020" y="429022"/>
                      <a:pt x="467397" y="422720"/>
                      <a:pt x="467490" y="414887"/>
                    </a:cubicBezTo>
                    <a:close/>
                    <a:moveTo>
                      <a:pt x="510258" y="414887"/>
                    </a:moveTo>
                    <a:cubicBezTo>
                      <a:pt x="510357" y="406984"/>
                      <a:pt x="504032" y="400498"/>
                      <a:pt x="496130" y="400399"/>
                    </a:cubicBezTo>
                    <a:cubicBezTo>
                      <a:pt x="488227" y="400300"/>
                      <a:pt x="481740" y="406630"/>
                      <a:pt x="481641" y="414527"/>
                    </a:cubicBezTo>
                    <a:cubicBezTo>
                      <a:pt x="481543" y="422424"/>
                      <a:pt x="487861" y="428906"/>
                      <a:pt x="495753" y="429016"/>
                    </a:cubicBezTo>
                    <a:lnTo>
                      <a:pt x="495932" y="429016"/>
                    </a:lnTo>
                    <a:cubicBezTo>
                      <a:pt x="503766" y="429016"/>
                      <a:pt x="510136" y="422714"/>
                      <a:pt x="510235" y="414887"/>
                    </a:cubicBezTo>
                    <a:close/>
                    <a:moveTo>
                      <a:pt x="552824" y="414887"/>
                    </a:moveTo>
                    <a:cubicBezTo>
                      <a:pt x="552923" y="406984"/>
                      <a:pt x="546598" y="400498"/>
                      <a:pt x="538695" y="400399"/>
                    </a:cubicBezTo>
                    <a:cubicBezTo>
                      <a:pt x="530793" y="400300"/>
                      <a:pt x="524306" y="406630"/>
                      <a:pt x="524207" y="414527"/>
                    </a:cubicBezTo>
                    <a:cubicBezTo>
                      <a:pt x="524108" y="422424"/>
                      <a:pt x="530421" y="428906"/>
                      <a:pt x="538318" y="429016"/>
                    </a:cubicBezTo>
                    <a:lnTo>
                      <a:pt x="538672" y="429016"/>
                    </a:lnTo>
                    <a:cubicBezTo>
                      <a:pt x="546471" y="429219"/>
                      <a:pt x="552963" y="423063"/>
                      <a:pt x="553166" y="415259"/>
                    </a:cubicBezTo>
                    <a:cubicBezTo>
                      <a:pt x="553166" y="415247"/>
                      <a:pt x="553166" y="415235"/>
                      <a:pt x="553166" y="415224"/>
                    </a:cubicBezTo>
                    <a:cubicBezTo>
                      <a:pt x="553166" y="415108"/>
                      <a:pt x="553166" y="414986"/>
                      <a:pt x="553166" y="414870"/>
                    </a:cubicBezTo>
                    <a:close/>
                    <a:moveTo>
                      <a:pt x="595564" y="414887"/>
                    </a:moveTo>
                    <a:cubicBezTo>
                      <a:pt x="595662" y="406984"/>
                      <a:pt x="589338" y="400498"/>
                      <a:pt x="581435" y="400399"/>
                    </a:cubicBezTo>
                    <a:cubicBezTo>
                      <a:pt x="573532" y="400300"/>
                      <a:pt x="567046" y="406630"/>
                      <a:pt x="566947" y="414527"/>
                    </a:cubicBezTo>
                    <a:cubicBezTo>
                      <a:pt x="566848" y="422424"/>
                      <a:pt x="573167" y="428906"/>
                      <a:pt x="581058" y="429016"/>
                    </a:cubicBezTo>
                    <a:lnTo>
                      <a:pt x="581238" y="429016"/>
                    </a:lnTo>
                    <a:cubicBezTo>
                      <a:pt x="589071" y="429016"/>
                      <a:pt x="595442" y="422720"/>
                      <a:pt x="595535" y="414887"/>
                    </a:cubicBezTo>
                    <a:close/>
                    <a:moveTo>
                      <a:pt x="638129" y="414887"/>
                    </a:moveTo>
                    <a:cubicBezTo>
                      <a:pt x="638228" y="406984"/>
                      <a:pt x="631904" y="400498"/>
                      <a:pt x="624001" y="400399"/>
                    </a:cubicBezTo>
                    <a:cubicBezTo>
                      <a:pt x="616098" y="400300"/>
                      <a:pt x="609611" y="406630"/>
                      <a:pt x="609513" y="414527"/>
                    </a:cubicBezTo>
                    <a:cubicBezTo>
                      <a:pt x="609414" y="422424"/>
                      <a:pt x="615727" y="428906"/>
                      <a:pt x="623624" y="429016"/>
                    </a:cubicBezTo>
                    <a:lnTo>
                      <a:pt x="623978" y="429016"/>
                    </a:lnTo>
                    <a:cubicBezTo>
                      <a:pt x="631776" y="429010"/>
                      <a:pt x="638101" y="422686"/>
                      <a:pt x="638101" y="414887"/>
                    </a:cubicBezTo>
                    <a:close/>
                    <a:moveTo>
                      <a:pt x="680869" y="414887"/>
                    </a:moveTo>
                    <a:cubicBezTo>
                      <a:pt x="680968" y="406984"/>
                      <a:pt x="674643" y="400498"/>
                      <a:pt x="666741" y="400399"/>
                    </a:cubicBezTo>
                    <a:cubicBezTo>
                      <a:pt x="658838" y="400300"/>
                      <a:pt x="652351" y="406630"/>
                      <a:pt x="652252" y="414527"/>
                    </a:cubicBezTo>
                    <a:cubicBezTo>
                      <a:pt x="652154" y="422424"/>
                      <a:pt x="658472" y="428906"/>
                      <a:pt x="666364" y="429016"/>
                    </a:cubicBezTo>
                    <a:lnTo>
                      <a:pt x="666543" y="429016"/>
                    </a:lnTo>
                    <a:cubicBezTo>
                      <a:pt x="674377" y="429016"/>
                      <a:pt x="680748" y="422720"/>
                      <a:pt x="680840" y="4148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5" name="Google Shape;175;p17"/>
          <p:cNvGrpSpPr/>
          <p:nvPr/>
        </p:nvGrpSpPr>
        <p:grpSpPr>
          <a:xfrm>
            <a:off x="8" y="-1779122"/>
            <a:ext cx="8032720" cy="9488760"/>
            <a:chOff x="8" y="-1779122"/>
            <a:chExt cx="8032720" cy="9488760"/>
          </a:xfrm>
        </p:grpSpPr>
        <p:sp>
          <p:nvSpPr>
            <p:cNvPr id="176" name="Google Shape;176;p17"/>
            <p:cNvSpPr/>
            <p:nvPr/>
          </p:nvSpPr>
          <p:spPr>
            <a:xfrm flipH="1">
              <a:off x="8" y="4761517"/>
              <a:ext cx="3167369" cy="2948121"/>
            </a:xfrm>
            <a:custGeom>
              <a:rect b="b" l="l" r="r" t="t"/>
              <a:pathLst>
                <a:path extrusionOk="0" h="2948121" w="3167369">
                  <a:moveTo>
                    <a:pt x="34236" y="1013848"/>
                  </a:moveTo>
                  <a:cubicBezTo>
                    <a:pt x="34236" y="1013848"/>
                    <a:pt x="167945" y="448589"/>
                    <a:pt x="694863" y="173392"/>
                  </a:cubicBezTo>
                  <a:cubicBezTo>
                    <a:pt x="1221781" y="-101805"/>
                    <a:pt x="1850178" y="15442"/>
                    <a:pt x="2361884" y="96292"/>
                  </a:cubicBezTo>
                  <a:cubicBezTo>
                    <a:pt x="2873590" y="177143"/>
                    <a:pt x="3199076" y="568615"/>
                    <a:pt x="3164277" y="1038229"/>
                  </a:cubicBezTo>
                  <a:cubicBezTo>
                    <a:pt x="3129478" y="1507842"/>
                    <a:pt x="2716821" y="1552227"/>
                    <a:pt x="2401754" y="2023090"/>
                  </a:cubicBezTo>
                  <a:cubicBezTo>
                    <a:pt x="2086687" y="2493955"/>
                    <a:pt x="2070364" y="2669061"/>
                    <a:pt x="1562825" y="2885496"/>
                  </a:cubicBezTo>
                  <a:cubicBezTo>
                    <a:pt x="1055287" y="3101931"/>
                    <a:pt x="403481" y="2745814"/>
                    <a:pt x="152803" y="2114499"/>
                  </a:cubicBezTo>
                  <a:cubicBezTo>
                    <a:pt x="-97875" y="1483184"/>
                    <a:pt x="34236" y="1013848"/>
                    <a:pt x="34236" y="1013848"/>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17"/>
            <p:cNvSpPr/>
            <p:nvPr/>
          </p:nvSpPr>
          <p:spPr>
            <a:xfrm flipH="1" rot="-1701538">
              <a:off x="5216436" y="-1284494"/>
              <a:ext cx="2539372" cy="1807589"/>
            </a:xfrm>
            <a:custGeom>
              <a:rect b="b" l="l" r="r" t="t"/>
              <a:pathLst>
                <a:path extrusionOk="0" h="1807566" w="2539340">
                  <a:moveTo>
                    <a:pt x="65938" y="1326437"/>
                  </a:moveTo>
                  <a:cubicBezTo>
                    <a:pt x="-119866" y="832095"/>
                    <a:pt x="116574" y="472088"/>
                    <a:pt x="371558" y="397906"/>
                  </a:cubicBezTo>
                  <a:cubicBezTo>
                    <a:pt x="729690" y="293717"/>
                    <a:pt x="1065248" y="672756"/>
                    <a:pt x="1296964" y="618995"/>
                  </a:cubicBezTo>
                  <a:cubicBezTo>
                    <a:pt x="1483462" y="575722"/>
                    <a:pt x="1514579" y="120625"/>
                    <a:pt x="1783734" y="27689"/>
                  </a:cubicBezTo>
                  <a:cubicBezTo>
                    <a:pt x="2117138" y="-87336"/>
                    <a:pt x="2533893" y="179179"/>
                    <a:pt x="2538755" y="616286"/>
                  </a:cubicBezTo>
                  <a:cubicBezTo>
                    <a:pt x="2543201" y="1050614"/>
                    <a:pt x="2096856" y="1427847"/>
                    <a:pt x="1798181" y="1577393"/>
                  </a:cubicBezTo>
                  <a:cubicBezTo>
                    <a:pt x="1503119" y="1725341"/>
                    <a:pt x="1019127" y="1838559"/>
                    <a:pt x="750042" y="1801329"/>
                  </a:cubicBezTo>
                  <a:cubicBezTo>
                    <a:pt x="443727" y="1758890"/>
                    <a:pt x="176795" y="1621291"/>
                    <a:pt x="65938" y="1326437"/>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8" name="Google Shape;178;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9" name="Google Shape;179;p17"/>
          <p:cNvSpPr txBox="1"/>
          <p:nvPr>
            <p:ph idx="1" type="subTitle"/>
          </p:nvPr>
        </p:nvSpPr>
        <p:spPr>
          <a:xfrm>
            <a:off x="1521525" y="1567024"/>
            <a:ext cx="6784500" cy="3201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0" name="Google Shape;180;p17"/>
          <p:cNvSpPr txBox="1"/>
          <p:nvPr>
            <p:ph idx="2" type="subTitle"/>
          </p:nvPr>
        </p:nvSpPr>
        <p:spPr>
          <a:xfrm>
            <a:off x="1521525" y="2382084"/>
            <a:ext cx="6784500" cy="3201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17"/>
          <p:cNvSpPr txBox="1"/>
          <p:nvPr>
            <p:ph idx="3" type="subTitle"/>
          </p:nvPr>
        </p:nvSpPr>
        <p:spPr>
          <a:xfrm>
            <a:off x="1521525" y="3199583"/>
            <a:ext cx="6784500" cy="3201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2" name="Google Shape;182;p17"/>
          <p:cNvSpPr txBox="1"/>
          <p:nvPr>
            <p:ph idx="4" type="subTitle"/>
          </p:nvPr>
        </p:nvSpPr>
        <p:spPr>
          <a:xfrm>
            <a:off x="1521525" y="4017085"/>
            <a:ext cx="6784500" cy="321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3" name="Google Shape;183;p17"/>
          <p:cNvSpPr txBox="1"/>
          <p:nvPr>
            <p:ph hasCustomPrompt="1" idx="5" type="title"/>
          </p:nvPr>
        </p:nvSpPr>
        <p:spPr>
          <a:xfrm>
            <a:off x="837975" y="1338325"/>
            <a:ext cx="694500" cy="427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7"/>
          <p:cNvSpPr txBox="1"/>
          <p:nvPr>
            <p:ph hasCustomPrompt="1" idx="6" type="title"/>
          </p:nvPr>
        </p:nvSpPr>
        <p:spPr>
          <a:xfrm>
            <a:off x="837975" y="2972525"/>
            <a:ext cx="694500" cy="4299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7"/>
          <p:cNvSpPr txBox="1"/>
          <p:nvPr>
            <p:ph hasCustomPrompt="1" idx="7" type="title"/>
          </p:nvPr>
        </p:nvSpPr>
        <p:spPr>
          <a:xfrm>
            <a:off x="837975" y="2154225"/>
            <a:ext cx="694500" cy="4299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7"/>
          <p:cNvSpPr txBox="1"/>
          <p:nvPr>
            <p:ph hasCustomPrompt="1" idx="8" type="title"/>
          </p:nvPr>
        </p:nvSpPr>
        <p:spPr>
          <a:xfrm>
            <a:off x="837975" y="3790825"/>
            <a:ext cx="694500" cy="4299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17"/>
          <p:cNvSpPr txBox="1"/>
          <p:nvPr>
            <p:ph idx="9" type="subTitle"/>
          </p:nvPr>
        </p:nvSpPr>
        <p:spPr>
          <a:xfrm>
            <a:off x="1521525" y="1338325"/>
            <a:ext cx="6784500" cy="344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8" name="Google Shape;188;p17"/>
          <p:cNvSpPr txBox="1"/>
          <p:nvPr>
            <p:ph idx="13" type="subTitle"/>
          </p:nvPr>
        </p:nvSpPr>
        <p:spPr>
          <a:xfrm>
            <a:off x="1521525" y="2155824"/>
            <a:ext cx="6784500" cy="347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9" name="Google Shape;189;p17"/>
          <p:cNvSpPr txBox="1"/>
          <p:nvPr>
            <p:ph idx="14" type="subTitle"/>
          </p:nvPr>
        </p:nvSpPr>
        <p:spPr>
          <a:xfrm>
            <a:off x="1521525" y="2973323"/>
            <a:ext cx="6784500" cy="347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90" name="Google Shape;190;p17"/>
          <p:cNvSpPr txBox="1"/>
          <p:nvPr>
            <p:ph idx="15" type="subTitle"/>
          </p:nvPr>
        </p:nvSpPr>
        <p:spPr>
          <a:xfrm>
            <a:off x="1521525" y="3790822"/>
            <a:ext cx="6784500" cy="347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91" name="Shape 191"/>
        <p:cNvGrpSpPr/>
        <p:nvPr/>
      </p:nvGrpSpPr>
      <p:grpSpPr>
        <a:xfrm>
          <a:off x="0" y="0"/>
          <a:ext cx="0" cy="0"/>
          <a:chOff x="0" y="0"/>
          <a:chExt cx="0" cy="0"/>
        </a:xfrm>
      </p:grpSpPr>
      <p:grpSp>
        <p:nvGrpSpPr>
          <p:cNvPr id="192" name="Google Shape;192;p18"/>
          <p:cNvGrpSpPr/>
          <p:nvPr/>
        </p:nvGrpSpPr>
        <p:grpSpPr>
          <a:xfrm>
            <a:off x="8" y="-1779122"/>
            <a:ext cx="8032720" cy="9488760"/>
            <a:chOff x="8" y="-1779122"/>
            <a:chExt cx="8032720" cy="9488760"/>
          </a:xfrm>
        </p:grpSpPr>
        <p:sp>
          <p:nvSpPr>
            <p:cNvPr id="193" name="Google Shape;193;p18"/>
            <p:cNvSpPr/>
            <p:nvPr/>
          </p:nvSpPr>
          <p:spPr>
            <a:xfrm flipH="1">
              <a:off x="8" y="4761517"/>
              <a:ext cx="3167369" cy="2948121"/>
            </a:xfrm>
            <a:custGeom>
              <a:rect b="b" l="l" r="r" t="t"/>
              <a:pathLst>
                <a:path extrusionOk="0" h="2948121" w="3167369">
                  <a:moveTo>
                    <a:pt x="34236" y="1013848"/>
                  </a:moveTo>
                  <a:cubicBezTo>
                    <a:pt x="34236" y="1013848"/>
                    <a:pt x="167945" y="448589"/>
                    <a:pt x="694863" y="173392"/>
                  </a:cubicBezTo>
                  <a:cubicBezTo>
                    <a:pt x="1221781" y="-101805"/>
                    <a:pt x="1850178" y="15442"/>
                    <a:pt x="2361884" y="96292"/>
                  </a:cubicBezTo>
                  <a:cubicBezTo>
                    <a:pt x="2873590" y="177143"/>
                    <a:pt x="3199076" y="568615"/>
                    <a:pt x="3164277" y="1038229"/>
                  </a:cubicBezTo>
                  <a:cubicBezTo>
                    <a:pt x="3129478" y="1507842"/>
                    <a:pt x="2716821" y="1552227"/>
                    <a:pt x="2401754" y="2023090"/>
                  </a:cubicBezTo>
                  <a:cubicBezTo>
                    <a:pt x="2086687" y="2493955"/>
                    <a:pt x="2070364" y="2669061"/>
                    <a:pt x="1562825" y="2885496"/>
                  </a:cubicBezTo>
                  <a:cubicBezTo>
                    <a:pt x="1055287" y="3101931"/>
                    <a:pt x="403481" y="2745814"/>
                    <a:pt x="152803" y="2114499"/>
                  </a:cubicBezTo>
                  <a:cubicBezTo>
                    <a:pt x="-97875" y="1483184"/>
                    <a:pt x="34236" y="1013848"/>
                    <a:pt x="34236" y="1013848"/>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 name="Google Shape;194;p18"/>
            <p:cNvSpPr/>
            <p:nvPr/>
          </p:nvSpPr>
          <p:spPr>
            <a:xfrm flipH="1" rot="-1701538">
              <a:off x="5216436" y="-1284494"/>
              <a:ext cx="2539372" cy="1807589"/>
            </a:xfrm>
            <a:custGeom>
              <a:rect b="b" l="l" r="r" t="t"/>
              <a:pathLst>
                <a:path extrusionOk="0" h="1807566" w="2539340">
                  <a:moveTo>
                    <a:pt x="65938" y="1326437"/>
                  </a:moveTo>
                  <a:cubicBezTo>
                    <a:pt x="-119866" y="832095"/>
                    <a:pt x="116574" y="472088"/>
                    <a:pt x="371558" y="397906"/>
                  </a:cubicBezTo>
                  <a:cubicBezTo>
                    <a:pt x="729690" y="293717"/>
                    <a:pt x="1065248" y="672756"/>
                    <a:pt x="1296964" y="618995"/>
                  </a:cubicBezTo>
                  <a:cubicBezTo>
                    <a:pt x="1483462" y="575722"/>
                    <a:pt x="1514579" y="120625"/>
                    <a:pt x="1783734" y="27689"/>
                  </a:cubicBezTo>
                  <a:cubicBezTo>
                    <a:pt x="2117138" y="-87336"/>
                    <a:pt x="2533893" y="179179"/>
                    <a:pt x="2538755" y="616286"/>
                  </a:cubicBezTo>
                  <a:cubicBezTo>
                    <a:pt x="2543201" y="1050614"/>
                    <a:pt x="2096856" y="1427847"/>
                    <a:pt x="1798181" y="1577393"/>
                  </a:cubicBezTo>
                  <a:cubicBezTo>
                    <a:pt x="1503119" y="1725341"/>
                    <a:pt x="1019127" y="1838559"/>
                    <a:pt x="750042" y="1801329"/>
                  </a:cubicBezTo>
                  <a:cubicBezTo>
                    <a:pt x="443727" y="1758890"/>
                    <a:pt x="176795" y="1621291"/>
                    <a:pt x="65938" y="1326437"/>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5" name="Google Shape;195;p18"/>
          <p:cNvGrpSpPr/>
          <p:nvPr/>
        </p:nvGrpSpPr>
        <p:grpSpPr>
          <a:xfrm>
            <a:off x="-1194131" y="-559931"/>
            <a:ext cx="10595334" cy="5978443"/>
            <a:chOff x="-1194131" y="-559931"/>
            <a:chExt cx="10595334" cy="5978443"/>
          </a:xfrm>
        </p:grpSpPr>
        <p:grpSp>
          <p:nvGrpSpPr>
            <p:cNvPr id="196" name="Google Shape;196;p18"/>
            <p:cNvGrpSpPr/>
            <p:nvPr/>
          </p:nvGrpSpPr>
          <p:grpSpPr>
            <a:xfrm>
              <a:off x="-1194131" y="-559931"/>
              <a:ext cx="2269753" cy="2135869"/>
              <a:chOff x="-1194131" y="-559931"/>
              <a:chExt cx="2269753" cy="2135869"/>
            </a:xfrm>
          </p:grpSpPr>
          <p:sp>
            <p:nvSpPr>
              <p:cNvPr id="197" name="Google Shape;197;p18"/>
              <p:cNvSpPr/>
              <p:nvPr/>
            </p:nvSpPr>
            <p:spPr>
              <a:xfrm>
                <a:off x="-1194131" y="-297968"/>
                <a:ext cx="1687691" cy="1873906"/>
              </a:xfrm>
              <a:custGeom>
                <a:rect b="b" l="l" r="r" t="t"/>
                <a:pathLst>
                  <a:path extrusionOk="0" h="2141607" w="1928790">
                    <a:moveTo>
                      <a:pt x="1933821" y="1322611"/>
                    </a:moveTo>
                    <a:lnTo>
                      <a:pt x="1933385" y="1304949"/>
                    </a:lnTo>
                    <a:lnTo>
                      <a:pt x="1656981" y="1311645"/>
                    </a:lnTo>
                    <a:cubicBezTo>
                      <a:pt x="1650349" y="1142798"/>
                      <a:pt x="1569993" y="992663"/>
                      <a:pt x="1447187" y="892562"/>
                    </a:cubicBezTo>
                    <a:lnTo>
                      <a:pt x="1640288" y="647577"/>
                    </a:lnTo>
                    <a:lnTo>
                      <a:pt x="1626420" y="636640"/>
                    </a:lnTo>
                    <a:lnTo>
                      <a:pt x="1433308" y="881648"/>
                    </a:lnTo>
                    <a:cubicBezTo>
                      <a:pt x="1336578" y="807477"/>
                      <a:pt x="1218507" y="766472"/>
                      <a:pt x="1096623" y="764731"/>
                    </a:cubicBezTo>
                    <a:lnTo>
                      <a:pt x="1096623" y="23429"/>
                    </a:lnTo>
                    <a:lnTo>
                      <a:pt x="1864744" y="23429"/>
                    </a:lnTo>
                    <a:lnTo>
                      <a:pt x="1864744" y="5767"/>
                    </a:lnTo>
                    <a:lnTo>
                      <a:pt x="1078961" y="5767"/>
                    </a:lnTo>
                    <a:lnTo>
                      <a:pt x="1078961" y="764708"/>
                    </a:lnTo>
                    <a:cubicBezTo>
                      <a:pt x="768868" y="769466"/>
                      <a:pt x="518035" y="1023038"/>
                      <a:pt x="518035" y="1334239"/>
                    </a:cubicBezTo>
                    <a:cubicBezTo>
                      <a:pt x="518035" y="1459790"/>
                      <a:pt x="558941" y="1575917"/>
                      <a:pt x="628000" y="1670193"/>
                    </a:cubicBezTo>
                    <a:lnTo>
                      <a:pt x="5030" y="2140354"/>
                    </a:lnTo>
                    <a:lnTo>
                      <a:pt x="25036" y="2147374"/>
                    </a:lnTo>
                    <a:lnTo>
                      <a:pt x="638717" y="1684258"/>
                    </a:lnTo>
                    <a:cubicBezTo>
                      <a:pt x="743077" y="1817873"/>
                      <a:pt x="905524" y="1904026"/>
                      <a:pt x="1087815" y="1904026"/>
                    </a:cubicBezTo>
                    <a:cubicBezTo>
                      <a:pt x="1401987" y="1904026"/>
                      <a:pt x="1657602" y="1648434"/>
                      <a:pt x="1657602" y="1334239"/>
                    </a:cubicBezTo>
                    <a:cubicBezTo>
                      <a:pt x="1657602" y="1332580"/>
                      <a:pt x="1657492" y="1330944"/>
                      <a:pt x="1657474" y="1329284"/>
                    </a:cubicBezTo>
                    <a:close/>
                    <a:moveTo>
                      <a:pt x="1639330" y="1312063"/>
                    </a:moveTo>
                    <a:lnTo>
                      <a:pt x="1462360" y="1316345"/>
                    </a:lnTo>
                    <a:cubicBezTo>
                      <a:pt x="1457457" y="1210882"/>
                      <a:pt x="1408300" y="1112377"/>
                      <a:pt x="1326969" y="1045058"/>
                    </a:cubicBezTo>
                    <a:lnTo>
                      <a:pt x="1436250" y="906412"/>
                    </a:lnTo>
                    <a:cubicBezTo>
                      <a:pt x="1555069" y="1003380"/>
                      <a:pt x="1632832" y="1148693"/>
                      <a:pt x="1639330" y="1312063"/>
                    </a:cubicBezTo>
                    <a:close/>
                    <a:moveTo>
                      <a:pt x="1096623" y="976881"/>
                    </a:moveTo>
                    <a:cubicBezTo>
                      <a:pt x="1170846" y="978651"/>
                      <a:pt x="1242650" y="1003618"/>
                      <a:pt x="1301955" y="1048278"/>
                    </a:cubicBezTo>
                    <a:lnTo>
                      <a:pt x="1096623" y="1308802"/>
                    </a:lnTo>
                    <a:close/>
                    <a:moveTo>
                      <a:pt x="1078961" y="1329853"/>
                    </a:moveTo>
                    <a:lnTo>
                      <a:pt x="797323" y="1542414"/>
                    </a:lnTo>
                    <a:cubicBezTo>
                      <a:pt x="755117" y="1483689"/>
                      <a:pt x="729970" y="1411932"/>
                      <a:pt x="729970" y="1334257"/>
                    </a:cubicBezTo>
                    <a:cubicBezTo>
                      <a:pt x="729970" y="1139938"/>
                      <a:pt x="885756" y="981633"/>
                      <a:pt x="1078961" y="976887"/>
                    </a:cubicBezTo>
                    <a:close/>
                    <a:moveTo>
                      <a:pt x="1078961" y="1351983"/>
                    </a:moveTo>
                    <a:lnTo>
                      <a:pt x="1078961" y="1359717"/>
                    </a:lnTo>
                    <a:lnTo>
                      <a:pt x="1092150" y="1342983"/>
                    </a:lnTo>
                    <a:lnTo>
                      <a:pt x="1445609" y="1334425"/>
                    </a:lnTo>
                    <a:cubicBezTo>
                      <a:pt x="1445516" y="1531663"/>
                      <a:pt x="1285036" y="1692114"/>
                      <a:pt x="1087815" y="1692114"/>
                    </a:cubicBezTo>
                    <a:cubicBezTo>
                      <a:pt x="974514" y="1692114"/>
                      <a:pt x="873536" y="1639017"/>
                      <a:pt x="807924" y="1556584"/>
                    </a:cubicBezTo>
                    <a:close/>
                    <a:moveTo>
                      <a:pt x="1106348" y="1324967"/>
                    </a:moveTo>
                    <a:lnTo>
                      <a:pt x="1316038" y="1058943"/>
                    </a:lnTo>
                    <a:cubicBezTo>
                      <a:pt x="1393249" y="1122995"/>
                      <a:pt x="1439952" y="1216568"/>
                      <a:pt x="1444733" y="1316774"/>
                    </a:cubicBezTo>
                    <a:close/>
                    <a:moveTo>
                      <a:pt x="1422382" y="895498"/>
                    </a:moveTo>
                    <a:lnTo>
                      <a:pt x="1312875" y="1034428"/>
                    </a:lnTo>
                    <a:cubicBezTo>
                      <a:pt x="1250460" y="987308"/>
                      <a:pt x="1174809" y="960994"/>
                      <a:pt x="1096623" y="959219"/>
                    </a:cubicBezTo>
                    <a:lnTo>
                      <a:pt x="1096623" y="782382"/>
                    </a:lnTo>
                    <a:cubicBezTo>
                      <a:pt x="1214544" y="784128"/>
                      <a:pt x="1328762" y="823793"/>
                      <a:pt x="1422382" y="895510"/>
                    </a:cubicBezTo>
                    <a:close/>
                    <a:moveTo>
                      <a:pt x="535697" y="1334262"/>
                    </a:moveTo>
                    <a:cubicBezTo>
                      <a:pt x="535697" y="1032798"/>
                      <a:pt x="778605" y="787146"/>
                      <a:pt x="1078961" y="782393"/>
                    </a:cubicBezTo>
                    <a:lnTo>
                      <a:pt x="1078961" y="959230"/>
                    </a:lnTo>
                    <a:cubicBezTo>
                      <a:pt x="876020" y="963988"/>
                      <a:pt x="712308" y="1130207"/>
                      <a:pt x="712308" y="1334262"/>
                    </a:cubicBezTo>
                    <a:cubicBezTo>
                      <a:pt x="712308" y="1415924"/>
                      <a:pt x="738807" y="1491354"/>
                      <a:pt x="783241" y="1553009"/>
                    </a:cubicBezTo>
                    <a:lnTo>
                      <a:pt x="642094" y="1659540"/>
                    </a:lnTo>
                    <a:cubicBezTo>
                      <a:pt x="575274" y="1568264"/>
                      <a:pt x="535697" y="1455821"/>
                      <a:pt x="535697" y="1334262"/>
                    </a:cubicBezTo>
                    <a:close/>
                    <a:moveTo>
                      <a:pt x="1639876" y="1334262"/>
                    </a:moveTo>
                    <a:cubicBezTo>
                      <a:pt x="1639876" y="1638692"/>
                      <a:pt x="1392199" y="1886369"/>
                      <a:pt x="1087775" y="1886369"/>
                    </a:cubicBezTo>
                    <a:cubicBezTo>
                      <a:pt x="911234" y="1886369"/>
                      <a:pt x="753898" y="1802979"/>
                      <a:pt x="652764" y="1673622"/>
                    </a:cubicBezTo>
                    <a:lnTo>
                      <a:pt x="793807" y="1567179"/>
                    </a:lnTo>
                    <a:cubicBezTo>
                      <a:pt x="862686" y="1653883"/>
                      <a:pt x="968740" y="1709753"/>
                      <a:pt x="1087815" y="1709753"/>
                    </a:cubicBezTo>
                    <a:cubicBezTo>
                      <a:pt x="1294859" y="1709753"/>
                      <a:pt x="1463300" y="1541312"/>
                      <a:pt x="1463300" y="1334262"/>
                    </a:cubicBezTo>
                    <a:cubicBezTo>
                      <a:pt x="1463300" y="1334176"/>
                      <a:pt x="1463300" y="1334094"/>
                      <a:pt x="1463300" y="1334007"/>
                    </a:cubicBezTo>
                    <a:lnTo>
                      <a:pt x="1639812" y="1329737"/>
                    </a:lnTo>
                    <a:cubicBezTo>
                      <a:pt x="1639789" y="1331251"/>
                      <a:pt x="1639893" y="1332742"/>
                      <a:pt x="1639893" y="13342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 name="Google Shape;198;p18"/>
              <p:cNvSpPr/>
              <p:nvPr/>
            </p:nvSpPr>
            <p:spPr>
              <a:xfrm>
                <a:off x="-397817" y="220552"/>
                <a:ext cx="951075" cy="790293"/>
              </a:xfrm>
              <a:custGeom>
                <a:rect b="b" l="l" r="r" t="t"/>
                <a:pathLst>
                  <a:path extrusionOk="0" h="903192" w="1086943">
                    <a:moveTo>
                      <a:pt x="176543" y="908959"/>
                    </a:moveTo>
                    <a:cubicBezTo>
                      <a:pt x="163116" y="908954"/>
                      <a:pt x="149742" y="907369"/>
                      <a:pt x="136687" y="904242"/>
                    </a:cubicBezTo>
                    <a:cubicBezTo>
                      <a:pt x="44715" y="882263"/>
                      <a:pt x="-12229" y="789548"/>
                      <a:pt x="9744" y="697581"/>
                    </a:cubicBezTo>
                    <a:lnTo>
                      <a:pt x="9744" y="697581"/>
                    </a:lnTo>
                    <a:cubicBezTo>
                      <a:pt x="31735" y="605603"/>
                      <a:pt x="124467" y="548671"/>
                      <a:pt x="216405" y="570644"/>
                    </a:cubicBezTo>
                    <a:cubicBezTo>
                      <a:pt x="308342" y="592618"/>
                      <a:pt x="365321" y="685338"/>
                      <a:pt x="343336" y="777305"/>
                    </a:cubicBezTo>
                    <a:cubicBezTo>
                      <a:pt x="324548" y="855926"/>
                      <a:pt x="254068" y="908959"/>
                      <a:pt x="176543" y="908959"/>
                    </a:cubicBezTo>
                    <a:close/>
                    <a:moveTo>
                      <a:pt x="26925" y="701689"/>
                    </a:moveTo>
                    <a:lnTo>
                      <a:pt x="26925" y="701689"/>
                    </a:lnTo>
                    <a:cubicBezTo>
                      <a:pt x="7197" y="784187"/>
                      <a:pt x="58298" y="867345"/>
                      <a:pt x="140789" y="887067"/>
                    </a:cubicBezTo>
                    <a:cubicBezTo>
                      <a:pt x="223281" y="906789"/>
                      <a:pt x="306445" y="855694"/>
                      <a:pt x="326161" y="773197"/>
                    </a:cubicBezTo>
                    <a:cubicBezTo>
                      <a:pt x="345878" y="690700"/>
                      <a:pt x="294829" y="607541"/>
                      <a:pt x="212303" y="587819"/>
                    </a:cubicBezTo>
                    <a:cubicBezTo>
                      <a:pt x="129776" y="568097"/>
                      <a:pt x="46653" y="619204"/>
                      <a:pt x="26925" y="701689"/>
                    </a:cubicBezTo>
                    <a:close/>
                    <a:moveTo>
                      <a:pt x="176398" y="648999"/>
                    </a:moveTo>
                    <a:cubicBezTo>
                      <a:pt x="225172" y="648999"/>
                      <a:pt x="264709" y="688536"/>
                      <a:pt x="264709" y="737310"/>
                    </a:cubicBezTo>
                    <a:cubicBezTo>
                      <a:pt x="264709" y="786078"/>
                      <a:pt x="225172" y="825615"/>
                      <a:pt x="176404" y="825615"/>
                    </a:cubicBezTo>
                    <a:cubicBezTo>
                      <a:pt x="176404" y="825615"/>
                      <a:pt x="176398" y="825615"/>
                      <a:pt x="176398" y="825615"/>
                    </a:cubicBezTo>
                    <a:cubicBezTo>
                      <a:pt x="127630" y="825615"/>
                      <a:pt x="88093" y="786078"/>
                      <a:pt x="88093" y="737310"/>
                    </a:cubicBezTo>
                    <a:cubicBezTo>
                      <a:pt x="88087" y="688541"/>
                      <a:pt x="127624" y="649004"/>
                      <a:pt x="176392" y="648999"/>
                    </a:cubicBezTo>
                    <a:cubicBezTo>
                      <a:pt x="176392" y="648999"/>
                      <a:pt x="176398" y="648999"/>
                      <a:pt x="176398" y="648999"/>
                    </a:cubicBezTo>
                    <a:close/>
                    <a:moveTo>
                      <a:pt x="1047817" y="682025"/>
                    </a:moveTo>
                    <a:cubicBezTo>
                      <a:pt x="1072205" y="682025"/>
                      <a:pt x="1091973" y="701794"/>
                      <a:pt x="1091973" y="726181"/>
                    </a:cubicBezTo>
                    <a:cubicBezTo>
                      <a:pt x="1091973" y="750568"/>
                      <a:pt x="1072205" y="770336"/>
                      <a:pt x="1047817" y="770336"/>
                    </a:cubicBezTo>
                    <a:cubicBezTo>
                      <a:pt x="1023436" y="770331"/>
                      <a:pt x="1003668" y="750568"/>
                      <a:pt x="1003668" y="726181"/>
                    </a:cubicBezTo>
                    <a:cubicBezTo>
                      <a:pt x="1003668" y="701800"/>
                      <a:pt x="1023436" y="682031"/>
                      <a:pt x="1047817" y="682025"/>
                    </a:cubicBezTo>
                    <a:close/>
                    <a:moveTo>
                      <a:pt x="723910" y="5767"/>
                    </a:moveTo>
                    <a:cubicBezTo>
                      <a:pt x="748297" y="5772"/>
                      <a:pt x="768059" y="25541"/>
                      <a:pt x="768059" y="49922"/>
                    </a:cubicBezTo>
                    <a:cubicBezTo>
                      <a:pt x="768059" y="74309"/>
                      <a:pt x="748297" y="94072"/>
                      <a:pt x="723910" y="94078"/>
                    </a:cubicBezTo>
                    <a:cubicBezTo>
                      <a:pt x="699522" y="94078"/>
                      <a:pt x="679754" y="74309"/>
                      <a:pt x="679754" y="49922"/>
                    </a:cubicBezTo>
                    <a:cubicBezTo>
                      <a:pt x="679754" y="25535"/>
                      <a:pt x="699522" y="5767"/>
                      <a:pt x="723910" y="576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 name="Google Shape;199;p18"/>
              <p:cNvSpPr/>
              <p:nvPr/>
            </p:nvSpPr>
            <p:spPr>
              <a:xfrm>
                <a:off x="481797" y="-559931"/>
                <a:ext cx="593825" cy="371934"/>
              </a:xfrm>
              <a:custGeom>
                <a:rect b="b" l="l" r="r" t="t"/>
                <a:pathLst>
                  <a:path extrusionOk="0" h="425067" w="678657">
                    <a:moveTo>
                      <a:pt x="68497" y="32523"/>
                    </a:moveTo>
                    <a:lnTo>
                      <a:pt x="18870" y="32523"/>
                    </a:lnTo>
                    <a:cubicBezTo>
                      <a:pt x="12140" y="32621"/>
                      <a:pt x="6604" y="27248"/>
                      <a:pt x="6506" y="20518"/>
                    </a:cubicBezTo>
                    <a:cubicBezTo>
                      <a:pt x="6506" y="20518"/>
                      <a:pt x="6506" y="20512"/>
                      <a:pt x="6506" y="20512"/>
                    </a:cubicBezTo>
                    <a:lnTo>
                      <a:pt x="6506" y="20332"/>
                    </a:lnTo>
                    <a:cubicBezTo>
                      <a:pt x="6511" y="13503"/>
                      <a:pt x="12047" y="7973"/>
                      <a:pt x="18870" y="7973"/>
                    </a:cubicBezTo>
                    <a:lnTo>
                      <a:pt x="68497" y="7973"/>
                    </a:lnTo>
                    <a:cubicBezTo>
                      <a:pt x="75327" y="7973"/>
                      <a:pt x="80856" y="13503"/>
                      <a:pt x="80862" y="20332"/>
                    </a:cubicBezTo>
                    <a:cubicBezTo>
                      <a:pt x="80862" y="27063"/>
                      <a:pt x="75408" y="32517"/>
                      <a:pt x="68677" y="32517"/>
                    </a:cubicBezTo>
                    <a:close/>
                    <a:moveTo>
                      <a:pt x="80862" y="77201"/>
                    </a:moveTo>
                    <a:cubicBezTo>
                      <a:pt x="80862" y="70371"/>
                      <a:pt x="75327" y="64836"/>
                      <a:pt x="68497" y="64836"/>
                    </a:cubicBezTo>
                    <a:lnTo>
                      <a:pt x="18870" y="64836"/>
                    </a:lnTo>
                    <a:cubicBezTo>
                      <a:pt x="12041" y="64836"/>
                      <a:pt x="6506" y="70371"/>
                      <a:pt x="6506" y="77201"/>
                    </a:cubicBezTo>
                    <a:cubicBezTo>
                      <a:pt x="6511" y="84030"/>
                      <a:pt x="12047" y="89559"/>
                      <a:pt x="18870" y="89559"/>
                    </a:cubicBezTo>
                    <a:lnTo>
                      <a:pt x="68497" y="89559"/>
                    </a:lnTo>
                    <a:cubicBezTo>
                      <a:pt x="75327" y="89559"/>
                      <a:pt x="80856" y="84030"/>
                      <a:pt x="80862" y="77201"/>
                    </a:cubicBezTo>
                    <a:close/>
                    <a:moveTo>
                      <a:pt x="80862" y="134063"/>
                    </a:moveTo>
                    <a:cubicBezTo>
                      <a:pt x="80862" y="127332"/>
                      <a:pt x="75408" y="121878"/>
                      <a:pt x="68677" y="121878"/>
                    </a:cubicBezTo>
                    <a:lnTo>
                      <a:pt x="18870" y="121878"/>
                    </a:lnTo>
                    <a:cubicBezTo>
                      <a:pt x="12140" y="121780"/>
                      <a:pt x="6604" y="127153"/>
                      <a:pt x="6506" y="133883"/>
                    </a:cubicBezTo>
                    <a:cubicBezTo>
                      <a:pt x="6506" y="133883"/>
                      <a:pt x="6506" y="133883"/>
                      <a:pt x="6506" y="133883"/>
                    </a:cubicBezTo>
                    <a:lnTo>
                      <a:pt x="6506" y="134063"/>
                    </a:lnTo>
                    <a:cubicBezTo>
                      <a:pt x="6506" y="140892"/>
                      <a:pt x="12041" y="146428"/>
                      <a:pt x="18870" y="146428"/>
                    </a:cubicBezTo>
                    <a:lnTo>
                      <a:pt x="68497" y="146428"/>
                    </a:lnTo>
                    <a:cubicBezTo>
                      <a:pt x="75321" y="146422"/>
                      <a:pt x="80850" y="140898"/>
                      <a:pt x="80856" y="134075"/>
                    </a:cubicBezTo>
                    <a:close/>
                    <a:moveTo>
                      <a:pt x="80862" y="190926"/>
                    </a:moveTo>
                    <a:cubicBezTo>
                      <a:pt x="80862" y="184195"/>
                      <a:pt x="75408" y="178741"/>
                      <a:pt x="68677" y="178741"/>
                    </a:cubicBezTo>
                    <a:lnTo>
                      <a:pt x="18870" y="178741"/>
                    </a:lnTo>
                    <a:cubicBezTo>
                      <a:pt x="12093" y="177929"/>
                      <a:pt x="5937" y="182762"/>
                      <a:pt x="5119" y="189539"/>
                    </a:cubicBezTo>
                    <a:cubicBezTo>
                      <a:pt x="4306" y="196316"/>
                      <a:pt x="9140" y="202472"/>
                      <a:pt x="15917" y="203291"/>
                    </a:cubicBezTo>
                    <a:cubicBezTo>
                      <a:pt x="16897" y="203406"/>
                      <a:pt x="17889" y="203406"/>
                      <a:pt x="18870" y="203291"/>
                    </a:cubicBezTo>
                    <a:lnTo>
                      <a:pt x="68497" y="203291"/>
                    </a:lnTo>
                    <a:cubicBezTo>
                      <a:pt x="75315" y="203285"/>
                      <a:pt x="80844" y="197761"/>
                      <a:pt x="80856" y="190943"/>
                    </a:cubicBezTo>
                    <a:close/>
                    <a:moveTo>
                      <a:pt x="80862" y="247788"/>
                    </a:moveTo>
                    <a:cubicBezTo>
                      <a:pt x="80862" y="241058"/>
                      <a:pt x="75408" y="235604"/>
                      <a:pt x="68677" y="235604"/>
                    </a:cubicBezTo>
                    <a:lnTo>
                      <a:pt x="18870" y="235604"/>
                    </a:lnTo>
                    <a:cubicBezTo>
                      <a:pt x="12093" y="234791"/>
                      <a:pt x="5937" y="239624"/>
                      <a:pt x="5119" y="246402"/>
                    </a:cubicBezTo>
                    <a:cubicBezTo>
                      <a:pt x="4306" y="253179"/>
                      <a:pt x="9140" y="259335"/>
                      <a:pt x="15917" y="260153"/>
                    </a:cubicBezTo>
                    <a:cubicBezTo>
                      <a:pt x="16897" y="260269"/>
                      <a:pt x="17889" y="260269"/>
                      <a:pt x="18870" y="260153"/>
                    </a:cubicBezTo>
                    <a:lnTo>
                      <a:pt x="68497" y="260153"/>
                    </a:lnTo>
                    <a:cubicBezTo>
                      <a:pt x="75327" y="260153"/>
                      <a:pt x="80862" y="254618"/>
                      <a:pt x="80862" y="247788"/>
                    </a:cubicBezTo>
                    <a:close/>
                    <a:moveTo>
                      <a:pt x="80862" y="304651"/>
                    </a:moveTo>
                    <a:cubicBezTo>
                      <a:pt x="80862" y="297920"/>
                      <a:pt x="75408" y="292466"/>
                      <a:pt x="68677" y="292466"/>
                    </a:cubicBezTo>
                    <a:lnTo>
                      <a:pt x="18870" y="292466"/>
                    </a:lnTo>
                    <a:cubicBezTo>
                      <a:pt x="12093" y="291654"/>
                      <a:pt x="5931" y="296487"/>
                      <a:pt x="5119" y="303270"/>
                    </a:cubicBezTo>
                    <a:cubicBezTo>
                      <a:pt x="5119" y="303270"/>
                      <a:pt x="5119" y="303270"/>
                      <a:pt x="5119" y="303270"/>
                    </a:cubicBezTo>
                    <a:cubicBezTo>
                      <a:pt x="4306" y="310047"/>
                      <a:pt x="9140" y="316203"/>
                      <a:pt x="15917" y="317016"/>
                    </a:cubicBezTo>
                    <a:cubicBezTo>
                      <a:pt x="15917" y="317016"/>
                      <a:pt x="15917" y="317016"/>
                      <a:pt x="15917" y="317016"/>
                    </a:cubicBezTo>
                    <a:cubicBezTo>
                      <a:pt x="16897" y="317138"/>
                      <a:pt x="17889" y="317138"/>
                      <a:pt x="18870" y="317016"/>
                    </a:cubicBezTo>
                    <a:lnTo>
                      <a:pt x="68497" y="317016"/>
                    </a:lnTo>
                    <a:cubicBezTo>
                      <a:pt x="75321" y="317021"/>
                      <a:pt x="80856" y="311486"/>
                      <a:pt x="80862" y="304663"/>
                    </a:cubicBezTo>
                    <a:cubicBezTo>
                      <a:pt x="80862" y="304663"/>
                      <a:pt x="80862" y="304657"/>
                      <a:pt x="80862" y="304657"/>
                    </a:cubicBezTo>
                    <a:close/>
                    <a:moveTo>
                      <a:pt x="80862" y="361514"/>
                    </a:moveTo>
                    <a:cubicBezTo>
                      <a:pt x="80862" y="354783"/>
                      <a:pt x="75408" y="349329"/>
                      <a:pt x="68677" y="349329"/>
                    </a:cubicBezTo>
                    <a:lnTo>
                      <a:pt x="18870" y="349329"/>
                    </a:lnTo>
                    <a:cubicBezTo>
                      <a:pt x="12093" y="348516"/>
                      <a:pt x="5937" y="353350"/>
                      <a:pt x="5119" y="360127"/>
                    </a:cubicBezTo>
                    <a:cubicBezTo>
                      <a:pt x="4306" y="366904"/>
                      <a:pt x="9140" y="373060"/>
                      <a:pt x="15917" y="373878"/>
                    </a:cubicBezTo>
                    <a:cubicBezTo>
                      <a:pt x="16897" y="373994"/>
                      <a:pt x="17889" y="373994"/>
                      <a:pt x="18870" y="373878"/>
                    </a:cubicBezTo>
                    <a:lnTo>
                      <a:pt x="68497" y="373878"/>
                    </a:lnTo>
                    <a:cubicBezTo>
                      <a:pt x="75327" y="373878"/>
                      <a:pt x="80862" y="368343"/>
                      <a:pt x="80862" y="361514"/>
                    </a:cubicBezTo>
                    <a:close/>
                    <a:moveTo>
                      <a:pt x="80862" y="418562"/>
                    </a:moveTo>
                    <a:cubicBezTo>
                      <a:pt x="80862" y="411732"/>
                      <a:pt x="75327" y="406197"/>
                      <a:pt x="68497" y="406197"/>
                    </a:cubicBezTo>
                    <a:lnTo>
                      <a:pt x="18870" y="406197"/>
                    </a:lnTo>
                    <a:cubicBezTo>
                      <a:pt x="12093" y="405385"/>
                      <a:pt x="5937" y="410218"/>
                      <a:pt x="5119" y="416995"/>
                    </a:cubicBezTo>
                    <a:cubicBezTo>
                      <a:pt x="4306" y="423772"/>
                      <a:pt x="9140" y="429928"/>
                      <a:pt x="15917" y="430747"/>
                    </a:cubicBezTo>
                    <a:cubicBezTo>
                      <a:pt x="16897" y="430863"/>
                      <a:pt x="17889" y="430863"/>
                      <a:pt x="18870" y="430747"/>
                    </a:cubicBezTo>
                    <a:lnTo>
                      <a:pt x="68497" y="430747"/>
                    </a:lnTo>
                    <a:cubicBezTo>
                      <a:pt x="75228" y="430845"/>
                      <a:pt x="80763" y="425472"/>
                      <a:pt x="80862" y="418742"/>
                    </a:cubicBezTo>
                    <a:cubicBezTo>
                      <a:pt x="80862" y="418742"/>
                      <a:pt x="80862" y="418736"/>
                      <a:pt x="80862" y="418736"/>
                    </a:cubicBezTo>
                    <a:close/>
                    <a:moveTo>
                      <a:pt x="267012" y="20292"/>
                    </a:moveTo>
                    <a:cubicBezTo>
                      <a:pt x="267017" y="13532"/>
                      <a:pt x="261586" y="8025"/>
                      <a:pt x="254827" y="7933"/>
                    </a:cubicBezTo>
                    <a:lnTo>
                      <a:pt x="124124" y="7933"/>
                    </a:lnTo>
                    <a:cubicBezTo>
                      <a:pt x="117335" y="8025"/>
                      <a:pt x="111858" y="13503"/>
                      <a:pt x="111765" y="20292"/>
                    </a:cubicBezTo>
                    <a:cubicBezTo>
                      <a:pt x="111858" y="27051"/>
                      <a:pt x="117364" y="32476"/>
                      <a:pt x="124124" y="32476"/>
                    </a:cubicBezTo>
                    <a:lnTo>
                      <a:pt x="254821" y="32476"/>
                    </a:lnTo>
                    <a:cubicBezTo>
                      <a:pt x="261552" y="32476"/>
                      <a:pt x="267006" y="27022"/>
                      <a:pt x="267006" y="20292"/>
                    </a:cubicBezTo>
                    <a:close/>
                    <a:moveTo>
                      <a:pt x="267012" y="77154"/>
                    </a:moveTo>
                    <a:cubicBezTo>
                      <a:pt x="267012" y="70394"/>
                      <a:pt x="261586" y="64888"/>
                      <a:pt x="254827" y="64789"/>
                    </a:cubicBezTo>
                    <a:lnTo>
                      <a:pt x="124124" y="64789"/>
                    </a:lnTo>
                    <a:cubicBezTo>
                      <a:pt x="117295" y="64795"/>
                      <a:pt x="111765" y="70325"/>
                      <a:pt x="111765" y="77154"/>
                    </a:cubicBezTo>
                    <a:cubicBezTo>
                      <a:pt x="111765" y="83977"/>
                      <a:pt x="117300" y="89513"/>
                      <a:pt x="124124" y="89513"/>
                    </a:cubicBezTo>
                    <a:lnTo>
                      <a:pt x="254821" y="89513"/>
                    </a:lnTo>
                    <a:cubicBezTo>
                      <a:pt x="261581" y="89420"/>
                      <a:pt x="267012" y="83914"/>
                      <a:pt x="267006" y="77154"/>
                    </a:cubicBezTo>
                    <a:close/>
                    <a:moveTo>
                      <a:pt x="267012" y="134017"/>
                    </a:moveTo>
                    <a:cubicBezTo>
                      <a:pt x="267012" y="127286"/>
                      <a:pt x="261557" y="121832"/>
                      <a:pt x="254827" y="121832"/>
                    </a:cubicBezTo>
                    <a:lnTo>
                      <a:pt x="124124" y="121832"/>
                    </a:lnTo>
                    <a:cubicBezTo>
                      <a:pt x="117364" y="121826"/>
                      <a:pt x="111858" y="127257"/>
                      <a:pt x="111765" y="134017"/>
                    </a:cubicBezTo>
                    <a:cubicBezTo>
                      <a:pt x="111858" y="140806"/>
                      <a:pt x="117335" y="146283"/>
                      <a:pt x="124124" y="146381"/>
                    </a:cubicBezTo>
                    <a:lnTo>
                      <a:pt x="254821" y="146381"/>
                    </a:lnTo>
                    <a:cubicBezTo>
                      <a:pt x="261581" y="146283"/>
                      <a:pt x="267006" y="140776"/>
                      <a:pt x="267006" y="134017"/>
                    </a:cubicBezTo>
                    <a:close/>
                    <a:moveTo>
                      <a:pt x="267012" y="190879"/>
                    </a:moveTo>
                    <a:cubicBezTo>
                      <a:pt x="267012" y="184149"/>
                      <a:pt x="261557" y="178694"/>
                      <a:pt x="254827" y="178694"/>
                    </a:cubicBezTo>
                    <a:lnTo>
                      <a:pt x="124124" y="178694"/>
                    </a:lnTo>
                    <a:cubicBezTo>
                      <a:pt x="117347" y="177882"/>
                      <a:pt x="111191" y="182716"/>
                      <a:pt x="110378" y="189492"/>
                    </a:cubicBezTo>
                    <a:cubicBezTo>
                      <a:pt x="110378" y="189492"/>
                      <a:pt x="110378" y="189492"/>
                      <a:pt x="110378" y="189492"/>
                    </a:cubicBezTo>
                    <a:cubicBezTo>
                      <a:pt x="109560" y="196270"/>
                      <a:pt x="114394" y="202426"/>
                      <a:pt x="121170" y="203244"/>
                    </a:cubicBezTo>
                    <a:cubicBezTo>
                      <a:pt x="121170" y="203244"/>
                      <a:pt x="121176" y="203244"/>
                      <a:pt x="121176" y="203244"/>
                    </a:cubicBezTo>
                    <a:cubicBezTo>
                      <a:pt x="122157" y="203360"/>
                      <a:pt x="123143" y="203360"/>
                      <a:pt x="124124" y="203244"/>
                    </a:cubicBezTo>
                    <a:lnTo>
                      <a:pt x="254821" y="203244"/>
                    </a:lnTo>
                    <a:cubicBezTo>
                      <a:pt x="261552" y="203244"/>
                      <a:pt x="267006" y="197790"/>
                      <a:pt x="267006" y="191059"/>
                    </a:cubicBezTo>
                    <a:cubicBezTo>
                      <a:pt x="267006" y="191001"/>
                      <a:pt x="267006" y="190937"/>
                      <a:pt x="267006" y="190879"/>
                    </a:cubicBezTo>
                    <a:close/>
                    <a:moveTo>
                      <a:pt x="267012" y="247742"/>
                    </a:moveTo>
                    <a:cubicBezTo>
                      <a:pt x="267012" y="241011"/>
                      <a:pt x="261557" y="235557"/>
                      <a:pt x="254827" y="235557"/>
                    </a:cubicBezTo>
                    <a:lnTo>
                      <a:pt x="124124" y="235557"/>
                    </a:lnTo>
                    <a:cubicBezTo>
                      <a:pt x="117347" y="234745"/>
                      <a:pt x="111191" y="239578"/>
                      <a:pt x="110378" y="246355"/>
                    </a:cubicBezTo>
                    <a:cubicBezTo>
                      <a:pt x="110378" y="246355"/>
                      <a:pt x="110378" y="246355"/>
                      <a:pt x="110378" y="246355"/>
                    </a:cubicBezTo>
                    <a:cubicBezTo>
                      <a:pt x="109560" y="253132"/>
                      <a:pt x="114394" y="259288"/>
                      <a:pt x="121170" y="260107"/>
                    </a:cubicBezTo>
                    <a:cubicBezTo>
                      <a:pt x="121170" y="260107"/>
                      <a:pt x="121176" y="260107"/>
                      <a:pt x="121176" y="260107"/>
                    </a:cubicBezTo>
                    <a:cubicBezTo>
                      <a:pt x="122157" y="260228"/>
                      <a:pt x="123143" y="260228"/>
                      <a:pt x="124124" y="260107"/>
                    </a:cubicBezTo>
                    <a:lnTo>
                      <a:pt x="254821" y="260107"/>
                    </a:lnTo>
                    <a:cubicBezTo>
                      <a:pt x="261552" y="260107"/>
                      <a:pt x="267006" y="254653"/>
                      <a:pt x="267006" y="247922"/>
                    </a:cubicBezTo>
                    <a:cubicBezTo>
                      <a:pt x="267006" y="247864"/>
                      <a:pt x="267006" y="247806"/>
                      <a:pt x="267006" y="247742"/>
                    </a:cubicBezTo>
                    <a:close/>
                    <a:moveTo>
                      <a:pt x="423494" y="304605"/>
                    </a:moveTo>
                    <a:cubicBezTo>
                      <a:pt x="423494" y="297874"/>
                      <a:pt x="418040" y="292420"/>
                      <a:pt x="411309" y="292420"/>
                    </a:cubicBezTo>
                    <a:lnTo>
                      <a:pt x="280606" y="292420"/>
                    </a:lnTo>
                    <a:cubicBezTo>
                      <a:pt x="273829" y="291601"/>
                      <a:pt x="267673" y="296435"/>
                      <a:pt x="266855" y="303212"/>
                    </a:cubicBezTo>
                    <a:cubicBezTo>
                      <a:pt x="266855" y="303212"/>
                      <a:pt x="266855" y="303218"/>
                      <a:pt x="266855" y="303218"/>
                    </a:cubicBezTo>
                    <a:cubicBezTo>
                      <a:pt x="266043" y="310001"/>
                      <a:pt x="270882" y="316151"/>
                      <a:pt x="277659" y="316969"/>
                    </a:cubicBezTo>
                    <a:cubicBezTo>
                      <a:pt x="278639" y="317085"/>
                      <a:pt x="279626" y="317085"/>
                      <a:pt x="280606" y="316969"/>
                    </a:cubicBezTo>
                    <a:lnTo>
                      <a:pt x="411123" y="316969"/>
                    </a:lnTo>
                    <a:cubicBezTo>
                      <a:pt x="417953" y="316969"/>
                      <a:pt x="423488" y="311434"/>
                      <a:pt x="423488" y="304605"/>
                    </a:cubicBezTo>
                    <a:close/>
                    <a:moveTo>
                      <a:pt x="423494" y="361467"/>
                    </a:moveTo>
                    <a:cubicBezTo>
                      <a:pt x="423494" y="354736"/>
                      <a:pt x="418040" y="349282"/>
                      <a:pt x="411309" y="349282"/>
                    </a:cubicBezTo>
                    <a:lnTo>
                      <a:pt x="280606" y="349282"/>
                    </a:lnTo>
                    <a:cubicBezTo>
                      <a:pt x="273829" y="348470"/>
                      <a:pt x="267673" y="353303"/>
                      <a:pt x="266855" y="360080"/>
                    </a:cubicBezTo>
                    <a:cubicBezTo>
                      <a:pt x="266043" y="366857"/>
                      <a:pt x="270882" y="373014"/>
                      <a:pt x="277659" y="373832"/>
                    </a:cubicBezTo>
                    <a:cubicBezTo>
                      <a:pt x="278639" y="373948"/>
                      <a:pt x="279626" y="373948"/>
                      <a:pt x="280606" y="373832"/>
                    </a:cubicBezTo>
                    <a:lnTo>
                      <a:pt x="411123" y="373832"/>
                    </a:lnTo>
                    <a:cubicBezTo>
                      <a:pt x="417953" y="373832"/>
                      <a:pt x="423488" y="368296"/>
                      <a:pt x="423488" y="361467"/>
                    </a:cubicBezTo>
                    <a:close/>
                    <a:moveTo>
                      <a:pt x="423494" y="418515"/>
                    </a:moveTo>
                    <a:cubicBezTo>
                      <a:pt x="423494" y="411686"/>
                      <a:pt x="417958" y="406151"/>
                      <a:pt x="411129" y="406151"/>
                    </a:cubicBezTo>
                    <a:lnTo>
                      <a:pt x="280606" y="406151"/>
                    </a:lnTo>
                    <a:cubicBezTo>
                      <a:pt x="273829" y="405338"/>
                      <a:pt x="267673" y="410172"/>
                      <a:pt x="266855" y="416949"/>
                    </a:cubicBezTo>
                    <a:cubicBezTo>
                      <a:pt x="266043" y="423726"/>
                      <a:pt x="270876" y="429888"/>
                      <a:pt x="277659" y="430700"/>
                    </a:cubicBezTo>
                    <a:cubicBezTo>
                      <a:pt x="277659" y="430700"/>
                      <a:pt x="277659" y="430700"/>
                      <a:pt x="277659" y="430700"/>
                    </a:cubicBezTo>
                    <a:cubicBezTo>
                      <a:pt x="278639" y="430816"/>
                      <a:pt x="279626" y="430816"/>
                      <a:pt x="280606" y="430700"/>
                    </a:cubicBezTo>
                    <a:lnTo>
                      <a:pt x="411123" y="430700"/>
                    </a:lnTo>
                    <a:cubicBezTo>
                      <a:pt x="417854" y="430799"/>
                      <a:pt x="423390" y="425426"/>
                      <a:pt x="423488" y="418695"/>
                    </a:cubicBezTo>
                    <a:cubicBezTo>
                      <a:pt x="423488" y="418695"/>
                      <a:pt x="423488" y="418690"/>
                      <a:pt x="423488" y="418690"/>
                    </a:cubicBezTo>
                    <a:lnTo>
                      <a:pt x="423488" y="418515"/>
                    </a:lnTo>
                    <a:close/>
                    <a:moveTo>
                      <a:pt x="324588" y="20245"/>
                    </a:moveTo>
                    <a:cubicBezTo>
                      <a:pt x="324686" y="12348"/>
                      <a:pt x="318368" y="5867"/>
                      <a:pt x="310471" y="5768"/>
                    </a:cubicBezTo>
                    <a:cubicBezTo>
                      <a:pt x="310471" y="5768"/>
                      <a:pt x="310465" y="5768"/>
                      <a:pt x="310459" y="5768"/>
                    </a:cubicBezTo>
                    <a:cubicBezTo>
                      <a:pt x="302562" y="5670"/>
                      <a:pt x="296081" y="11988"/>
                      <a:pt x="295983" y="19885"/>
                    </a:cubicBezTo>
                    <a:cubicBezTo>
                      <a:pt x="295983" y="19885"/>
                      <a:pt x="295983" y="19891"/>
                      <a:pt x="295983" y="19897"/>
                    </a:cubicBezTo>
                    <a:cubicBezTo>
                      <a:pt x="295884" y="27794"/>
                      <a:pt x="302208" y="34275"/>
                      <a:pt x="310111" y="34374"/>
                    </a:cubicBezTo>
                    <a:cubicBezTo>
                      <a:pt x="310111" y="34374"/>
                      <a:pt x="310111" y="34374"/>
                      <a:pt x="310111" y="34374"/>
                    </a:cubicBezTo>
                    <a:lnTo>
                      <a:pt x="310285" y="34374"/>
                    </a:lnTo>
                    <a:cubicBezTo>
                      <a:pt x="318118" y="34379"/>
                      <a:pt x="324495" y="28078"/>
                      <a:pt x="324588" y="20245"/>
                    </a:cubicBezTo>
                    <a:close/>
                    <a:moveTo>
                      <a:pt x="367154" y="20245"/>
                    </a:moveTo>
                    <a:cubicBezTo>
                      <a:pt x="367252" y="12348"/>
                      <a:pt x="360934" y="5867"/>
                      <a:pt x="353037" y="5768"/>
                    </a:cubicBezTo>
                    <a:cubicBezTo>
                      <a:pt x="353037" y="5768"/>
                      <a:pt x="353031" y="5768"/>
                      <a:pt x="353025" y="5768"/>
                    </a:cubicBezTo>
                    <a:cubicBezTo>
                      <a:pt x="345128" y="5658"/>
                      <a:pt x="338635" y="11965"/>
                      <a:pt x="338519" y="19868"/>
                    </a:cubicBezTo>
                    <a:cubicBezTo>
                      <a:pt x="338519" y="19874"/>
                      <a:pt x="338519" y="19885"/>
                      <a:pt x="338519" y="19897"/>
                    </a:cubicBezTo>
                    <a:cubicBezTo>
                      <a:pt x="338426" y="27794"/>
                      <a:pt x="344751" y="34275"/>
                      <a:pt x="352648" y="34374"/>
                    </a:cubicBezTo>
                    <a:cubicBezTo>
                      <a:pt x="352770" y="34374"/>
                      <a:pt x="352886" y="34374"/>
                      <a:pt x="353002" y="34374"/>
                    </a:cubicBezTo>
                    <a:cubicBezTo>
                      <a:pt x="360800" y="34588"/>
                      <a:pt x="367293" y="28438"/>
                      <a:pt x="367508" y="20645"/>
                    </a:cubicBezTo>
                    <a:cubicBezTo>
                      <a:pt x="367508" y="20628"/>
                      <a:pt x="367508" y="20616"/>
                      <a:pt x="367508" y="20605"/>
                    </a:cubicBezTo>
                    <a:cubicBezTo>
                      <a:pt x="367508" y="20483"/>
                      <a:pt x="367508" y="20367"/>
                      <a:pt x="367508" y="20245"/>
                    </a:cubicBezTo>
                    <a:close/>
                    <a:moveTo>
                      <a:pt x="409893" y="20245"/>
                    </a:moveTo>
                    <a:cubicBezTo>
                      <a:pt x="409992" y="12348"/>
                      <a:pt x="403673" y="5867"/>
                      <a:pt x="395776" y="5768"/>
                    </a:cubicBezTo>
                    <a:cubicBezTo>
                      <a:pt x="395776" y="5768"/>
                      <a:pt x="395771" y="5768"/>
                      <a:pt x="395765" y="5768"/>
                    </a:cubicBezTo>
                    <a:cubicBezTo>
                      <a:pt x="387868" y="5652"/>
                      <a:pt x="381375" y="11959"/>
                      <a:pt x="381259" y="19856"/>
                    </a:cubicBezTo>
                    <a:cubicBezTo>
                      <a:pt x="381259" y="19868"/>
                      <a:pt x="381259" y="19880"/>
                      <a:pt x="381259" y="19897"/>
                    </a:cubicBezTo>
                    <a:cubicBezTo>
                      <a:pt x="381160" y="27794"/>
                      <a:pt x="387485" y="34275"/>
                      <a:pt x="395382" y="34374"/>
                    </a:cubicBezTo>
                    <a:lnTo>
                      <a:pt x="395562" y="34374"/>
                    </a:lnTo>
                    <a:cubicBezTo>
                      <a:pt x="403395" y="34379"/>
                      <a:pt x="409771" y="28078"/>
                      <a:pt x="409864" y="20245"/>
                    </a:cubicBezTo>
                    <a:close/>
                    <a:moveTo>
                      <a:pt x="452459" y="20245"/>
                    </a:moveTo>
                    <a:cubicBezTo>
                      <a:pt x="452558" y="12348"/>
                      <a:pt x="446233" y="5867"/>
                      <a:pt x="438331" y="5768"/>
                    </a:cubicBezTo>
                    <a:cubicBezTo>
                      <a:pt x="438331" y="5768"/>
                      <a:pt x="438331" y="5768"/>
                      <a:pt x="438331" y="5768"/>
                    </a:cubicBezTo>
                    <a:cubicBezTo>
                      <a:pt x="430433" y="5658"/>
                      <a:pt x="423941" y="11965"/>
                      <a:pt x="423825" y="19868"/>
                    </a:cubicBezTo>
                    <a:cubicBezTo>
                      <a:pt x="423825" y="19874"/>
                      <a:pt x="423825" y="19885"/>
                      <a:pt x="423825" y="19897"/>
                    </a:cubicBezTo>
                    <a:cubicBezTo>
                      <a:pt x="423732" y="27794"/>
                      <a:pt x="430056" y="34275"/>
                      <a:pt x="437953" y="34374"/>
                    </a:cubicBezTo>
                    <a:cubicBezTo>
                      <a:pt x="438075" y="34374"/>
                      <a:pt x="438191" y="34374"/>
                      <a:pt x="438307" y="34374"/>
                    </a:cubicBezTo>
                    <a:cubicBezTo>
                      <a:pt x="446111" y="34374"/>
                      <a:pt x="452436" y="28049"/>
                      <a:pt x="452436" y="20245"/>
                    </a:cubicBezTo>
                    <a:close/>
                    <a:moveTo>
                      <a:pt x="495199" y="20245"/>
                    </a:moveTo>
                    <a:cubicBezTo>
                      <a:pt x="495297" y="12348"/>
                      <a:pt x="488979" y="5867"/>
                      <a:pt x="481082" y="5768"/>
                    </a:cubicBezTo>
                    <a:cubicBezTo>
                      <a:pt x="481082" y="5768"/>
                      <a:pt x="481076" y="5768"/>
                      <a:pt x="481070" y="5768"/>
                    </a:cubicBezTo>
                    <a:cubicBezTo>
                      <a:pt x="473168" y="5658"/>
                      <a:pt x="466675" y="11977"/>
                      <a:pt x="466564" y="19880"/>
                    </a:cubicBezTo>
                    <a:cubicBezTo>
                      <a:pt x="466564" y="19885"/>
                      <a:pt x="466564" y="19891"/>
                      <a:pt x="466564" y="19897"/>
                    </a:cubicBezTo>
                    <a:cubicBezTo>
                      <a:pt x="466472" y="27800"/>
                      <a:pt x="472796" y="34281"/>
                      <a:pt x="480699" y="34374"/>
                    </a:cubicBezTo>
                    <a:cubicBezTo>
                      <a:pt x="480815" y="34374"/>
                      <a:pt x="480931" y="34374"/>
                      <a:pt x="481047" y="34374"/>
                    </a:cubicBezTo>
                    <a:cubicBezTo>
                      <a:pt x="488851" y="34374"/>
                      <a:pt x="495176" y="28049"/>
                      <a:pt x="495176" y="20245"/>
                    </a:cubicBezTo>
                    <a:close/>
                    <a:moveTo>
                      <a:pt x="537939" y="20245"/>
                    </a:moveTo>
                    <a:cubicBezTo>
                      <a:pt x="538037" y="12348"/>
                      <a:pt x="531719" y="5867"/>
                      <a:pt x="523822" y="5768"/>
                    </a:cubicBezTo>
                    <a:cubicBezTo>
                      <a:pt x="523822" y="5768"/>
                      <a:pt x="523816" y="5768"/>
                      <a:pt x="523810" y="5768"/>
                    </a:cubicBezTo>
                    <a:cubicBezTo>
                      <a:pt x="515913" y="5670"/>
                      <a:pt x="509432" y="11988"/>
                      <a:pt x="509333" y="19885"/>
                    </a:cubicBezTo>
                    <a:cubicBezTo>
                      <a:pt x="509333" y="19885"/>
                      <a:pt x="509333" y="19891"/>
                      <a:pt x="509333" y="19897"/>
                    </a:cubicBezTo>
                    <a:cubicBezTo>
                      <a:pt x="509235" y="27794"/>
                      <a:pt x="515559" y="34275"/>
                      <a:pt x="523462" y="34374"/>
                    </a:cubicBezTo>
                    <a:cubicBezTo>
                      <a:pt x="523462" y="34374"/>
                      <a:pt x="523462" y="34374"/>
                      <a:pt x="523462" y="34374"/>
                    </a:cubicBezTo>
                    <a:lnTo>
                      <a:pt x="523636" y="34374"/>
                    </a:lnTo>
                    <a:cubicBezTo>
                      <a:pt x="531469" y="34379"/>
                      <a:pt x="537846" y="28078"/>
                      <a:pt x="537939" y="20245"/>
                    </a:cubicBezTo>
                    <a:close/>
                    <a:moveTo>
                      <a:pt x="324588" y="133970"/>
                    </a:moveTo>
                    <a:cubicBezTo>
                      <a:pt x="324588" y="126067"/>
                      <a:pt x="318188" y="119668"/>
                      <a:pt x="310285" y="119662"/>
                    </a:cubicBezTo>
                    <a:cubicBezTo>
                      <a:pt x="302382" y="119662"/>
                      <a:pt x="295977" y="126067"/>
                      <a:pt x="295977" y="133970"/>
                    </a:cubicBezTo>
                    <a:cubicBezTo>
                      <a:pt x="295930" y="141867"/>
                      <a:pt x="302301" y="148308"/>
                      <a:pt x="310198" y="148354"/>
                    </a:cubicBezTo>
                    <a:cubicBezTo>
                      <a:pt x="310227" y="148354"/>
                      <a:pt x="310250" y="148354"/>
                      <a:pt x="310279" y="148354"/>
                    </a:cubicBezTo>
                    <a:lnTo>
                      <a:pt x="310279" y="148354"/>
                    </a:lnTo>
                    <a:cubicBezTo>
                      <a:pt x="318072" y="148453"/>
                      <a:pt x="324472" y="142221"/>
                      <a:pt x="324582" y="134429"/>
                    </a:cubicBezTo>
                    <a:cubicBezTo>
                      <a:pt x="324582" y="134312"/>
                      <a:pt x="324582" y="134191"/>
                      <a:pt x="324582" y="134075"/>
                    </a:cubicBezTo>
                    <a:close/>
                    <a:moveTo>
                      <a:pt x="367154" y="133970"/>
                    </a:moveTo>
                    <a:cubicBezTo>
                      <a:pt x="367159" y="126073"/>
                      <a:pt x="360760" y="119673"/>
                      <a:pt x="352862" y="119668"/>
                    </a:cubicBezTo>
                    <a:cubicBezTo>
                      <a:pt x="352857" y="119668"/>
                      <a:pt x="352851" y="119668"/>
                      <a:pt x="352845" y="119668"/>
                    </a:cubicBezTo>
                    <a:cubicBezTo>
                      <a:pt x="344948" y="119668"/>
                      <a:pt x="338542" y="126073"/>
                      <a:pt x="338542" y="133970"/>
                    </a:cubicBezTo>
                    <a:cubicBezTo>
                      <a:pt x="338542" y="141873"/>
                      <a:pt x="344948" y="148279"/>
                      <a:pt x="352851" y="148279"/>
                    </a:cubicBezTo>
                    <a:lnTo>
                      <a:pt x="353025" y="148279"/>
                    </a:lnTo>
                    <a:cubicBezTo>
                      <a:pt x="360823" y="148494"/>
                      <a:pt x="367316" y="142343"/>
                      <a:pt x="367531" y="134550"/>
                    </a:cubicBezTo>
                    <a:cubicBezTo>
                      <a:pt x="367531" y="134533"/>
                      <a:pt x="367531" y="134522"/>
                      <a:pt x="367531" y="134510"/>
                    </a:cubicBezTo>
                    <a:cubicBezTo>
                      <a:pt x="367531" y="134330"/>
                      <a:pt x="367531" y="134156"/>
                      <a:pt x="367531" y="133976"/>
                    </a:cubicBezTo>
                    <a:close/>
                    <a:moveTo>
                      <a:pt x="409893" y="133970"/>
                    </a:moveTo>
                    <a:cubicBezTo>
                      <a:pt x="409893" y="126067"/>
                      <a:pt x="403493" y="119668"/>
                      <a:pt x="395591" y="119662"/>
                    </a:cubicBezTo>
                    <a:cubicBezTo>
                      <a:pt x="387688" y="119662"/>
                      <a:pt x="381282" y="126067"/>
                      <a:pt x="381282" y="133970"/>
                    </a:cubicBezTo>
                    <a:cubicBezTo>
                      <a:pt x="381282" y="141867"/>
                      <a:pt x="387688" y="148273"/>
                      <a:pt x="395585" y="148273"/>
                    </a:cubicBezTo>
                    <a:cubicBezTo>
                      <a:pt x="395585" y="148273"/>
                      <a:pt x="395591" y="148273"/>
                      <a:pt x="395591" y="148273"/>
                    </a:cubicBezTo>
                    <a:lnTo>
                      <a:pt x="395591" y="148273"/>
                    </a:lnTo>
                    <a:cubicBezTo>
                      <a:pt x="403383" y="148371"/>
                      <a:pt x="409783" y="142140"/>
                      <a:pt x="409893" y="134347"/>
                    </a:cubicBezTo>
                    <a:cubicBezTo>
                      <a:pt x="409893" y="134231"/>
                      <a:pt x="409893" y="134110"/>
                      <a:pt x="409893" y="133993"/>
                    </a:cubicBezTo>
                    <a:close/>
                    <a:moveTo>
                      <a:pt x="452459" y="133970"/>
                    </a:moveTo>
                    <a:cubicBezTo>
                      <a:pt x="452465" y="126073"/>
                      <a:pt x="446065" y="119673"/>
                      <a:pt x="438168" y="119668"/>
                    </a:cubicBezTo>
                    <a:cubicBezTo>
                      <a:pt x="438162" y="119668"/>
                      <a:pt x="438156" y="119668"/>
                      <a:pt x="438151" y="119668"/>
                    </a:cubicBezTo>
                    <a:cubicBezTo>
                      <a:pt x="430254" y="119668"/>
                      <a:pt x="423848" y="126073"/>
                      <a:pt x="423848" y="133970"/>
                    </a:cubicBezTo>
                    <a:cubicBezTo>
                      <a:pt x="423848" y="141873"/>
                      <a:pt x="430254" y="148279"/>
                      <a:pt x="438156" y="148279"/>
                    </a:cubicBezTo>
                    <a:lnTo>
                      <a:pt x="438331" y="148279"/>
                    </a:lnTo>
                    <a:cubicBezTo>
                      <a:pt x="446129" y="148284"/>
                      <a:pt x="452453" y="141960"/>
                      <a:pt x="452459" y="134162"/>
                    </a:cubicBezTo>
                    <a:cubicBezTo>
                      <a:pt x="452459" y="134162"/>
                      <a:pt x="452459" y="134156"/>
                      <a:pt x="452459" y="134156"/>
                    </a:cubicBezTo>
                    <a:lnTo>
                      <a:pt x="452459" y="133976"/>
                    </a:lnTo>
                    <a:close/>
                    <a:moveTo>
                      <a:pt x="495199" y="133970"/>
                    </a:moveTo>
                    <a:cubicBezTo>
                      <a:pt x="495205" y="126073"/>
                      <a:pt x="488805" y="119673"/>
                      <a:pt x="480908" y="119668"/>
                    </a:cubicBezTo>
                    <a:cubicBezTo>
                      <a:pt x="480902" y="119668"/>
                      <a:pt x="480896" y="119668"/>
                      <a:pt x="480891" y="119668"/>
                    </a:cubicBezTo>
                    <a:cubicBezTo>
                      <a:pt x="472993" y="119668"/>
                      <a:pt x="466588" y="126073"/>
                      <a:pt x="466588" y="133970"/>
                    </a:cubicBezTo>
                    <a:cubicBezTo>
                      <a:pt x="466588" y="141873"/>
                      <a:pt x="472993" y="148279"/>
                      <a:pt x="480896" y="148279"/>
                    </a:cubicBezTo>
                    <a:lnTo>
                      <a:pt x="481070" y="148279"/>
                    </a:lnTo>
                    <a:cubicBezTo>
                      <a:pt x="488869" y="148284"/>
                      <a:pt x="495193" y="141960"/>
                      <a:pt x="495199" y="134162"/>
                    </a:cubicBezTo>
                    <a:cubicBezTo>
                      <a:pt x="495199" y="134162"/>
                      <a:pt x="495199" y="134156"/>
                      <a:pt x="495199" y="134156"/>
                    </a:cubicBezTo>
                    <a:lnTo>
                      <a:pt x="495199" y="133976"/>
                    </a:lnTo>
                    <a:close/>
                    <a:moveTo>
                      <a:pt x="537939" y="133970"/>
                    </a:moveTo>
                    <a:cubicBezTo>
                      <a:pt x="537944" y="126073"/>
                      <a:pt x="531539" y="119668"/>
                      <a:pt x="523642" y="119662"/>
                    </a:cubicBezTo>
                    <a:cubicBezTo>
                      <a:pt x="523642" y="119662"/>
                      <a:pt x="523636" y="119662"/>
                      <a:pt x="523636" y="119662"/>
                    </a:cubicBezTo>
                    <a:cubicBezTo>
                      <a:pt x="515733" y="119662"/>
                      <a:pt x="509327" y="126067"/>
                      <a:pt x="509327" y="133970"/>
                    </a:cubicBezTo>
                    <a:cubicBezTo>
                      <a:pt x="509281" y="141867"/>
                      <a:pt x="515652" y="148308"/>
                      <a:pt x="523549" y="148354"/>
                    </a:cubicBezTo>
                    <a:cubicBezTo>
                      <a:pt x="523578" y="148354"/>
                      <a:pt x="523601" y="148354"/>
                      <a:pt x="523630" y="148354"/>
                    </a:cubicBezTo>
                    <a:lnTo>
                      <a:pt x="523630" y="148354"/>
                    </a:lnTo>
                    <a:cubicBezTo>
                      <a:pt x="531423" y="148453"/>
                      <a:pt x="537823" y="142221"/>
                      <a:pt x="537933" y="134429"/>
                    </a:cubicBezTo>
                    <a:cubicBezTo>
                      <a:pt x="537933" y="134312"/>
                      <a:pt x="537933" y="134191"/>
                      <a:pt x="537933" y="134075"/>
                    </a:cubicBezTo>
                    <a:close/>
                    <a:moveTo>
                      <a:pt x="470295" y="298396"/>
                    </a:moveTo>
                    <a:cubicBezTo>
                      <a:pt x="470295" y="290499"/>
                      <a:pt x="463890" y="284093"/>
                      <a:pt x="455993" y="284093"/>
                    </a:cubicBezTo>
                    <a:cubicBezTo>
                      <a:pt x="448090" y="284093"/>
                      <a:pt x="441684" y="290499"/>
                      <a:pt x="441684" y="298402"/>
                    </a:cubicBezTo>
                    <a:cubicBezTo>
                      <a:pt x="441690" y="306305"/>
                      <a:pt x="448090" y="312704"/>
                      <a:pt x="455993" y="312704"/>
                    </a:cubicBezTo>
                    <a:lnTo>
                      <a:pt x="456167" y="312704"/>
                    </a:lnTo>
                    <a:cubicBezTo>
                      <a:pt x="463971" y="312704"/>
                      <a:pt x="470295" y="306380"/>
                      <a:pt x="470301" y="298576"/>
                    </a:cubicBezTo>
                    <a:cubicBezTo>
                      <a:pt x="470295" y="298634"/>
                      <a:pt x="470290" y="298564"/>
                      <a:pt x="470290" y="298500"/>
                    </a:cubicBezTo>
                    <a:close/>
                    <a:moveTo>
                      <a:pt x="513041" y="298396"/>
                    </a:moveTo>
                    <a:cubicBezTo>
                      <a:pt x="513035" y="290493"/>
                      <a:pt x="506635" y="284093"/>
                      <a:pt x="498733" y="284093"/>
                    </a:cubicBezTo>
                    <a:cubicBezTo>
                      <a:pt x="490830" y="284093"/>
                      <a:pt x="484430" y="290493"/>
                      <a:pt x="484424" y="298396"/>
                    </a:cubicBezTo>
                    <a:cubicBezTo>
                      <a:pt x="484424" y="306299"/>
                      <a:pt x="490830" y="312704"/>
                      <a:pt x="498733" y="312704"/>
                    </a:cubicBezTo>
                    <a:lnTo>
                      <a:pt x="498733" y="312704"/>
                    </a:lnTo>
                    <a:cubicBezTo>
                      <a:pt x="506525" y="312803"/>
                      <a:pt x="512925" y="306572"/>
                      <a:pt x="513041" y="298779"/>
                    </a:cubicBezTo>
                    <a:close/>
                    <a:moveTo>
                      <a:pt x="555601" y="298396"/>
                    </a:moveTo>
                    <a:cubicBezTo>
                      <a:pt x="555601" y="290499"/>
                      <a:pt x="549195" y="284093"/>
                      <a:pt x="541298" y="284093"/>
                    </a:cubicBezTo>
                    <a:cubicBezTo>
                      <a:pt x="533395" y="284093"/>
                      <a:pt x="526990" y="290499"/>
                      <a:pt x="526990" y="298402"/>
                    </a:cubicBezTo>
                    <a:cubicBezTo>
                      <a:pt x="526996" y="306305"/>
                      <a:pt x="533395" y="312704"/>
                      <a:pt x="541298" y="312704"/>
                    </a:cubicBezTo>
                    <a:lnTo>
                      <a:pt x="541472" y="312704"/>
                    </a:lnTo>
                    <a:cubicBezTo>
                      <a:pt x="549276" y="312704"/>
                      <a:pt x="555601" y="306380"/>
                      <a:pt x="555601" y="298576"/>
                    </a:cubicBezTo>
                    <a:lnTo>
                      <a:pt x="555601" y="298396"/>
                    </a:lnTo>
                    <a:close/>
                    <a:moveTo>
                      <a:pt x="598341" y="298396"/>
                    </a:moveTo>
                    <a:cubicBezTo>
                      <a:pt x="598341" y="290499"/>
                      <a:pt x="591935" y="284093"/>
                      <a:pt x="584038" y="284093"/>
                    </a:cubicBezTo>
                    <a:cubicBezTo>
                      <a:pt x="576141" y="284093"/>
                      <a:pt x="569735" y="290493"/>
                      <a:pt x="569730" y="298396"/>
                    </a:cubicBezTo>
                    <a:cubicBezTo>
                      <a:pt x="569730" y="306299"/>
                      <a:pt x="576135" y="312704"/>
                      <a:pt x="584038" y="312704"/>
                    </a:cubicBezTo>
                    <a:lnTo>
                      <a:pt x="584038" y="312704"/>
                    </a:lnTo>
                    <a:cubicBezTo>
                      <a:pt x="591830" y="312803"/>
                      <a:pt x="598231" y="306572"/>
                      <a:pt x="598341" y="298779"/>
                    </a:cubicBezTo>
                    <a:cubicBezTo>
                      <a:pt x="598341" y="298738"/>
                      <a:pt x="598341" y="298634"/>
                      <a:pt x="598335" y="298500"/>
                    </a:cubicBezTo>
                    <a:close/>
                    <a:moveTo>
                      <a:pt x="640906" y="298396"/>
                    </a:moveTo>
                    <a:cubicBezTo>
                      <a:pt x="640906" y="290499"/>
                      <a:pt x="634501" y="284093"/>
                      <a:pt x="626604" y="284093"/>
                    </a:cubicBezTo>
                    <a:cubicBezTo>
                      <a:pt x="618701" y="284093"/>
                      <a:pt x="612295" y="290499"/>
                      <a:pt x="612295" y="298402"/>
                    </a:cubicBezTo>
                    <a:cubicBezTo>
                      <a:pt x="612301" y="306305"/>
                      <a:pt x="618701" y="312704"/>
                      <a:pt x="626604" y="312704"/>
                    </a:cubicBezTo>
                    <a:lnTo>
                      <a:pt x="626778" y="312704"/>
                    </a:lnTo>
                    <a:cubicBezTo>
                      <a:pt x="634582" y="312704"/>
                      <a:pt x="640906" y="306380"/>
                      <a:pt x="640906" y="298576"/>
                    </a:cubicBezTo>
                    <a:lnTo>
                      <a:pt x="640906" y="298396"/>
                    </a:lnTo>
                    <a:close/>
                    <a:moveTo>
                      <a:pt x="683646" y="298396"/>
                    </a:moveTo>
                    <a:cubicBezTo>
                      <a:pt x="683646" y="290499"/>
                      <a:pt x="677241" y="284093"/>
                      <a:pt x="669343" y="284093"/>
                    </a:cubicBezTo>
                    <a:cubicBezTo>
                      <a:pt x="661447" y="284093"/>
                      <a:pt x="655041" y="290493"/>
                      <a:pt x="655035" y="298396"/>
                    </a:cubicBezTo>
                    <a:cubicBezTo>
                      <a:pt x="655035" y="306299"/>
                      <a:pt x="661441" y="312704"/>
                      <a:pt x="669343" y="312704"/>
                    </a:cubicBezTo>
                    <a:lnTo>
                      <a:pt x="669343" y="312704"/>
                    </a:lnTo>
                    <a:cubicBezTo>
                      <a:pt x="677136" y="312803"/>
                      <a:pt x="683536" y="306572"/>
                      <a:pt x="683646" y="298779"/>
                    </a:cubicBezTo>
                    <a:cubicBezTo>
                      <a:pt x="683646" y="298657"/>
                      <a:pt x="683646" y="298541"/>
                      <a:pt x="683646" y="298419"/>
                    </a:cubicBezTo>
                    <a:close/>
                    <a:moveTo>
                      <a:pt x="470295" y="415672"/>
                    </a:moveTo>
                    <a:cubicBezTo>
                      <a:pt x="470295" y="407769"/>
                      <a:pt x="463896" y="401370"/>
                      <a:pt x="455993" y="401364"/>
                    </a:cubicBezTo>
                    <a:cubicBezTo>
                      <a:pt x="448090" y="401364"/>
                      <a:pt x="441684" y="407769"/>
                      <a:pt x="441684" y="415672"/>
                    </a:cubicBezTo>
                    <a:cubicBezTo>
                      <a:pt x="441678" y="423569"/>
                      <a:pt x="448078" y="429969"/>
                      <a:pt x="455975" y="429975"/>
                    </a:cubicBezTo>
                    <a:cubicBezTo>
                      <a:pt x="455981" y="429975"/>
                      <a:pt x="455987" y="429975"/>
                      <a:pt x="455993" y="429975"/>
                    </a:cubicBezTo>
                    <a:lnTo>
                      <a:pt x="456167" y="429975"/>
                    </a:lnTo>
                    <a:cubicBezTo>
                      <a:pt x="463971" y="429998"/>
                      <a:pt x="470313" y="423691"/>
                      <a:pt x="470336" y="415887"/>
                    </a:cubicBezTo>
                    <a:cubicBezTo>
                      <a:pt x="470336" y="415521"/>
                      <a:pt x="470336" y="415156"/>
                      <a:pt x="470295" y="414790"/>
                    </a:cubicBezTo>
                    <a:close/>
                    <a:moveTo>
                      <a:pt x="513041" y="415672"/>
                    </a:moveTo>
                    <a:cubicBezTo>
                      <a:pt x="513041" y="407769"/>
                      <a:pt x="506635" y="401364"/>
                      <a:pt x="498733" y="401364"/>
                    </a:cubicBezTo>
                    <a:cubicBezTo>
                      <a:pt x="490830" y="401364"/>
                      <a:pt x="484424" y="407769"/>
                      <a:pt x="484424" y="415672"/>
                    </a:cubicBezTo>
                    <a:cubicBezTo>
                      <a:pt x="484424" y="423575"/>
                      <a:pt x="490830" y="429975"/>
                      <a:pt x="498733" y="429975"/>
                    </a:cubicBezTo>
                    <a:lnTo>
                      <a:pt x="498733" y="429975"/>
                    </a:lnTo>
                    <a:cubicBezTo>
                      <a:pt x="506531" y="430097"/>
                      <a:pt x="512954" y="423877"/>
                      <a:pt x="513076" y="416078"/>
                    </a:cubicBezTo>
                    <a:cubicBezTo>
                      <a:pt x="513076" y="416067"/>
                      <a:pt x="513076" y="416061"/>
                      <a:pt x="513076" y="416049"/>
                    </a:cubicBezTo>
                    <a:cubicBezTo>
                      <a:pt x="513076" y="415620"/>
                      <a:pt x="513076" y="415197"/>
                      <a:pt x="513041" y="414773"/>
                    </a:cubicBezTo>
                    <a:close/>
                    <a:moveTo>
                      <a:pt x="555601" y="415672"/>
                    </a:moveTo>
                    <a:cubicBezTo>
                      <a:pt x="555601" y="407769"/>
                      <a:pt x="549201" y="401370"/>
                      <a:pt x="541298" y="401364"/>
                    </a:cubicBezTo>
                    <a:cubicBezTo>
                      <a:pt x="533395" y="401364"/>
                      <a:pt x="526990" y="407769"/>
                      <a:pt x="526990" y="415672"/>
                    </a:cubicBezTo>
                    <a:cubicBezTo>
                      <a:pt x="526984" y="423569"/>
                      <a:pt x="533384" y="429969"/>
                      <a:pt x="541281" y="429975"/>
                    </a:cubicBezTo>
                    <a:cubicBezTo>
                      <a:pt x="541287" y="429975"/>
                      <a:pt x="541292" y="429975"/>
                      <a:pt x="541298" y="429975"/>
                    </a:cubicBezTo>
                    <a:lnTo>
                      <a:pt x="541472" y="429975"/>
                    </a:lnTo>
                    <a:cubicBezTo>
                      <a:pt x="549276" y="429998"/>
                      <a:pt x="555618" y="423691"/>
                      <a:pt x="555641" y="415887"/>
                    </a:cubicBezTo>
                    <a:cubicBezTo>
                      <a:pt x="555641" y="415521"/>
                      <a:pt x="555641" y="415156"/>
                      <a:pt x="555601" y="414790"/>
                    </a:cubicBezTo>
                    <a:close/>
                    <a:moveTo>
                      <a:pt x="598341" y="415672"/>
                    </a:moveTo>
                    <a:cubicBezTo>
                      <a:pt x="598346" y="407775"/>
                      <a:pt x="591941" y="401370"/>
                      <a:pt x="584044" y="401364"/>
                    </a:cubicBezTo>
                    <a:cubicBezTo>
                      <a:pt x="584044" y="401364"/>
                      <a:pt x="584038" y="401364"/>
                      <a:pt x="584038" y="401364"/>
                    </a:cubicBezTo>
                    <a:cubicBezTo>
                      <a:pt x="576135" y="401364"/>
                      <a:pt x="569730" y="407769"/>
                      <a:pt x="569730" y="415672"/>
                    </a:cubicBezTo>
                    <a:cubicBezTo>
                      <a:pt x="569735" y="423575"/>
                      <a:pt x="576135" y="429975"/>
                      <a:pt x="584038" y="429975"/>
                    </a:cubicBezTo>
                    <a:lnTo>
                      <a:pt x="584038" y="429975"/>
                    </a:lnTo>
                    <a:cubicBezTo>
                      <a:pt x="591842" y="430097"/>
                      <a:pt x="598259" y="423865"/>
                      <a:pt x="598381" y="416067"/>
                    </a:cubicBezTo>
                    <a:cubicBezTo>
                      <a:pt x="598381" y="416061"/>
                      <a:pt x="598381" y="416055"/>
                      <a:pt x="598381" y="416049"/>
                    </a:cubicBezTo>
                    <a:cubicBezTo>
                      <a:pt x="598381" y="415620"/>
                      <a:pt x="598381" y="415197"/>
                      <a:pt x="598341" y="414773"/>
                    </a:cubicBezTo>
                    <a:close/>
                    <a:moveTo>
                      <a:pt x="640906" y="415672"/>
                    </a:moveTo>
                    <a:cubicBezTo>
                      <a:pt x="640906" y="407769"/>
                      <a:pt x="634507" y="401370"/>
                      <a:pt x="626604" y="401364"/>
                    </a:cubicBezTo>
                    <a:cubicBezTo>
                      <a:pt x="618701" y="401364"/>
                      <a:pt x="612295" y="407769"/>
                      <a:pt x="612295" y="415672"/>
                    </a:cubicBezTo>
                    <a:cubicBezTo>
                      <a:pt x="612290" y="423569"/>
                      <a:pt x="618689" y="429969"/>
                      <a:pt x="626586" y="429975"/>
                    </a:cubicBezTo>
                    <a:cubicBezTo>
                      <a:pt x="626592" y="429975"/>
                      <a:pt x="626598" y="429975"/>
                      <a:pt x="626604" y="429975"/>
                    </a:cubicBezTo>
                    <a:lnTo>
                      <a:pt x="626778" y="429975"/>
                    </a:lnTo>
                    <a:cubicBezTo>
                      <a:pt x="634582" y="429998"/>
                      <a:pt x="640924" y="423691"/>
                      <a:pt x="640947" y="415887"/>
                    </a:cubicBezTo>
                    <a:cubicBezTo>
                      <a:pt x="640947" y="415521"/>
                      <a:pt x="640947" y="415156"/>
                      <a:pt x="640906" y="414790"/>
                    </a:cubicBezTo>
                    <a:close/>
                    <a:moveTo>
                      <a:pt x="683646" y="415672"/>
                    </a:moveTo>
                    <a:cubicBezTo>
                      <a:pt x="683652" y="407775"/>
                      <a:pt x="677246" y="401370"/>
                      <a:pt x="669349" y="401364"/>
                    </a:cubicBezTo>
                    <a:cubicBezTo>
                      <a:pt x="669349" y="401364"/>
                      <a:pt x="669343" y="401364"/>
                      <a:pt x="669343" y="401364"/>
                    </a:cubicBezTo>
                    <a:cubicBezTo>
                      <a:pt x="661441" y="401364"/>
                      <a:pt x="655035" y="407769"/>
                      <a:pt x="655035" y="415672"/>
                    </a:cubicBezTo>
                    <a:cubicBezTo>
                      <a:pt x="655041" y="423575"/>
                      <a:pt x="661441" y="429975"/>
                      <a:pt x="669343" y="429975"/>
                    </a:cubicBezTo>
                    <a:lnTo>
                      <a:pt x="669343" y="429975"/>
                    </a:lnTo>
                    <a:cubicBezTo>
                      <a:pt x="677148" y="430097"/>
                      <a:pt x="683565" y="423865"/>
                      <a:pt x="683687" y="416067"/>
                    </a:cubicBezTo>
                    <a:cubicBezTo>
                      <a:pt x="683687" y="416061"/>
                      <a:pt x="683687" y="416055"/>
                      <a:pt x="683687" y="416049"/>
                    </a:cubicBezTo>
                    <a:cubicBezTo>
                      <a:pt x="683687" y="415620"/>
                      <a:pt x="683687" y="415197"/>
                      <a:pt x="683646" y="41477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18"/>
              <p:cNvSpPr/>
              <p:nvPr/>
            </p:nvSpPr>
            <p:spPr>
              <a:xfrm>
                <a:off x="481797" y="-151591"/>
                <a:ext cx="593786" cy="371876"/>
              </a:xfrm>
              <a:custGeom>
                <a:rect b="b" l="l" r="r" t="t"/>
                <a:pathLst>
                  <a:path extrusionOk="0" h="425001" w="678612">
                    <a:moveTo>
                      <a:pt x="68497" y="32459"/>
                    </a:moveTo>
                    <a:lnTo>
                      <a:pt x="18870" y="32459"/>
                    </a:lnTo>
                    <a:cubicBezTo>
                      <a:pt x="12093" y="33271"/>
                      <a:pt x="5937" y="28438"/>
                      <a:pt x="5119" y="21661"/>
                    </a:cubicBezTo>
                    <a:cubicBezTo>
                      <a:pt x="4306" y="14884"/>
                      <a:pt x="9140" y="8727"/>
                      <a:pt x="15917" y="7909"/>
                    </a:cubicBezTo>
                    <a:cubicBezTo>
                      <a:pt x="16897" y="7793"/>
                      <a:pt x="17889" y="7793"/>
                      <a:pt x="18870" y="7909"/>
                    </a:cubicBezTo>
                    <a:lnTo>
                      <a:pt x="68497" y="7909"/>
                    </a:lnTo>
                    <a:cubicBezTo>
                      <a:pt x="75274" y="7097"/>
                      <a:pt x="81431" y="11930"/>
                      <a:pt x="82249" y="18707"/>
                    </a:cubicBezTo>
                    <a:cubicBezTo>
                      <a:pt x="83061" y="25484"/>
                      <a:pt x="78228" y="31641"/>
                      <a:pt x="71451" y="32459"/>
                    </a:cubicBezTo>
                    <a:cubicBezTo>
                      <a:pt x="70470" y="32575"/>
                      <a:pt x="69478" y="32575"/>
                      <a:pt x="68497" y="32459"/>
                    </a:cubicBezTo>
                    <a:close/>
                    <a:moveTo>
                      <a:pt x="80862" y="77137"/>
                    </a:moveTo>
                    <a:cubicBezTo>
                      <a:pt x="80862" y="70307"/>
                      <a:pt x="75327" y="64772"/>
                      <a:pt x="68497" y="64772"/>
                    </a:cubicBezTo>
                    <a:lnTo>
                      <a:pt x="18870" y="64772"/>
                    </a:lnTo>
                    <a:cubicBezTo>
                      <a:pt x="12093" y="63960"/>
                      <a:pt x="5931" y="68793"/>
                      <a:pt x="5119" y="75576"/>
                    </a:cubicBezTo>
                    <a:cubicBezTo>
                      <a:pt x="5119" y="75576"/>
                      <a:pt x="5119" y="75576"/>
                      <a:pt x="5119" y="75576"/>
                    </a:cubicBezTo>
                    <a:cubicBezTo>
                      <a:pt x="4306" y="82353"/>
                      <a:pt x="9140" y="88509"/>
                      <a:pt x="15917" y="89321"/>
                    </a:cubicBezTo>
                    <a:cubicBezTo>
                      <a:pt x="15917" y="89321"/>
                      <a:pt x="15917" y="89321"/>
                      <a:pt x="15917" y="89321"/>
                    </a:cubicBezTo>
                    <a:cubicBezTo>
                      <a:pt x="16897" y="89443"/>
                      <a:pt x="17889" y="89443"/>
                      <a:pt x="18870" y="89321"/>
                    </a:cubicBezTo>
                    <a:lnTo>
                      <a:pt x="68497" y="89321"/>
                    </a:lnTo>
                    <a:cubicBezTo>
                      <a:pt x="75228" y="89420"/>
                      <a:pt x="80763" y="84047"/>
                      <a:pt x="80862" y="77316"/>
                    </a:cubicBezTo>
                    <a:cubicBezTo>
                      <a:pt x="80862" y="77316"/>
                      <a:pt x="80862" y="77316"/>
                      <a:pt x="80862" y="77316"/>
                    </a:cubicBezTo>
                    <a:close/>
                    <a:moveTo>
                      <a:pt x="80862" y="133999"/>
                    </a:moveTo>
                    <a:cubicBezTo>
                      <a:pt x="80862" y="127176"/>
                      <a:pt x="75327" y="121640"/>
                      <a:pt x="68503" y="121640"/>
                    </a:cubicBezTo>
                    <a:cubicBezTo>
                      <a:pt x="68503" y="121640"/>
                      <a:pt x="68497" y="121640"/>
                      <a:pt x="68497" y="121640"/>
                    </a:cubicBezTo>
                    <a:lnTo>
                      <a:pt x="18870" y="121640"/>
                    </a:lnTo>
                    <a:cubicBezTo>
                      <a:pt x="12093" y="120822"/>
                      <a:pt x="5937" y="125655"/>
                      <a:pt x="5119" y="132427"/>
                    </a:cubicBezTo>
                    <a:cubicBezTo>
                      <a:pt x="5119" y="132433"/>
                      <a:pt x="5119" y="132433"/>
                      <a:pt x="5119" y="132438"/>
                    </a:cubicBezTo>
                    <a:cubicBezTo>
                      <a:pt x="4306" y="139215"/>
                      <a:pt x="9140" y="145372"/>
                      <a:pt x="15917" y="146190"/>
                    </a:cubicBezTo>
                    <a:cubicBezTo>
                      <a:pt x="16897" y="146306"/>
                      <a:pt x="17889" y="146306"/>
                      <a:pt x="18870" y="146190"/>
                    </a:cubicBezTo>
                    <a:lnTo>
                      <a:pt x="68497" y="146190"/>
                    </a:lnTo>
                    <a:cubicBezTo>
                      <a:pt x="75228" y="146288"/>
                      <a:pt x="80763" y="140915"/>
                      <a:pt x="80862" y="134185"/>
                    </a:cubicBezTo>
                    <a:cubicBezTo>
                      <a:pt x="80862" y="134185"/>
                      <a:pt x="80862" y="134179"/>
                      <a:pt x="80862" y="134179"/>
                    </a:cubicBezTo>
                    <a:close/>
                    <a:moveTo>
                      <a:pt x="80862" y="190862"/>
                    </a:moveTo>
                    <a:cubicBezTo>
                      <a:pt x="80862" y="184032"/>
                      <a:pt x="75327" y="178497"/>
                      <a:pt x="68497" y="178497"/>
                    </a:cubicBezTo>
                    <a:lnTo>
                      <a:pt x="18870" y="178497"/>
                    </a:lnTo>
                    <a:cubicBezTo>
                      <a:pt x="12093" y="177685"/>
                      <a:pt x="5937" y="182518"/>
                      <a:pt x="5119" y="189295"/>
                    </a:cubicBezTo>
                    <a:cubicBezTo>
                      <a:pt x="4306" y="196072"/>
                      <a:pt x="9140" y="202229"/>
                      <a:pt x="15917" y="203047"/>
                    </a:cubicBezTo>
                    <a:cubicBezTo>
                      <a:pt x="16897" y="203163"/>
                      <a:pt x="17889" y="203163"/>
                      <a:pt x="18870" y="203047"/>
                    </a:cubicBezTo>
                    <a:lnTo>
                      <a:pt x="68497" y="203047"/>
                    </a:lnTo>
                    <a:cubicBezTo>
                      <a:pt x="75228" y="203145"/>
                      <a:pt x="80763" y="197772"/>
                      <a:pt x="80862" y="191042"/>
                    </a:cubicBezTo>
                    <a:cubicBezTo>
                      <a:pt x="80862" y="191042"/>
                      <a:pt x="80862" y="191036"/>
                      <a:pt x="80862" y="191036"/>
                    </a:cubicBezTo>
                    <a:close/>
                    <a:moveTo>
                      <a:pt x="80862" y="247724"/>
                    </a:moveTo>
                    <a:cubicBezTo>
                      <a:pt x="80862" y="240895"/>
                      <a:pt x="75327" y="235360"/>
                      <a:pt x="68497" y="235360"/>
                    </a:cubicBezTo>
                    <a:lnTo>
                      <a:pt x="18870" y="235360"/>
                    </a:lnTo>
                    <a:cubicBezTo>
                      <a:pt x="12093" y="234547"/>
                      <a:pt x="5937" y="239381"/>
                      <a:pt x="5119" y="246158"/>
                    </a:cubicBezTo>
                    <a:cubicBezTo>
                      <a:pt x="4306" y="252935"/>
                      <a:pt x="9140" y="259091"/>
                      <a:pt x="15917" y="259909"/>
                    </a:cubicBezTo>
                    <a:cubicBezTo>
                      <a:pt x="16897" y="260025"/>
                      <a:pt x="17889" y="260025"/>
                      <a:pt x="18870" y="259909"/>
                    </a:cubicBezTo>
                    <a:lnTo>
                      <a:pt x="68497" y="259909"/>
                    </a:lnTo>
                    <a:cubicBezTo>
                      <a:pt x="75228" y="260008"/>
                      <a:pt x="80763" y="254635"/>
                      <a:pt x="80862" y="247904"/>
                    </a:cubicBezTo>
                    <a:cubicBezTo>
                      <a:pt x="80862" y="247904"/>
                      <a:pt x="80862" y="247898"/>
                      <a:pt x="80862" y="247898"/>
                    </a:cubicBezTo>
                    <a:close/>
                    <a:moveTo>
                      <a:pt x="80862" y="304587"/>
                    </a:moveTo>
                    <a:cubicBezTo>
                      <a:pt x="80856" y="297758"/>
                      <a:pt x="75327" y="292228"/>
                      <a:pt x="68497" y="292228"/>
                    </a:cubicBezTo>
                    <a:lnTo>
                      <a:pt x="18870" y="292228"/>
                    </a:lnTo>
                    <a:cubicBezTo>
                      <a:pt x="12041" y="292228"/>
                      <a:pt x="6506" y="297763"/>
                      <a:pt x="6506" y="304593"/>
                    </a:cubicBezTo>
                    <a:cubicBezTo>
                      <a:pt x="6506" y="311323"/>
                      <a:pt x="11960" y="316778"/>
                      <a:pt x="18690" y="316778"/>
                    </a:cubicBezTo>
                    <a:lnTo>
                      <a:pt x="68497" y="316778"/>
                    </a:lnTo>
                    <a:cubicBezTo>
                      <a:pt x="75228" y="316876"/>
                      <a:pt x="80763" y="311503"/>
                      <a:pt x="80862" y="304773"/>
                    </a:cubicBezTo>
                    <a:cubicBezTo>
                      <a:pt x="80862" y="304773"/>
                      <a:pt x="80862" y="304773"/>
                      <a:pt x="80862" y="304773"/>
                    </a:cubicBezTo>
                    <a:close/>
                    <a:moveTo>
                      <a:pt x="80862" y="361450"/>
                    </a:moveTo>
                    <a:cubicBezTo>
                      <a:pt x="80862" y="354719"/>
                      <a:pt x="75408" y="349265"/>
                      <a:pt x="68677" y="349265"/>
                    </a:cubicBezTo>
                    <a:lnTo>
                      <a:pt x="18870" y="349265"/>
                    </a:lnTo>
                    <a:cubicBezTo>
                      <a:pt x="12140" y="349166"/>
                      <a:pt x="6604" y="354539"/>
                      <a:pt x="6506" y="361270"/>
                    </a:cubicBezTo>
                    <a:cubicBezTo>
                      <a:pt x="6506" y="361270"/>
                      <a:pt x="6506" y="361275"/>
                      <a:pt x="6506" y="361275"/>
                    </a:cubicBezTo>
                    <a:lnTo>
                      <a:pt x="6506" y="361450"/>
                    </a:lnTo>
                    <a:cubicBezTo>
                      <a:pt x="6506" y="368279"/>
                      <a:pt x="12041" y="373814"/>
                      <a:pt x="18870" y="373814"/>
                    </a:cubicBezTo>
                    <a:lnTo>
                      <a:pt x="68497" y="373814"/>
                    </a:lnTo>
                    <a:cubicBezTo>
                      <a:pt x="75123" y="373820"/>
                      <a:pt x="80578" y="368604"/>
                      <a:pt x="80862" y="361983"/>
                    </a:cubicBezTo>
                    <a:close/>
                    <a:moveTo>
                      <a:pt x="80862" y="418312"/>
                    </a:moveTo>
                    <a:cubicBezTo>
                      <a:pt x="80862" y="411581"/>
                      <a:pt x="75408" y="406127"/>
                      <a:pt x="68677" y="406127"/>
                    </a:cubicBezTo>
                    <a:lnTo>
                      <a:pt x="18870" y="406127"/>
                    </a:lnTo>
                    <a:cubicBezTo>
                      <a:pt x="12093" y="405315"/>
                      <a:pt x="5931" y="410148"/>
                      <a:pt x="5119" y="416931"/>
                    </a:cubicBezTo>
                    <a:cubicBezTo>
                      <a:pt x="5119" y="416931"/>
                      <a:pt x="5119" y="416931"/>
                      <a:pt x="5119" y="416931"/>
                    </a:cubicBezTo>
                    <a:cubicBezTo>
                      <a:pt x="4306" y="423708"/>
                      <a:pt x="9140" y="429864"/>
                      <a:pt x="15917" y="430677"/>
                    </a:cubicBezTo>
                    <a:cubicBezTo>
                      <a:pt x="15917" y="430677"/>
                      <a:pt x="15917" y="430677"/>
                      <a:pt x="15917" y="430677"/>
                    </a:cubicBezTo>
                    <a:cubicBezTo>
                      <a:pt x="16897" y="430799"/>
                      <a:pt x="17889" y="430799"/>
                      <a:pt x="18870" y="430677"/>
                    </a:cubicBezTo>
                    <a:lnTo>
                      <a:pt x="68497" y="430677"/>
                    </a:lnTo>
                    <a:cubicBezTo>
                      <a:pt x="75327" y="430671"/>
                      <a:pt x="80856" y="425141"/>
                      <a:pt x="80856" y="418312"/>
                    </a:cubicBezTo>
                    <a:close/>
                    <a:moveTo>
                      <a:pt x="267006" y="20274"/>
                    </a:moveTo>
                    <a:cubicBezTo>
                      <a:pt x="267104" y="13543"/>
                      <a:pt x="261731" y="8008"/>
                      <a:pt x="255001" y="7909"/>
                    </a:cubicBezTo>
                    <a:cubicBezTo>
                      <a:pt x="255001" y="7909"/>
                      <a:pt x="255001" y="7909"/>
                      <a:pt x="255001" y="7909"/>
                    </a:cubicBezTo>
                    <a:lnTo>
                      <a:pt x="124124" y="7909"/>
                    </a:lnTo>
                    <a:cubicBezTo>
                      <a:pt x="117347" y="7097"/>
                      <a:pt x="111191" y="11930"/>
                      <a:pt x="110378" y="18707"/>
                    </a:cubicBezTo>
                    <a:cubicBezTo>
                      <a:pt x="110378" y="18707"/>
                      <a:pt x="110378" y="18707"/>
                      <a:pt x="110378" y="18707"/>
                    </a:cubicBezTo>
                    <a:cubicBezTo>
                      <a:pt x="109560" y="25484"/>
                      <a:pt x="114394" y="31641"/>
                      <a:pt x="121170" y="32459"/>
                    </a:cubicBezTo>
                    <a:cubicBezTo>
                      <a:pt x="121170" y="32459"/>
                      <a:pt x="121176" y="32459"/>
                      <a:pt x="121176" y="32459"/>
                    </a:cubicBezTo>
                    <a:cubicBezTo>
                      <a:pt x="122157" y="32575"/>
                      <a:pt x="123143" y="32575"/>
                      <a:pt x="124124" y="32459"/>
                    </a:cubicBezTo>
                    <a:lnTo>
                      <a:pt x="254821" y="32459"/>
                    </a:lnTo>
                    <a:cubicBezTo>
                      <a:pt x="261552" y="32459"/>
                      <a:pt x="267006" y="27005"/>
                      <a:pt x="267006" y="20274"/>
                    </a:cubicBezTo>
                    <a:close/>
                    <a:moveTo>
                      <a:pt x="267006" y="77137"/>
                    </a:moveTo>
                    <a:cubicBezTo>
                      <a:pt x="267104" y="70406"/>
                      <a:pt x="261731" y="64871"/>
                      <a:pt x="255001" y="64772"/>
                    </a:cubicBezTo>
                    <a:cubicBezTo>
                      <a:pt x="255001" y="64772"/>
                      <a:pt x="255001" y="64772"/>
                      <a:pt x="255001" y="64772"/>
                    </a:cubicBezTo>
                    <a:lnTo>
                      <a:pt x="124124" y="64772"/>
                    </a:lnTo>
                    <a:cubicBezTo>
                      <a:pt x="117347" y="63960"/>
                      <a:pt x="111191" y="68793"/>
                      <a:pt x="110378" y="75570"/>
                    </a:cubicBezTo>
                    <a:cubicBezTo>
                      <a:pt x="110378" y="75570"/>
                      <a:pt x="110378" y="75576"/>
                      <a:pt x="110378" y="75576"/>
                    </a:cubicBezTo>
                    <a:cubicBezTo>
                      <a:pt x="109566" y="82353"/>
                      <a:pt x="114399" y="88509"/>
                      <a:pt x="121176" y="89321"/>
                    </a:cubicBezTo>
                    <a:cubicBezTo>
                      <a:pt x="121176" y="89321"/>
                      <a:pt x="121176" y="89321"/>
                      <a:pt x="121176" y="89321"/>
                    </a:cubicBezTo>
                    <a:cubicBezTo>
                      <a:pt x="122157" y="89443"/>
                      <a:pt x="123143" y="89443"/>
                      <a:pt x="124124" y="89321"/>
                    </a:cubicBezTo>
                    <a:lnTo>
                      <a:pt x="254821" y="89321"/>
                    </a:lnTo>
                    <a:cubicBezTo>
                      <a:pt x="261552" y="89321"/>
                      <a:pt x="267006" y="83867"/>
                      <a:pt x="267006" y="77137"/>
                    </a:cubicBezTo>
                    <a:close/>
                    <a:moveTo>
                      <a:pt x="267006" y="133999"/>
                    </a:moveTo>
                    <a:cubicBezTo>
                      <a:pt x="267104" y="127274"/>
                      <a:pt x="261726" y="121739"/>
                      <a:pt x="255001" y="121640"/>
                    </a:cubicBezTo>
                    <a:lnTo>
                      <a:pt x="124124" y="121640"/>
                    </a:lnTo>
                    <a:cubicBezTo>
                      <a:pt x="117353" y="120822"/>
                      <a:pt x="111196" y="125650"/>
                      <a:pt x="110378" y="132427"/>
                    </a:cubicBezTo>
                    <a:cubicBezTo>
                      <a:pt x="110378" y="132427"/>
                      <a:pt x="110378" y="132433"/>
                      <a:pt x="110378" y="132438"/>
                    </a:cubicBezTo>
                    <a:cubicBezTo>
                      <a:pt x="109566" y="139215"/>
                      <a:pt x="114399" y="145372"/>
                      <a:pt x="121176" y="146190"/>
                    </a:cubicBezTo>
                    <a:cubicBezTo>
                      <a:pt x="122157" y="146306"/>
                      <a:pt x="123143" y="146306"/>
                      <a:pt x="124124" y="146190"/>
                    </a:cubicBezTo>
                    <a:lnTo>
                      <a:pt x="254821" y="146190"/>
                    </a:lnTo>
                    <a:cubicBezTo>
                      <a:pt x="261552" y="146190"/>
                      <a:pt x="267006" y="140736"/>
                      <a:pt x="267006" y="134005"/>
                    </a:cubicBezTo>
                    <a:close/>
                    <a:moveTo>
                      <a:pt x="267006" y="190862"/>
                    </a:moveTo>
                    <a:cubicBezTo>
                      <a:pt x="267104" y="184131"/>
                      <a:pt x="261731" y="178596"/>
                      <a:pt x="255001" y="178497"/>
                    </a:cubicBezTo>
                    <a:cubicBezTo>
                      <a:pt x="255001" y="178497"/>
                      <a:pt x="255001" y="178497"/>
                      <a:pt x="255001" y="178497"/>
                    </a:cubicBezTo>
                    <a:lnTo>
                      <a:pt x="124124" y="178497"/>
                    </a:lnTo>
                    <a:cubicBezTo>
                      <a:pt x="117347" y="177685"/>
                      <a:pt x="111191" y="182518"/>
                      <a:pt x="110378" y="189295"/>
                    </a:cubicBezTo>
                    <a:cubicBezTo>
                      <a:pt x="110378" y="189295"/>
                      <a:pt x="110378" y="189295"/>
                      <a:pt x="110378" y="189295"/>
                    </a:cubicBezTo>
                    <a:cubicBezTo>
                      <a:pt x="109566" y="196072"/>
                      <a:pt x="114399" y="202229"/>
                      <a:pt x="121176" y="203047"/>
                    </a:cubicBezTo>
                    <a:cubicBezTo>
                      <a:pt x="122157" y="203163"/>
                      <a:pt x="123143" y="203163"/>
                      <a:pt x="124124" y="203047"/>
                    </a:cubicBezTo>
                    <a:lnTo>
                      <a:pt x="254821" y="203047"/>
                    </a:lnTo>
                    <a:cubicBezTo>
                      <a:pt x="261552" y="203047"/>
                      <a:pt x="267006" y="197592"/>
                      <a:pt x="267006" y="190862"/>
                    </a:cubicBezTo>
                    <a:close/>
                    <a:moveTo>
                      <a:pt x="267006" y="247724"/>
                    </a:moveTo>
                    <a:cubicBezTo>
                      <a:pt x="267104" y="240994"/>
                      <a:pt x="261731" y="235458"/>
                      <a:pt x="255001" y="235360"/>
                    </a:cubicBezTo>
                    <a:cubicBezTo>
                      <a:pt x="255001" y="235360"/>
                      <a:pt x="255001" y="235360"/>
                      <a:pt x="255001" y="235360"/>
                    </a:cubicBezTo>
                    <a:lnTo>
                      <a:pt x="124124" y="235360"/>
                    </a:lnTo>
                    <a:cubicBezTo>
                      <a:pt x="117347" y="234547"/>
                      <a:pt x="111191" y="239381"/>
                      <a:pt x="110378" y="246158"/>
                    </a:cubicBezTo>
                    <a:cubicBezTo>
                      <a:pt x="110378" y="246158"/>
                      <a:pt x="110378" y="246158"/>
                      <a:pt x="110378" y="246158"/>
                    </a:cubicBezTo>
                    <a:cubicBezTo>
                      <a:pt x="109560" y="252935"/>
                      <a:pt x="114394" y="259091"/>
                      <a:pt x="121170" y="259909"/>
                    </a:cubicBezTo>
                    <a:cubicBezTo>
                      <a:pt x="121170" y="259909"/>
                      <a:pt x="121176" y="259909"/>
                      <a:pt x="121176" y="259909"/>
                    </a:cubicBezTo>
                    <a:cubicBezTo>
                      <a:pt x="122157" y="260025"/>
                      <a:pt x="123143" y="260025"/>
                      <a:pt x="124124" y="259909"/>
                    </a:cubicBezTo>
                    <a:lnTo>
                      <a:pt x="254821" y="259909"/>
                    </a:lnTo>
                    <a:cubicBezTo>
                      <a:pt x="261552" y="259909"/>
                      <a:pt x="267006" y="254455"/>
                      <a:pt x="267006" y="247724"/>
                    </a:cubicBezTo>
                    <a:close/>
                    <a:moveTo>
                      <a:pt x="423488" y="304587"/>
                    </a:moveTo>
                    <a:cubicBezTo>
                      <a:pt x="423488" y="297758"/>
                      <a:pt x="417953" y="292222"/>
                      <a:pt x="411123" y="292222"/>
                    </a:cubicBezTo>
                    <a:lnTo>
                      <a:pt x="280606" y="292222"/>
                    </a:lnTo>
                    <a:cubicBezTo>
                      <a:pt x="273777" y="292222"/>
                      <a:pt x="268242" y="297758"/>
                      <a:pt x="268242" y="304587"/>
                    </a:cubicBezTo>
                    <a:cubicBezTo>
                      <a:pt x="268242" y="311318"/>
                      <a:pt x="273696" y="316772"/>
                      <a:pt x="280427" y="316772"/>
                    </a:cubicBezTo>
                    <a:lnTo>
                      <a:pt x="411123" y="316772"/>
                    </a:lnTo>
                    <a:cubicBezTo>
                      <a:pt x="417854" y="316870"/>
                      <a:pt x="423390" y="311497"/>
                      <a:pt x="423488" y="304767"/>
                    </a:cubicBezTo>
                    <a:cubicBezTo>
                      <a:pt x="423488" y="304767"/>
                      <a:pt x="423488" y="304767"/>
                      <a:pt x="423488" y="304767"/>
                    </a:cubicBezTo>
                    <a:close/>
                    <a:moveTo>
                      <a:pt x="423488" y="361450"/>
                    </a:moveTo>
                    <a:cubicBezTo>
                      <a:pt x="423488" y="354719"/>
                      <a:pt x="418034" y="349265"/>
                      <a:pt x="411303" y="349265"/>
                    </a:cubicBezTo>
                    <a:lnTo>
                      <a:pt x="280606" y="349265"/>
                    </a:lnTo>
                    <a:cubicBezTo>
                      <a:pt x="273876" y="349166"/>
                      <a:pt x="268346" y="354545"/>
                      <a:pt x="268247" y="361275"/>
                    </a:cubicBezTo>
                    <a:cubicBezTo>
                      <a:pt x="268247" y="361275"/>
                      <a:pt x="268247" y="361275"/>
                      <a:pt x="268247" y="361275"/>
                    </a:cubicBezTo>
                    <a:cubicBezTo>
                      <a:pt x="268247" y="361334"/>
                      <a:pt x="268247" y="361391"/>
                      <a:pt x="268247" y="361450"/>
                    </a:cubicBezTo>
                    <a:cubicBezTo>
                      <a:pt x="268247" y="368279"/>
                      <a:pt x="273783" y="373814"/>
                      <a:pt x="280612" y="373814"/>
                    </a:cubicBezTo>
                    <a:lnTo>
                      <a:pt x="411123" y="373814"/>
                    </a:lnTo>
                    <a:cubicBezTo>
                      <a:pt x="417750" y="373820"/>
                      <a:pt x="423204" y="368604"/>
                      <a:pt x="423488" y="361983"/>
                    </a:cubicBezTo>
                    <a:close/>
                    <a:moveTo>
                      <a:pt x="423488" y="418312"/>
                    </a:moveTo>
                    <a:cubicBezTo>
                      <a:pt x="423488" y="411581"/>
                      <a:pt x="418034" y="406127"/>
                      <a:pt x="411303" y="406127"/>
                    </a:cubicBezTo>
                    <a:lnTo>
                      <a:pt x="280606" y="406127"/>
                    </a:lnTo>
                    <a:cubicBezTo>
                      <a:pt x="273829" y="405315"/>
                      <a:pt x="267673" y="410154"/>
                      <a:pt x="266855" y="416931"/>
                    </a:cubicBezTo>
                    <a:cubicBezTo>
                      <a:pt x="266043" y="423708"/>
                      <a:pt x="270876" y="429864"/>
                      <a:pt x="277653" y="430677"/>
                    </a:cubicBezTo>
                    <a:cubicBezTo>
                      <a:pt x="277653" y="430677"/>
                      <a:pt x="277659" y="430677"/>
                      <a:pt x="277659" y="430677"/>
                    </a:cubicBezTo>
                    <a:cubicBezTo>
                      <a:pt x="278639" y="430799"/>
                      <a:pt x="279626" y="430799"/>
                      <a:pt x="280606" y="430677"/>
                    </a:cubicBezTo>
                    <a:lnTo>
                      <a:pt x="411123" y="430677"/>
                    </a:lnTo>
                    <a:cubicBezTo>
                      <a:pt x="417953" y="430677"/>
                      <a:pt x="423482" y="425147"/>
                      <a:pt x="423488" y="418318"/>
                    </a:cubicBezTo>
                    <a:close/>
                    <a:moveTo>
                      <a:pt x="324582" y="20274"/>
                    </a:moveTo>
                    <a:cubicBezTo>
                      <a:pt x="324692" y="12377"/>
                      <a:pt x="318385" y="5878"/>
                      <a:pt x="310482" y="5768"/>
                    </a:cubicBezTo>
                    <a:cubicBezTo>
                      <a:pt x="310477" y="5768"/>
                      <a:pt x="310465" y="5768"/>
                      <a:pt x="310453" y="5768"/>
                    </a:cubicBezTo>
                    <a:cubicBezTo>
                      <a:pt x="302557" y="5670"/>
                      <a:pt x="296075" y="11988"/>
                      <a:pt x="295977" y="19885"/>
                    </a:cubicBezTo>
                    <a:cubicBezTo>
                      <a:pt x="295977" y="19885"/>
                      <a:pt x="295977" y="19891"/>
                      <a:pt x="295977" y="19897"/>
                    </a:cubicBezTo>
                    <a:cubicBezTo>
                      <a:pt x="295866" y="27800"/>
                      <a:pt x="302185" y="34292"/>
                      <a:pt x="310088" y="34403"/>
                    </a:cubicBezTo>
                    <a:cubicBezTo>
                      <a:pt x="310094" y="34403"/>
                      <a:pt x="310100" y="34403"/>
                      <a:pt x="310105" y="34403"/>
                    </a:cubicBezTo>
                    <a:lnTo>
                      <a:pt x="310279" y="34403"/>
                    </a:lnTo>
                    <a:cubicBezTo>
                      <a:pt x="318113" y="34403"/>
                      <a:pt x="324489" y="28107"/>
                      <a:pt x="324582" y="20274"/>
                    </a:cubicBezTo>
                    <a:close/>
                    <a:moveTo>
                      <a:pt x="367148" y="20274"/>
                    </a:moveTo>
                    <a:cubicBezTo>
                      <a:pt x="367258" y="12377"/>
                      <a:pt x="360951" y="5878"/>
                      <a:pt x="353048" y="5768"/>
                    </a:cubicBezTo>
                    <a:cubicBezTo>
                      <a:pt x="353042" y="5768"/>
                      <a:pt x="353031" y="5768"/>
                      <a:pt x="353019" y="5768"/>
                    </a:cubicBezTo>
                    <a:cubicBezTo>
                      <a:pt x="345117" y="5658"/>
                      <a:pt x="338624" y="11977"/>
                      <a:pt x="338513" y="19879"/>
                    </a:cubicBezTo>
                    <a:cubicBezTo>
                      <a:pt x="338513" y="19885"/>
                      <a:pt x="338513" y="19891"/>
                      <a:pt x="338513" y="19897"/>
                    </a:cubicBezTo>
                    <a:cubicBezTo>
                      <a:pt x="338409" y="27800"/>
                      <a:pt x="344728" y="34298"/>
                      <a:pt x="352636" y="34403"/>
                    </a:cubicBezTo>
                    <a:cubicBezTo>
                      <a:pt x="352636" y="34403"/>
                      <a:pt x="352642" y="34403"/>
                      <a:pt x="352642" y="34403"/>
                    </a:cubicBezTo>
                    <a:lnTo>
                      <a:pt x="352996" y="34403"/>
                    </a:lnTo>
                    <a:cubicBezTo>
                      <a:pt x="360794" y="34611"/>
                      <a:pt x="367293" y="28461"/>
                      <a:pt x="367502" y="20663"/>
                    </a:cubicBezTo>
                    <a:cubicBezTo>
                      <a:pt x="367502" y="20651"/>
                      <a:pt x="367502" y="20639"/>
                      <a:pt x="367502" y="20628"/>
                    </a:cubicBezTo>
                    <a:cubicBezTo>
                      <a:pt x="367502" y="20512"/>
                      <a:pt x="367502" y="20390"/>
                      <a:pt x="367502" y="20274"/>
                    </a:cubicBezTo>
                    <a:close/>
                    <a:moveTo>
                      <a:pt x="409888" y="20274"/>
                    </a:moveTo>
                    <a:cubicBezTo>
                      <a:pt x="409998" y="12377"/>
                      <a:pt x="403691" y="5878"/>
                      <a:pt x="395788" y="5768"/>
                    </a:cubicBezTo>
                    <a:cubicBezTo>
                      <a:pt x="395782" y="5768"/>
                      <a:pt x="395771" y="5768"/>
                      <a:pt x="395759" y="5768"/>
                    </a:cubicBezTo>
                    <a:cubicBezTo>
                      <a:pt x="387862" y="5652"/>
                      <a:pt x="381369" y="11959"/>
                      <a:pt x="381253" y="19856"/>
                    </a:cubicBezTo>
                    <a:cubicBezTo>
                      <a:pt x="381253" y="19868"/>
                      <a:pt x="381253" y="19885"/>
                      <a:pt x="381253" y="19897"/>
                    </a:cubicBezTo>
                    <a:cubicBezTo>
                      <a:pt x="381143" y="27800"/>
                      <a:pt x="387462" y="34292"/>
                      <a:pt x="395364" y="34403"/>
                    </a:cubicBezTo>
                    <a:cubicBezTo>
                      <a:pt x="395364" y="34403"/>
                      <a:pt x="395370" y="34403"/>
                      <a:pt x="395376" y="34403"/>
                    </a:cubicBezTo>
                    <a:lnTo>
                      <a:pt x="395556" y="34403"/>
                    </a:lnTo>
                    <a:cubicBezTo>
                      <a:pt x="403401" y="34420"/>
                      <a:pt x="409795" y="28119"/>
                      <a:pt x="409888" y="20274"/>
                    </a:cubicBezTo>
                    <a:close/>
                    <a:moveTo>
                      <a:pt x="452453" y="20274"/>
                    </a:moveTo>
                    <a:cubicBezTo>
                      <a:pt x="452563" y="12371"/>
                      <a:pt x="446245" y="5878"/>
                      <a:pt x="438342" y="5768"/>
                    </a:cubicBezTo>
                    <a:cubicBezTo>
                      <a:pt x="438336" y="5768"/>
                      <a:pt x="438331" y="5768"/>
                      <a:pt x="438325" y="5768"/>
                    </a:cubicBezTo>
                    <a:cubicBezTo>
                      <a:pt x="430422" y="5658"/>
                      <a:pt x="423929" y="11977"/>
                      <a:pt x="423819" y="19879"/>
                    </a:cubicBezTo>
                    <a:cubicBezTo>
                      <a:pt x="423819" y="19885"/>
                      <a:pt x="423819" y="19891"/>
                      <a:pt x="423819" y="19897"/>
                    </a:cubicBezTo>
                    <a:cubicBezTo>
                      <a:pt x="423715" y="27800"/>
                      <a:pt x="430033" y="34298"/>
                      <a:pt x="437942" y="34403"/>
                    </a:cubicBezTo>
                    <a:cubicBezTo>
                      <a:pt x="437942" y="34403"/>
                      <a:pt x="437948" y="34403"/>
                      <a:pt x="437948" y="34403"/>
                    </a:cubicBezTo>
                    <a:lnTo>
                      <a:pt x="438301" y="34403"/>
                    </a:lnTo>
                    <a:cubicBezTo>
                      <a:pt x="446106" y="34403"/>
                      <a:pt x="452430" y="28078"/>
                      <a:pt x="452430" y="20274"/>
                    </a:cubicBezTo>
                    <a:close/>
                    <a:moveTo>
                      <a:pt x="495193" y="20274"/>
                    </a:moveTo>
                    <a:cubicBezTo>
                      <a:pt x="495303" y="12377"/>
                      <a:pt x="488996" y="5878"/>
                      <a:pt x="481093" y="5768"/>
                    </a:cubicBezTo>
                    <a:cubicBezTo>
                      <a:pt x="481088" y="5768"/>
                      <a:pt x="481076" y="5768"/>
                      <a:pt x="481064" y="5768"/>
                    </a:cubicBezTo>
                    <a:cubicBezTo>
                      <a:pt x="473162" y="5664"/>
                      <a:pt x="466663" y="11982"/>
                      <a:pt x="466559" y="19891"/>
                    </a:cubicBezTo>
                    <a:cubicBezTo>
                      <a:pt x="466559" y="19891"/>
                      <a:pt x="466559" y="19897"/>
                      <a:pt x="466559" y="19897"/>
                    </a:cubicBezTo>
                    <a:cubicBezTo>
                      <a:pt x="466454" y="27800"/>
                      <a:pt x="472773" y="34298"/>
                      <a:pt x="480681" y="34403"/>
                    </a:cubicBezTo>
                    <a:cubicBezTo>
                      <a:pt x="480681" y="34403"/>
                      <a:pt x="480687" y="34403"/>
                      <a:pt x="480693" y="34403"/>
                    </a:cubicBezTo>
                    <a:lnTo>
                      <a:pt x="481041" y="34403"/>
                    </a:lnTo>
                    <a:cubicBezTo>
                      <a:pt x="488845" y="34403"/>
                      <a:pt x="495170" y="28078"/>
                      <a:pt x="495170" y="20274"/>
                    </a:cubicBezTo>
                    <a:close/>
                    <a:moveTo>
                      <a:pt x="537933" y="20274"/>
                    </a:moveTo>
                    <a:cubicBezTo>
                      <a:pt x="538043" y="12377"/>
                      <a:pt x="531736" y="5878"/>
                      <a:pt x="523833" y="5768"/>
                    </a:cubicBezTo>
                    <a:cubicBezTo>
                      <a:pt x="523828" y="5768"/>
                      <a:pt x="523816" y="5768"/>
                      <a:pt x="523804" y="5768"/>
                    </a:cubicBezTo>
                    <a:cubicBezTo>
                      <a:pt x="515907" y="5670"/>
                      <a:pt x="509426" y="11988"/>
                      <a:pt x="509327" y="19885"/>
                    </a:cubicBezTo>
                    <a:cubicBezTo>
                      <a:pt x="509327" y="19885"/>
                      <a:pt x="509327" y="19891"/>
                      <a:pt x="509327" y="19897"/>
                    </a:cubicBezTo>
                    <a:cubicBezTo>
                      <a:pt x="509217" y="27800"/>
                      <a:pt x="515536" y="34292"/>
                      <a:pt x="523439" y="34403"/>
                    </a:cubicBezTo>
                    <a:cubicBezTo>
                      <a:pt x="523445" y="34403"/>
                      <a:pt x="523450" y="34403"/>
                      <a:pt x="523456" y="34403"/>
                    </a:cubicBezTo>
                    <a:lnTo>
                      <a:pt x="523630" y="34403"/>
                    </a:lnTo>
                    <a:cubicBezTo>
                      <a:pt x="531463" y="34403"/>
                      <a:pt x="537840" y="28107"/>
                      <a:pt x="537933" y="20274"/>
                    </a:cubicBezTo>
                    <a:close/>
                    <a:moveTo>
                      <a:pt x="324582" y="133999"/>
                    </a:moveTo>
                    <a:cubicBezTo>
                      <a:pt x="324698" y="126102"/>
                      <a:pt x="318391" y="119609"/>
                      <a:pt x="310494" y="119493"/>
                    </a:cubicBezTo>
                    <a:cubicBezTo>
                      <a:pt x="310482" y="119493"/>
                      <a:pt x="310465" y="119493"/>
                      <a:pt x="310453" y="119493"/>
                    </a:cubicBezTo>
                    <a:cubicBezTo>
                      <a:pt x="302557" y="119395"/>
                      <a:pt x="296075" y="125713"/>
                      <a:pt x="295977" y="133610"/>
                    </a:cubicBezTo>
                    <a:cubicBezTo>
                      <a:pt x="295977" y="133610"/>
                      <a:pt x="295977" y="133616"/>
                      <a:pt x="295977" y="133616"/>
                    </a:cubicBezTo>
                    <a:cubicBezTo>
                      <a:pt x="295866" y="141513"/>
                      <a:pt x="302174" y="148006"/>
                      <a:pt x="310076" y="148122"/>
                    </a:cubicBezTo>
                    <a:cubicBezTo>
                      <a:pt x="310082" y="148122"/>
                      <a:pt x="310094" y="148122"/>
                      <a:pt x="310105" y="148122"/>
                    </a:cubicBezTo>
                    <a:lnTo>
                      <a:pt x="310279" y="148122"/>
                    </a:lnTo>
                    <a:cubicBezTo>
                      <a:pt x="318113" y="148128"/>
                      <a:pt x="324489" y="141826"/>
                      <a:pt x="324582" y="133993"/>
                    </a:cubicBezTo>
                    <a:close/>
                    <a:moveTo>
                      <a:pt x="367148" y="133999"/>
                    </a:moveTo>
                    <a:cubicBezTo>
                      <a:pt x="367246" y="126102"/>
                      <a:pt x="360928" y="119621"/>
                      <a:pt x="353031" y="119522"/>
                    </a:cubicBezTo>
                    <a:cubicBezTo>
                      <a:pt x="353031" y="119522"/>
                      <a:pt x="353025" y="119522"/>
                      <a:pt x="353019" y="119522"/>
                    </a:cubicBezTo>
                    <a:cubicBezTo>
                      <a:pt x="345122" y="119412"/>
                      <a:pt x="338629" y="125719"/>
                      <a:pt x="338513" y="133622"/>
                    </a:cubicBezTo>
                    <a:cubicBezTo>
                      <a:pt x="338513" y="133628"/>
                      <a:pt x="338513" y="133639"/>
                      <a:pt x="338513" y="133651"/>
                    </a:cubicBezTo>
                    <a:cubicBezTo>
                      <a:pt x="338403" y="141554"/>
                      <a:pt x="344722" y="148047"/>
                      <a:pt x="352625" y="148157"/>
                    </a:cubicBezTo>
                    <a:cubicBezTo>
                      <a:pt x="352630" y="148157"/>
                      <a:pt x="352636" y="148157"/>
                      <a:pt x="352642" y="148157"/>
                    </a:cubicBezTo>
                    <a:lnTo>
                      <a:pt x="352996" y="148157"/>
                    </a:lnTo>
                    <a:cubicBezTo>
                      <a:pt x="360794" y="148371"/>
                      <a:pt x="367287" y="142221"/>
                      <a:pt x="367502" y="134429"/>
                    </a:cubicBezTo>
                    <a:cubicBezTo>
                      <a:pt x="367502" y="134411"/>
                      <a:pt x="367502" y="134399"/>
                      <a:pt x="367502" y="134388"/>
                    </a:cubicBezTo>
                    <a:cubicBezTo>
                      <a:pt x="367502" y="134266"/>
                      <a:pt x="367502" y="134150"/>
                      <a:pt x="367502" y="134028"/>
                    </a:cubicBezTo>
                    <a:close/>
                    <a:moveTo>
                      <a:pt x="409888" y="133999"/>
                    </a:moveTo>
                    <a:cubicBezTo>
                      <a:pt x="410004" y="126102"/>
                      <a:pt x="403697" y="119609"/>
                      <a:pt x="395799" y="119493"/>
                    </a:cubicBezTo>
                    <a:cubicBezTo>
                      <a:pt x="395782" y="119493"/>
                      <a:pt x="395765" y="119493"/>
                      <a:pt x="395747" y="119493"/>
                    </a:cubicBezTo>
                    <a:cubicBezTo>
                      <a:pt x="387850" y="119377"/>
                      <a:pt x="381358" y="125684"/>
                      <a:pt x="381242" y="133581"/>
                    </a:cubicBezTo>
                    <a:cubicBezTo>
                      <a:pt x="381242" y="133593"/>
                      <a:pt x="381242" y="133605"/>
                      <a:pt x="381242" y="133616"/>
                    </a:cubicBezTo>
                    <a:cubicBezTo>
                      <a:pt x="381131" y="141513"/>
                      <a:pt x="387439" y="148012"/>
                      <a:pt x="395341" y="148122"/>
                    </a:cubicBezTo>
                    <a:cubicBezTo>
                      <a:pt x="395347" y="148122"/>
                      <a:pt x="395359" y="148122"/>
                      <a:pt x="395364" y="148122"/>
                    </a:cubicBezTo>
                    <a:lnTo>
                      <a:pt x="395544" y="148122"/>
                    </a:lnTo>
                    <a:cubicBezTo>
                      <a:pt x="403377" y="148128"/>
                      <a:pt x="409754" y="141826"/>
                      <a:pt x="409847" y="133993"/>
                    </a:cubicBezTo>
                    <a:close/>
                    <a:moveTo>
                      <a:pt x="452453" y="133999"/>
                    </a:moveTo>
                    <a:cubicBezTo>
                      <a:pt x="452552" y="126102"/>
                      <a:pt x="446227" y="119621"/>
                      <a:pt x="438325" y="119522"/>
                    </a:cubicBezTo>
                    <a:cubicBezTo>
                      <a:pt x="438325" y="119522"/>
                      <a:pt x="438325" y="119522"/>
                      <a:pt x="438325" y="119522"/>
                    </a:cubicBezTo>
                    <a:cubicBezTo>
                      <a:pt x="430428" y="119412"/>
                      <a:pt x="423935" y="125719"/>
                      <a:pt x="423819" y="133622"/>
                    </a:cubicBezTo>
                    <a:cubicBezTo>
                      <a:pt x="423819" y="133628"/>
                      <a:pt x="423819" y="133639"/>
                      <a:pt x="423819" y="133651"/>
                    </a:cubicBezTo>
                    <a:cubicBezTo>
                      <a:pt x="423709" y="141554"/>
                      <a:pt x="430027" y="148047"/>
                      <a:pt x="437930" y="148157"/>
                    </a:cubicBezTo>
                    <a:cubicBezTo>
                      <a:pt x="437936" y="148157"/>
                      <a:pt x="437942" y="148157"/>
                      <a:pt x="437948" y="148157"/>
                    </a:cubicBezTo>
                    <a:lnTo>
                      <a:pt x="438301" y="148157"/>
                    </a:lnTo>
                    <a:cubicBezTo>
                      <a:pt x="446106" y="148157"/>
                      <a:pt x="452430" y="141832"/>
                      <a:pt x="452430" y="134028"/>
                    </a:cubicBezTo>
                    <a:close/>
                    <a:moveTo>
                      <a:pt x="495193" y="133999"/>
                    </a:moveTo>
                    <a:cubicBezTo>
                      <a:pt x="495309" y="126102"/>
                      <a:pt x="489002" y="119609"/>
                      <a:pt x="481105" y="119493"/>
                    </a:cubicBezTo>
                    <a:cubicBezTo>
                      <a:pt x="481088" y="119493"/>
                      <a:pt x="481064" y="119493"/>
                      <a:pt x="481041" y="119493"/>
                    </a:cubicBezTo>
                    <a:cubicBezTo>
                      <a:pt x="473138" y="119383"/>
                      <a:pt x="466646" y="125702"/>
                      <a:pt x="466535" y="133605"/>
                    </a:cubicBezTo>
                    <a:cubicBezTo>
                      <a:pt x="466535" y="133610"/>
                      <a:pt x="466535" y="133616"/>
                      <a:pt x="466535" y="133622"/>
                    </a:cubicBezTo>
                    <a:cubicBezTo>
                      <a:pt x="466425" y="141525"/>
                      <a:pt x="472744" y="148017"/>
                      <a:pt x="480647" y="148128"/>
                    </a:cubicBezTo>
                    <a:cubicBezTo>
                      <a:pt x="480653" y="148128"/>
                      <a:pt x="480664" y="148128"/>
                      <a:pt x="480670" y="148128"/>
                    </a:cubicBezTo>
                    <a:lnTo>
                      <a:pt x="481018" y="148128"/>
                    </a:lnTo>
                    <a:cubicBezTo>
                      <a:pt x="488822" y="148128"/>
                      <a:pt x="495147" y="141803"/>
                      <a:pt x="495147" y="133999"/>
                    </a:cubicBezTo>
                    <a:close/>
                    <a:moveTo>
                      <a:pt x="537933" y="133999"/>
                    </a:moveTo>
                    <a:cubicBezTo>
                      <a:pt x="538049" y="126102"/>
                      <a:pt x="531742" y="119609"/>
                      <a:pt x="523845" y="119493"/>
                    </a:cubicBezTo>
                    <a:cubicBezTo>
                      <a:pt x="523833" y="119493"/>
                      <a:pt x="523816" y="119493"/>
                      <a:pt x="523804" y="119493"/>
                    </a:cubicBezTo>
                    <a:cubicBezTo>
                      <a:pt x="515907" y="119395"/>
                      <a:pt x="509426" y="125713"/>
                      <a:pt x="509327" y="133610"/>
                    </a:cubicBezTo>
                    <a:cubicBezTo>
                      <a:pt x="509327" y="133610"/>
                      <a:pt x="509327" y="133616"/>
                      <a:pt x="509327" y="133616"/>
                    </a:cubicBezTo>
                    <a:cubicBezTo>
                      <a:pt x="509217" y="141513"/>
                      <a:pt x="515524" y="148006"/>
                      <a:pt x="523427" y="148122"/>
                    </a:cubicBezTo>
                    <a:cubicBezTo>
                      <a:pt x="523433" y="148122"/>
                      <a:pt x="523445" y="148122"/>
                      <a:pt x="523456" y="148122"/>
                    </a:cubicBezTo>
                    <a:lnTo>
                      <a:pt x="523630" y="148122"/>
                    </a:lnTo>
                    <a:cubicBezTo>
                      <a:pt x="531463" y="148128"/>
                      <a:pt x="537840" y="141826"/>
                      <a:pt x="537933" y="133993"/>
                    </a:cubicBezTo>
                    <a:close/>
                    <a:moveTo>
                      <a:pt x="470290" y="297549"/>
                    </a:moveTo>
                    <a:cubicBezTo>
                      <a:pt x="470400" y="289652"/>
                      <a:pt x="464093" y="283159"/>
                      <a:pt x="456190" y="283043"/>
                    </a:cubicBezTo>
                    <a:cubicBezTo>
                      <a:pt x="456184" y="283043"/>
                      <a:pt x="456173" y="283043"/>
                      <a:pt x="456161" y="283043"/>
                    </a:cubicBezTo>
                    <a:cubicBezTo>
                      <a:pt x="448264" y="282944"/>
                      <a:pt x="441783" y="289269"/>
                      <a:pt x="441684" y="297172"/>
                    </a:cubicBezTo>
                    <a:cubicBezTo>
                      <a:pt x="441684" y="297172"/>
                      <a:pt x="441684" y="297172"/>
                      <a:pt x="441684" y="297172"/>
                    </a:cubicBezTo>
                    <a:cubicBezTo>
                      <a:pt x="441574" y="305069"/>
                      <a:pt x="447881" y="311567"/>
                      <a:pt x="455784" y="311677"/>
                    </a:cubicBezTo>
                    <a:cubicBezTo>
                      <a:pt x="455790" y="311677"/>
                      <a:pt x="455801" y="311677"/>
                      <a:pt x="455813" y="311677"/>
                    </a:cubicBezTo>
                    <a:lnTo>
                      <a:pt x="456161" y="311677"/>
                    </a:lnTo>
                    <a:cubicBezTo>
                      <a:pt x="463965" y="311677"/>
                      <a:pt x="470290" y="305353"/>
                      <a:pt x="470290" y="297549"/>
                    </a:cubicBezTo>
                    <a:close/>
                    <a:moveTo>
                      <a:pt x="513029" y="297549"/>
                    </a:moveTo>
                    <a:cubicBezTo>
                      <a:pt x="513139" y="289652"/>
                      <a:pt x="506833" y="283159"/>
                      <a:pt x="498930" y="283043"/>
                    </a:cubicBezTo>
                    <a:cubicBezTo>
                      <a:pt x="498924" y="283043"/>
                      <a:pt x="498912" y="283043"/>
                      <a:pt x="498907" y="283043"/>
                    </a:cubicBezTo>
                    <a:cubicBezTo>
                      <a:pt x="491010" y="282933"/>
                      <a:pt x="484511" y="289240"/>
                      <a:pt x="484401" y="297143"/>
                    </a:cubicBezTo>
                    <a:cubicBezTo>
                      <a:pt x="484401" y="297148"/>
                      <a:pt x="484401" y="297160"/>
                      <a:pt x="484401" y="297172"/>
                    </a:cubicBezTo>
                    <a:cubicBezTo>
                      <a:pt x="484291" y="305074"/>
                      <a:pt x="490609" y="311567"/>
                      <a:pt x="498512" y="311677"/>
                    </a:cubicBezTo>
                    <a:cubicBezTo>
                      <a:pt x="498518" y="311677"/>
                      <a:pt x="498524" y="311677"/>
                      <a:pt x="498529" y="311677"/>
                    </a:cubicBezTo>
                    <a:lnTo>
                      <a:pt x="498703" y="311677"/>
                    </a:lnTo>
                    <a:cubicBezTo>
                      <a:pt x="506537" y="311677"/>
                      <a:pt x="512907" y="305382"/>
                      <a:pt x="513012" y="297549"/>
                    </a:cubicBezTo>
                    <a:close/>
                    <a:moveTo>
                      <a:pt x="555595" y="297549"/>
                    </a:moveTo>
                    <a:cubicBezTo>
                      <a:pt x="555705" y="289652"/>
                      <a:pt x="549398" y="283159"/>
                      <a:pt x="541495" y="283043"/>
                    </a:cubicBezTo>
                    <a:cubicBezTo>
                      <a:pt x="541490" y="283043"/>
                      <a:pt x="541478" y="283043"/>
                      <a:pt x="541467" y="283043"/>
                    </a:cubicBezTo>
                    <a:cubicBezTo>
                      <a:pt x="533569" y="282933"/>
                      <a:pt x="527071" y="289240"/>
                      <a:pt x="526961" y="297143"/>
                    </a:cubicBezTo>
                    <a:cubicBezTo>
                      <a:pt x="526961" y="297148"/>
                      <a:pt x="526961" y="297160"/>
                      <a:pt x="526961" y="297172"/>
                    </a:cubicBezTo>
                    <a:cubicBezTo>
                      <a:pt x="526851" y="305069"/>
                      <a:pt x="533157" y="311561"/>
                      <a:pt x="541060" y="311677"/>
                    </a:cubicBezTo>
                    <a:cubicBezTo>
                      <a:pt x="541066" y="311677"/>
                      <a:pt x="541078" y="311677"/>
                      <a:pt x="541089" y="311677"/>
                    </a:cubicBezTo>
                    <a:lnTo>
                      <a:pt x="541437" y="311677"/>
                    </a:lnTo>
                    <a:cubicBezTo>
                      <a:pt x="549242" y="311677"/>
                      <a:pt x="555566" y="305353"/>
                      <a:pt x="555566" y="297549"/>
                    </a:cubicBezTo>
                    <a:close/>
                    <a:moveTo>
                      <a:pt x="598335" y="297549"/>
                    </a:moveTo>
                    <a:cubicBezTo>
                      <a:pt x="598445" y="289652"/>
                      <a:pt x="592138" y="283159"/>
                      <a:pt x="584235" y="283043"/>
                    </a:cubicBezTo>
                    <a:cubicBezTo>
                      <a:pt x="584229" y="283043"/>
                      <a:pt x="584218" y="283043"/>
                      <a:pt x="584212" y="283043"/>
                    </a:cubicBezTo>
                    <a:cubicBezTo>
                      <a:pt x="576315" y="282933"/>
                      <a:pt x="569817" y="289240"/>
                      <a:pt x="569706" y="297143"/>
                    </a:cubicBezTo>
                    <a:cubicBezTo>
                      <a:pt x="569706" y="297148"/>
                      <a:pt x="569706" y="297160"/>
                      <a:pt x="569706" y="297172"/>
                    </a:cubicBezTo>
                    <a:cubicBezTo>
                      <a:pt x="569596" y="305074"/>
                      <a:pt x="575915" y="311567"/>
                      <a:pt x="583817" y="311677"/>
                    </a:cubicBezTo>
                    <a:cubicBezTo>
                      <a:pt x="583823" y="311677"/>
                      <a:pt x="583829" y="311677"/>
                      <a:pt x="583835" y="311677"/>
                    </a:cubicBezTo>
                    <a:lnTo>
                      <a:pt x="584009" y="311677"/>
                    </a:lnTo>
                    <a:cubicBezTo>
                      <a:pt x="591842" y="311677"/>
                      <a:pt x="598219" y="305382"/>
                      <a:pt x="598312" y="297549"/>
                    </a:cubicBezTo>
                    <a:close/>
                    <a:moveTo>
                      <a:pt x="640900" y="297549"/>
                    </a:moveTo>
                    <a:cubicBezTo>
                      <a:pt x="641011" y="289652"/>
                      <a:pt x="634704" y="283159"/>
                      <a:pt x="626801" y="283043"/>
                    </a:cubicBezTo>
                    <a:cubicBezTo>
                      <a:pt x="626795" y="283043"/>
                      <a:pt x="626784" y="283043"/>
                      <a:pt x="626772" y="283043"/>
                    </a:cubicBezTo>
                    <a:cubicBezTo>
                      <a:pt x="618869" y="282939"/>
                      <a:pt x="612371" y="289257"/>
                      <a:pt x="612266" y="297166"/>
                    </a:cubicBezTo>
                    <a:cubicBezTo>
                      <a:pt x="612266" y="297166"/>
                      <a:pt x="612266" y="297172"/>
                      <a:pt x="612266" y="297172"/>
                    </a:cubicBezTo>
                    <a:cubicBezTo>
                      <a:pt x="612162" y="305074"/>
                      <a:pt x="618481" y="311573"/>
                      <a:pt x="626389" y="311677"/>
                    </a:cubicBezTo>
                    <a:cubicBezTo>
                      <a:pt x="626389" y="311677"/>
                      <a:pt x="626395" y="311677"/>
                      <a:pt x="626401" y="311677"/>
                    </a:cubicBezTo>
                    <a:lnTo>
                      <a:pt x="626749" y="311677"/>
                    </a:lnTo>
                    <a:cubicBezTo>
                      <a:pt x="634553" y="311677"/>
                      <a:pt x="640878" y="305353"/>
                      <a:pt x="640878" y="297549"/>
                    </a:cubicBezTo>
                    <a:close/>
                    <a:moveTo>
                      <a:pt x="683640" y="297549"/>
                    </a:moveTo>
                    <a:cubicBezTo>
                      <a:pt x="683751" y="289652"/>
                      <a:pt x="677444" y="283159"/>
                      <a:pt x="669541" y="283043"/>
                    </a:cubicBezTo>
                    <a:cubicBezTo>
                      <a:pt x="669535" y="283043"/>
                      <a:pt x="669523" y="283043"/>
                      <a:pt x="669512" y="283043"/>
                    </a:cubicBezTo>
                    <a:cubicBezTo>
                      <a:pt x="661615" y="282944"/>
                      <a:pt x="655134" y="289263"/>
                      <a:pt x="655035" y="297160"/>
                    </a:cubicBezTo>
                    <a:cubicBezTo>
                      <a:pt x="655035" y="297160"/>
                      <a:pt x="655035" y="297166"/>
                      <a:pt x="655035" y="297172"/>
                    </a:cubicBezTo>
                    <a:cubicBezTo>
                      <a:pt x="654925" y="305074"/>
                      <a:pt x="661243" y="311567"/>
                      <a:pt x="669146" y="311677"/>
                    </a:cubicBezTo>
                    <a:cubicBezTo>
                      <a:pt x="669152" y="311677"/>
                      <a:pt x="669158" y="311677"/>
                      <a:pt x="669164" y="311677"/>
                    </a:cubicBezTo>
                    <a:lnTo>
                      <a:pt x="669338" y="311677"/>
                    </a:lnTo>
                    <a:cubicBezTo>
                      <a:pt x="677171" y="311677"/>
                      <a:pt x="683547" y="305382"/>
                      <a:pt x="683640" y="297549"/>
                    </a:cubicBezTo>
                    <a:close/>
                    <a:moveTo>
                      <a:pt x="470290" y="414993"/>
                    </a:moveTo>
                    <a:cubicBezTo>
                      <a:pt x="470290" y="407096"/>
                      <a:pt x="463884" y="400690"/>
                      <a:pt x="455987" y="400690"/>
                    </a:cubicBezTo>
                    <a:cubicBezTo>
                      <a:pt x="448084" y="400690"/>
                      <a:pt x="441678" y="407096"/>
                      <a:pt x="441678" y="414999"/>
                    </a:cubicBezTo>
                    <a:cubicBezTo>
                      <a:pt x="441684" y="422902"/>
                      <a:pt x="448084" y="429302"/>
                      <a:pt x="455987" y="429302"/>
                    </a:cubicBezTo>
                    <a:lnTo>
                      <a:pt x="456161" y="429302"/>
                    </a:lnTo>
                    <a:cubicBezTo>
                      <a:pt x="464000" y="429203"/>
                      <a:pt x="470301" y="422815"/>
                      <a:pt x="470290" y="414976"/>
                    </a:cubicBezTo>
                    <a:close/>
                    <a:moveTo>
                      <a:pt x="513035" y="414993"/>
                    </a:moveTo>
                    <a:cubicBezTo>
                      <a:pt x="513029" y="407090"/>
                      <a:pt x="506629" y="400690"/>
                      <a:pt x="498727" y="400690"/>
                    </a:cubicBezTo>
                    <a:cubicBezTo>
                      <a:pt x="490824" y="400690"/>
                      <a:pt x="484424" y="407090"/>
                      <a:pt x="484418" y="414993"/>
                    </a:cubicBezTo>
                    <a:cubicBezTo>
                      <a:pt x="484418" y="422896"/>
                      <a:pt x="490824" y="429302"/>
                      <a:pt x="498727" y="429302"/>
                    </a:cubicBezTo>
                    <a:lnTo>
                      <a:pt x="498727" y="429302"/>
                    </a:lnTo>
                    <a:cubicBezTo>
                      <a:pt x="506629" y="429302"/>
                      <a:pt x="513035" y="422896"/>
                      <a:pt x="513035" y="414993"/>
                    </a:cubicBezTo>
                    <a:cubicBezTo>
                      <a:pt x="513035" y="414987"/>
                      <a:pt x="513035" y="414982"/>
                      <a:pt x="513035" y="414976"/>
                    </a:cubicBezTo>
                    <a:close/>
                    <a:moveTo>
                      <a:pt x="555595" y="414993"/>
                    </a:moveTo>
                    <a:cubicBezTo>
                      <a:pt x="555595" y="407096"/>
                      <a:pt x="549189" y="400690"/>
                      <a:pt x="541292" y="400690"/>
                    </a:cubicBezTo>
                    <a:cubicBezTo>
                      <a:pt x="533390" y="400690"/>
                      <a:pt x="526984" y="407096"/>
                      <a:pt x="526984" y="414999"/>
                    </a:cubicBezTo>
                    <a:cubicBezTo>
                      <a:pt x="526990" y="422902"/>
                      <a:pt x="533390" y="429302"/>
                      <a:pt x="541292" y="429302"/>
                    </a:cubicBezTo>
                    <a:lnTo>
                      <a:pt x="541467" y="429302"/>
                    </a:lnTo>
                    <a:cubicBezTo>
                      <a:pt x="549300" y="429203"/>
                      <a:pt x="555595" y="422826"/>
                      <a:pt x="555595" y="414993"/>
                    </a:cubicBezTo>
                    <a:close/>
                    <a:moveTo>
                      <a:pt x="598335" y="414993"/>
                    </a:moveTo>
                    <a:cubicBezTo>
                      <a:pt x="598335" y="407096"/>
                      <a:pt x="591929" y="400690"/>
                      <a:pt x="584032" y="400690"/>
                    </a:cubicBezTo>
                    <a:cubicBezTo>
                      <a:pt x="576129" y="400690"/>
                      <a:pt x="569730" y="407090"/>
                      <a:pt x="569724" y="414993"/>
                    </a:cubicBezTo>
                    <a:cubicBezTo>
                      <a:pt x="569724" y="422896"/>
                      <a:pt x="576129" y="429302"/>
                      <a:pt x="584032" y="429302"/>
                    </a:cubicBezTo>
                    <a:lnTo>
                      <a:pt x="584032" y="429302"/>
                    </a:lnTo>
                    <a:cubicBezTo>
                      <a:pt x="591929" y="429302"/>
                      <a:pt x="598335" y="422896"/>
                      <a:pt x="598335" y="414999"/>
                    </a:cubicBezTo>
                    <a:cubicBezTo>
                      <a:pt x="598335" y="414993"/>
                      <a:pt x="598335" y="414982"/>
                      <a:pt x="598335" y="414976"/>
                    </a:cubicBezTo>
                    <a:close/>
                    <a:moveTo>
                      <a:pt x="640900" y="414993"/>
                    </a:moveTo>
                    <a:cubicBezTo>
                      <a:pt x="640900" y="407096"/>
                      <a:pt x="634495" y="400690"/>
                      <a:pt x="626598" y="400690"/>
                    </a:cubicBezTo>
                    <a:cubicBezTo>
                      <a:pt x="618695" y="400690"/>
                      <a:pt x="612290" y="407096"/>
                      <a:pt x="612290" y="414999"/>
                    </a:cubicBezTo>
                    <a:cubicBezTo>
                      <a:pt x="612295" y="422902"/>
                      <a:pt x="618695" y="429302"/>
                      <a:pt x="626598" y="429302"/>
                    </a:cubicBezTo>
                    <a:lnTo>
                      <a:pt x="626772" y="429302"/>
                    </a:lnTo>
                    <a:cubicBezTo>
                      <a:pt x="634605" y="429203"/>
                      <a:pt x="640900" y="422826"/>
                      <a:pt x="640900" y="414993"/>
                    </a:cubicBezTo>
                    <a:close/>
                    <a:moveTo>
                      <a:pt x="683640" y="414993"/>
                    </a:moveTo>
                    <a:cubicBezTo>
                      <a:pt x="683640" y="407096"/>
                      <a:pt x="677235" y="400690"/>
                      <a:pt x="669338" y="400690"/>
                    </a:cubicBezTo>
                    <a:cubicBezTo>
                      <a:pt x="661435" y="400690"/>
                      <a:pt x="655035" y="407090"/>
                      <a:pt x="655029" y="414993"/>
                    </a:cubicBezTo>
                    <a:cubicBezTo>
                      <a:pt x="655029" y="422896"/>
                      <a:pt x="661435" y="429302"/>
                      <a:pt x="669338" y="429302"/>
                    </a:cubicBezTo>
                    <a:lnTo>
                      <a:pt x="669338" y="429302"/>
                    </a:lnTo>
                    <a:cubicBezTo>
                      <a:pt x="677235" y="429302"/>
                      <a:pt x="683640" y="422896"/>
                      <a:pt x="683640" y="414999"/>
                    </a:cubicBezTo>
                    <a:cubicBezTo>
                      <a:pt x="683640" y="414999"/>
                      <a:pt x="683640" y="414993"/>
                      <a:pt x="683640" y="41499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1" name="Google Shape;201;p18"/>
            <p:cNvGrpSpPr/>
            <p:nvPr/>
          </p:nvGrpSpPr>
          <p:grpSpPr>
            <a:xfrm>
              <a:off x="7474336" y="3174083"/>
              <a:ext cx="1926867" cy="2244429"/>
              <a:chOff x="7474336" y="3174083"/>
              <a:chExt cx="1926867" cy="2244429"/>
            </a:xfrm>
          </p:grpSpPr>
          <p:sp>
            <p:nvSpPr>
              <p:cNvPr id="202" name="Google Shape;202;p18"/>
              <p:cNvSpPr/>
              <p:nvPr/>
            </p:nvSpPr>
            <p:spPr>
              <a:xfrm>
                <a:off x="8503837" y="3925685"/>
                <a:ext cx="292080" cy="402729"/>
              </a:xfrm>
              <a:custGeom>
                <a:rect b="b" l="l" r="r" t="t"/>
                <a:pathLst>
                  <a:path extrusionOk="0" h="460262" w="333806">
                    <a:moveTo>
                      <a:pt x="330005" y="5767"/>
                    </a:moveTo>
                    <a:lnTo>
                      <a:pt x="97043" y="5767"/>
                    </a:lnTo>
                    <a:cubicBezTo>
                      <a:pt x="94762" y="5765"/>
                      <a:pt x="92563" y="6649"/>
                      <a:pt x="90921" y="8233"/>
                    </a:cubicBezTo>
                    <a:lnTo>
                      <a:pt x="7733" y="88246"/>
                    </a:lnTo>
                    <a:cubicBezTo>
                      <a:pt x="6666" y="89337"/>
                      <a:pt x="5900" y="90690"/>
                      <a:pt x="5523" y="92169"/>
                    </a:cubicBezTo>
                    <a:cubicBezTo>
                      <a:pt x="5424" y="92538"/>
                      <a:pt x="5349" y="92914"/>
                      <a:pt x="5296" y="93294"/>
                    </a:cubicBezTo>
                    <a:cubicBezTo>
                      <a:pt x="5175" y="93726"/>
                      <a:pt x="5082" y="94166"/>
                      <a:pt x="5030" y="94612"/>
                    </a:cubicBezTo>
                    <a:lnTo>
                      <a:pt x="5030" y="457198"/>
                    </a:lnTo>
                    <a:cubicBezTo>
                      <a:pt x="5024" y="462072"/>
                      <a:pt x="8975" y="466025"/>
                      <a:pt x="13849" y="466029"/>
                    </a:cubicBezTo>
                    <a:cubicBezTo>
                      <a:pt x="13855" y="466029"/>
                      <a:pt x="13855" y="466029"/>
                      <a:pt x="13861" y="466029"/>
                    </a:cubicBezTo>
                    <a:lnTo>
                      <a:pt x="330005" y="466029"/>
                    </a:lnTo>
                    <a:cubicBezTo>
                      <a:pt x="334879" y="466032"/>
                      <a:pt x="338831" y="462083"/>
                      <a:pt x="338836" y="457209"/>
                    </a:cubicBezTo>
                    <a:cubicBezTo>
                      <a:pt x="338836" y="457205"/>
                      <a:pt x="338836" y="457202"/>
                      <a:pt x="338836" y="457198"/>
                    </a:cubicBezTo>
                    <a:lnTo>
                      <a:pt x="338836" y="14598"/>
                    </a:lnTo>
                    <a:cubicBezTo>
                      <a:pt x="338842" y="9724"/>
                      <a:pt x="334891" y="5770"/>
                      <a:pt x="330017" y="5767"/>
                    </a:cubicBezTo>
                    <a:cubicBezTo>
                      <a:pt x="330011" y="5767"/>
                      <a:pt x="330011" y="5767"/>
                      <a:pt x="330005" y="5767"/>
                    </a:cubicBezTo>
                    <a:close/>
                    <a:moveTo>
                      <a:pt x="91043" y="34871"/>
                    </a:moveTo>
                    <a:lnTo>
                      <a:pt x="91043" y="85780"/>
                    </a:lnTo>
                    <a:lnTo>
                      <a:pt x="36316" y="85780"/>
                    </a:lnTo>
                    <a:close/>
                    <a:moveTo>
                      <a:pt x="321174" y="448366"/>
                    </a:moveTo>
                    <a:lnTo>
                      <a:pt x="22692" y="448366"/>
                    </a:lnTo>
                    <a:lnTo>
                      <a:pt x="22692" y="103460"/>
                    </a:lnTo>
                    <a:lnTo>
                      <a:pt x="99862" y="103460"/>
                    </a:lnTo>
                    <a:cubicBezTo>
                      <a:pt x="104736" y="103464"/>
                      <a:pt x="108688" y="99514"/>
                      <a:pt x="108694" y="94641"/>
                    </a:cubicBezTo>
                    <a:cubicBezTo>
                      <a:pt x="108694" y="94636"/>
                      <a:pt x="108694" y="94633"/>
                      <a:pt x="108694" y="94629"/>
                    </a:cubicBezTo>
                    <a:lnTo>
                      <a:pt x="108694" y="23446"/>
                    </a:lnTo>
                    <a:lnTo>
                      <a:pt x="321163"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18"/>
              <p:cNvSpPr/>
              <p:nvPr/>
            </p:nvSpPr>
            <p:spPr>
              <a:xfrm>
                <a:off x="8806477" y="3925685"/>
                <a:ext cx="292075" cy="402729"/>
              </a:xfrm>
              <a:custGeom>
                <a:rect b="b" l="l" r="r" t="t"/>
                <a:pathLst>
                  <a:path extrusionOk="0" h="460262" w="333800">
                    <a:moveTo>
                      <a:pt x="330005" y="5767"/>
                    </a:moveTo>
                    <a:lnTo>
                      <a:pt x="97048" y="5767"/>
                    </a:lnTo>
                    <a:cubicBezTo>
                      <a:pt x="94768" y="5765"/>
                      <a:pt x="92569" y="6649"/>
                      <a:pt x="90927" y="8233"/>
                    </a:cubicBezTo>
                    <a:lnTo>
                      <a:pt x="7739" y="88246"/>
                    </a:lnTo>
                    <a:cubicBezTo>
                      <a:pt x="6672" y="89337"/>
                      <a:pt x="5906" y="90690"/>
                      <a:pt x="5529" y="92169"/>
                    </a:cubicBezTo>
                    <a:cubicBezTo>
                      <a:pt x="5424" y="92538"/>
                      <a:pt x="5349" y="92914"/>
                      <a:pt x="5302" y="93294"/>
                    </a:cubicBezTo>
                    <a:cubicBezTo>
                      <a:pt x="5175" y="93726"/>
                      <a:pt x="5088" y="94166"/>
                      <a:pt x="5030" y="94612"/>
                    </a:cubicBezTo>
                    <a:lnTo>
                      <a:pt x="5030" y="457198"/>
                    </a:lnTo>
                    <a:cubicBezTo>
                      <a:pt x="5024" y="462072"/>
                      <a:pt x="8975" y="466025"/>
                      <a:pt x="13849" y="466029"/>
                    </a:cubicBezTo>
                    <a:cubicBezTo>
                      <a:pt x="13855" y="466029"/>
                      <a:pt x="13855" y="466029"/>
                      <a:pt x="13861" y="466029"/>
                    </a:cubicBezTo>
                    <a:lnTo>
                      <a:pt x="330005" y="466029"/>
                    </a:lnTo>
                    <a:cubicBezTo>
                      <a:pt x="334873" y="466029"/>
                      <a:pt x="338825" y="462084"/>
                      <a:pt x="338831" y="457215"/>
                    </a:cubicBezTo>
                    <a:lnTo>
                      <a:pt x="338831" y="14615"/>
                    </a:lnTo>
                    <a:cubicBezTo>
                      <a:pt x="338842" y="9741"/>
                      <a:pt x="334902" y="5779"/>
                      <a:pt x="330028" y="5767"/>
                    </a:cubicBezTo>
                    <a:cubicBezTo>
                      <a:pt x="330023" y="5767"/>
                      <a:pt x="330011" y="5767"/>
                      <a:pt x="330005" y="5767"/>
                    </a:cubicBezTo>
                    <a:close/>
                    <a:moveTo>
                      <a:pt x="91072" y="34888"/>
                    </a:moveTo>
                    <a:lnTo>
                      <a:pt x="91072" y="85798"/>
                    </a:lnTo>
                    <a:lnTo>
                      <a:pt x="36350" y="85798"/>
                    </a:lnTo>
                    <a:close/>
                    <a:moveTo>
                      <a:pt x="321203" y="448384"/>
                    </a:moveTo>
                    <a:lnTo>
                      <a:pt x="22692" y="448384"/>
                    </a:lnTo>
                    <a:lnTo>
                      <a:pt x="22692" y="103460"/>
                    </a:lnTo>
                    <a:lnTo>
                      <a:pt x="99862" y="103460"/>
                    </a:lnTo>
                    <a:cubicBezTo>
                      <a:pt x="104736" y="103464"/>
                      <a:pt x="108688" y="99514"/>
                      <a:pt x="108694" y="94641"/>
                    </a:cubicBezTo>
                    <a:cubicBezTo>
                      <a:pt x="108694" y="94636"/>
                      <a:pt x="108694" y="94633"/>
                      <a:pt x="108694" y="94629"/>
                    </a:cubicBezTo>
                    <a:lnTo>
                      <a:pt x="108694" y="23446"/>
                    </a:lnTo>
                    <a:lnTo>
                      <a:pt x="321163"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18"/>
              <p:cNvSpPr/>
              <p:nvPr/>
            </p:nvSpPr>
            <p:spPr>
              <a:xfrm>
                <a:off x="9109128" y="3925685"/>
                <a:ext cx="292075" cy="402729"/>
              </a:xfrm>
              <a:custGeom>
                <a:rect b="b" l="l" r="r" t="t"/>
                <a:pathLst>
                  <a:path extrusionOk="0" h="460262" w="333800">
                    <a:moveTo>
                      <a:pt x="329988" y="5767"/>
                    </a:moveTo>
                    <a:lnTo>
                      <a:pt x="97043" y="5767"/>
                    </a:lnTo>
                    <a:cubicBezTo>
                      <a:pt x="94762" y="5765"/>
                      <a:pt x="92563" y="6649"/>
                      <a:pt x="90921" y="8233"/>
                    </a:cubicBezTo>
                    <a:lnTo>
                      <a:pt x="7734" y="88246"/>
                    </a:lnTo>
                    <a:cubicBezTo>
                      <a:pt x="6666" y="89337"/>
                      <a:pt x="5906" y="90690"/>
                      <a:pt x="5523" y="92169"/>
                    </a:cubicBezTo>
                    <a:cubicBezTo>
                      <a:pt x="5424" y="92538"/>
                      <a:pt x="5349" y="92914"/>
                      <a:pt x="5296" y="93294"/>
                    </a:cubicBezTo>
                    <a:cubicBezTo>
                      <a:pt x="5175" y="93726"/>
                      <a:pt x="5082" y="94166"/>
                      <a:pt x="5030" y="94612"/>
                    </a:cubicBezTo>
                    <a:lnTo>
                      <a:pt x="5030" y="457198"/>
                    </a:lnTo>
                    <a:cubicBezTo>
                      <a:pt x="5024" y="462072"/>
                      <a:pt x="8975" y="466025"/>
                      <a:pt x="13849" y="466029"/>
                    </a:cubicBezTo>
                    <a:cubicBezTo>
                      <a:pt x="13855" y="466029"/>
                      <a:pt x="13855" y="466029"/>
                      <a:pt x="13861" y="466029"/>
                    </a:cubicBezTo>
                    <a:lnTo>
                      <a:pt x="330000" y="466029"/>
                    </a:lnTo>
                    <a:cubicBezTo>
                      <a:pt x="334873" y="466032"/>
                      <a:pt x="338825" y="462083"/>
                      <a:pt x="338831" y="457209"/>
                    </a:cubicBezTo>
                    <a:cubicBezTo>
                      <a:pt x="338831" y="457205"/>
                      <a:pt x="338831" y="457202"/>
                      <a:pt x="338831" y="457198"/>
                    </a:cubicBezTo>
                    <a:lnTo>
                      <a:pt x="338831" y="14598"/>
                    </a:lnTo>
                    <a:cubicBezTo>
                      <a:pt x="338836" y="9724"/>
                      <a:pt x="334885" y="5770"/>
                      <a:pt x="330011" y="5767"/>
                    </a:cubicBezTo>
                    <a:cubicBezTo>
                      <a:pt x="330005" y="5767"/>
                      <a:pt x="329994" y="5767"/>
                      <a:pt x="329988" y="5767"/>
                    </a:cubicBezTo>
                    <a:close/>
                    <a:moveTo>
                      <a:pt x="91031" y="34871"/>
                    </a:moveTo>
                    <a:lnTo>
                      <a:pt x="91031" y="85780"/>
                    </a:lnTo>
                    <a:lnTo>
                      <a:pt x="36304" y="85780"/>
                    </a:lnTo>
                    <a:close/>
                    <a:moveTo>
                      <a:pt x="321157" y="448366"/>
                    </a:moveTo>
                    <a:lnTo>
                      <a:pt x="22675" y="448366"/>
                    </a:lnTo>
                    <a:lnTo>
                      <a:pt x="22675" y="103460"/>
                    </a:lnTo>
                    <a:lnTo>
                      <a:pt x="99845" y="103460"/>
                    </a:lnTo>
                    <a:cubicBezTo>
                      <a:pt x="104719" y="103464"/>
                      <a:pt x="108670" y="99514"/>
                      <a:pt x="108676" y="94641"/>
                    </a:cubicBezTo>
                    <a:cubicBezTo>
                      <a:pt x="108676" y="94636"/>
                      <a:pt x="108676" y="94633"/>
                      <a:pt x="108676" y="94629"/>
                    </a:cubicBezTo>
                    <a:lnTo>
                      <a:pt x="108676" y="23446"/>
                    </a:lnTo>
                    <a:lnTo>
                      <a:pt x="321139"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18"/>
              <p:cNvSpPr/>
              <p:nvPr/>
            </p:nvSpPr>
            <p:spPr>
              <a:xfrm rot="5400000">
                <a:off x="7890349" y="4383229"/>
                <a:ext cx="710265" cy="1287404"/>
              </a:xfrm>
              <a:custGeom>
                <a:rect b="b" l="l" r="r" t="t"/>
                <a:pathLst>
                  <a:path extrusionOk="0" h="1471319" w="811731">
                    <a:moveTo>
                      <a:pt x="350859" y="504469"/>
                    </a:moveTo>
                    <a:lnTo>
                      <a:pt x="350859" y="1444396"/>
                    </a:lnTo>
                    <a:lnTo>
                      <a:pt x="346890" y="1447013"/>
                    </a:lnTo>
                    <a:lnTo>
                      <a:pt x="313991" y="1477086"/>
                    </a:lnTo>
                    <a:lnTo>
                      <a:pt x="303048" y="1463161"/>
                    </a:lnTo>
                    <a:lnTo>
                      <a:pt x="333220" y="1434904"/>
                    </a:lnTo>
                    <a:lnTo>
                      <a:pt x="333220" y="504469"/>
                    </a:lnTo>
                    <a:close/>
                    <a:moveTo>
                      <a:pt x="339614" y="473496"/>
                    </a:moveTo>
                    <a:lnTo>
                      <a:pt x="267392" y="5767"/>
                    </a:lnTo>
                    <a:lnTo>
                      <a:pt x="249933" y="8459"/>
                    </a:lnTo>
                    <a:lnTo>
                      <a:pt x="320779" y="467253"/>
                    </a:lnTo>
                    <a:lnTo>
                      <a:pt x="5030" y="778471"/>
                    </a:lnTo>
                    <a:lnTo>
                      <a:pt x="17429" y="791045"/>
                    </a:lnTo>
                    <a:close/>
                    <a:moveTo>
                      <a:pt x="816761" y="215154"/>
                    </a:moveTo>
                    <a:lnTo>
                      <a:pt x="808307" y="199651"/>
                    </a:lnTo>
                    <a:lnTo>
                      <a:pt x="325973" y="462623"/>
                    </a:lnTo>
                    <a:lnTo>
                      <a:pt x="334421" y="4781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18"/>
              <p:cNvSpPr/>
              <p:nvPr/>
            </p:nvSpPr>
            <p:spPr>
              <a:xfrm rot="5400000">
                <a:off x="7813542" y="4305066"/>
                <a:ext cx="774239" cy="1452651"/>
              </a:xfrm>
              <a:custGeom>
                <a:rect b="b" l="l" r="r" t="t"/>
                <a:pathLst>
                  <a:path extrusionOk="0" h="1660173" w="884845">
                    <a:moveTo>
                      <a:pt x="361634" y="425273"/>
                    </a:moveTo>
                    <a:cubicBezTo>
                      <a:pt x="410408" y="425273"/>
                      <a:pt x="449945" y="464810"/>
                      <a:pt x="449945" y="513584"/>
                    </a:cubicBezTo>
                    <a:cubicBezTo>
                      <a:pt x="449945" y="562359"/>
                      <a:pt x="410408" y="601896"/>
                      <a:pt x="361634" y="601896"/>
                    </a:cubicBezTo>
                    <a:cubicBezTo>
                      <a:pt x="312859" y="601896"/>
                      <a:pt x="273322" y="562359"/>
                      <a:pt x="273322" y="513584"/>
                    </a:cubicBezTo>
                    <a:cubicBezTo>
                      <a:pt x="273317" y="464816"/>
                      <a:pt x="312854" y="425279"/>
                      <a:pt x="361622" y="425273"/>
                    </a:cubicBezTo>
                    <a:cubicBezTo>
                      <a:pt x="361628" y="425273"/>
                      <a:pt x="361628" y="425273"/>
                      <a:pt x="361634" y="425273"/>
                    </a:cubicBezTo>
                    <a:close/>
                    <a:moveTo>
                      <a:pt x="361866" y="1665940"/>
                    </a:moveTo>
                    <a:cubicBezTo>
                      <a:pt x="348927" y="1665934"/>
                      <a:pt x="336034" y="1664472"/>
                      <a:pt x="323419" y="1661588"/>
                    </a:cubicBezTo>
                    <a:cubicBezTo>
                      <a:pt x="231232" y="1640578"/>
                      <a:pt x="173325" y="1548443"/>
                      <a:pt x="194341" y="1456273"/>
                    </a:cubicBezTo>
                    <a:cubicBezTo>
                      <a:pt x="215462" y="1363982"/>
                      <a:pt x="307399" y="1306284"/>
                      <a:pt x="399691" y="1327398"/>
                    </a:cubicBezTo>
                    <a:cubicBezTo>
                      <a:pt x="491982" y="1348519"/>
                      <a:pt x="549681" y="1440456"/>
                      <a:pt x="528560" y="1532748"/>
                    </a:cubicBezTo>
                    <a:cubicBezTo>
                      <a:pt x="510764" y="1610528"/>
                      <a:pt x="441659" y="1665748"/>
                      <a:pt x="361866" y="1665940"/>
                    </a:cubicBezTo>
                    <a:close/>
                    <a:moveTo>
                      <a:pt x="361245" y="1340500"/>
                    </a:moveTo>
                    <a:cubicBezTo>
                      <a:pt x="289563" y="1340686"/>
                      <a:pt x="227490" y="1390319"/>
                      <a:pt x="211545" y="1460202"/>
                    </a:cubicBezTo>
                    <a:lnTo>
                      <a:pt x="211545" y="1460202"/>
                    </a:lnTo>
                    <a:cubicBezTo>
                      <a:pt x="192694" y="1542896"/>
                      <a:pt x="244618" y="1625521"/>
                      <a:pt x="327342" y="1644373"/>
                    </a:cubicBezTo>
                    <a:cubicBezTo>
                      <a:pt x="410118" y="1663514"/>
                      <a:pt x="492742" y="1611920"/>
                      <a:pt x="511878" y="1529145"/>
                    </a:cubicBezTo>
                    <a:cubicBezTo>
                      <a:pt x="531020" y="1446369"/>
                      <a:pt x="479426" y="1363744"/>
                      <a:pt x="396651" y="1344608"/>
                    </a:cubicBezTo>
                    <a:cubicBezTo>
                      <a:pt x="396337" y="1344533"/>
                      <a:pt x="396024" y="1344463"/>
                      <a:pt x="395710" y="1344393"/>
                    </a:cubicBezTo>
                    <a:cubicBezTo>
                      <a:pt x="384402" y="1341806"/>
                      <a:pt x="372844" y="1340488"/>
                      <a:pt x="361245" y="1340471"/>
                    </a:cubicBezTo>
                    <a:close/>
                    <a:moveTo>
                      <a:pt x="361634" y="1406194"/>
                    </a:moveTo>
                    <a:cubicBezTo>
                      <a:pt x="410408" y="1406194"/>
                      <a:pt x="449945" y="1445731"/>
                      <a:pt x="449945" y="1494505"/>
                    </a:cubicBezTo>
                    <a:cubicBezTo>
                      <a:pt x="449945" y="1543279"/>
                      <a:pt x="410408" y="1582816"/>
                      <a:pt x="361634" y="1582816"/>
                    </a:cubicBezTo>
                    <a:cubicBezTo>
                      <a:pt x="312859" y="1582816"/>
                      <a:pt x="273322" y="1543279"/>
                      <a:pt x="273322" y="1494505"/>
                    </a:cubicBezTo>
                    <a:cubicBezTo>
                      <a:pt x="273305" y="1445736"/>
                      <a:pt x="312824" y="1406182"/>
                      <a:pt x="361593" y="1406165"/>
                    </a:cubicBezTo>
                    <a:cubicBezTo>
                      <a:pt x="361604" y="1406165"/>
                      <a:pt x="361622" y="1406165"/>
                      <a:pt x="361634" y="1406165"/>
                    </a:cubicBezTo>
                    <a:close/>
                    <a:moveTo>
                      <a:pt x="49179" y="779005"/>
                    </a:moveTo>
                    <a:cubicBezTo>
                      <a:pt x="73566" y="778999"/>
                      <a:pt x="93335" y="798768"/>
                      <a:pt x="93341" y="823155"/>
                    </a:cubicBezTo>
                    <a:cubicBezTo>
                      <a:pt x="93347" y="847542"/>
                      <a:pt x="73578" y="867310"/>
                      <a:pt x="49191" y="867316"/>
                    </a:cubicBezTo>
                    <a:cubicBezTo>
                      <a:pt x="24804" y="867322"/>
                      <a:pt x="5035" y="847554"/>
                      <a:pt x="5030" y="823166"/>
                    </a:cubicBezTo>
                    <a:cubicBezTo>
                      <a:pt x="5030" y="823166"/>
                      <a:pt x="5030" y="823161"/>
                      <a:pt x="5030" y="823161"/>
                    </a:cubicBezTo>
                    <a:cubicBezTo>
                      <a:pt x="5030" y="798774"/>
                      <a:pt x="24798" y="779011"/>
                      <a:pt x="49179" y="779005"/>
                    </a:cubicBezTo>
                    <a:close/>
                    <a:moveTo>
                      <a:pt x="845714" y="210838"/>
                    </a:moveTo>
                    <a:cubicBezTo>
                      <a:pt x="870101" y="210832"/>
                      <a:pt x="889870" y="230600"/>
                      <a:pt x="889875" y="254987"/>
                    </a:cubicBezTo>
                    <a:cubicBezTo>
                      <a:pt x="889881" y="279374"/>
                      <a:pt x="870113" y="299143"/>
                      <a:pt x="845726" y="299149"/>
                    </a:cubicBezTo>
                    <a:cubicBezTo>
                      <a:pt x="821339" y="299154"/>
                      <a:pt x="801570" y="279386"/>
                      <a:pt x="801564" y="254999"/>
                    </a:cubicBezTo>
                    <a:cubicBezTo>
                      <a:pt x="801564" y="254993"/>
                      <a:pt x="801564" y="254993"/>
                      <a:pt x="801564" y="254987"/>
                    </a:cubicBezTo>
                    <a:cubicBezTo>
                      <a:pt x="801570" y="230600"/>
                      <a:pt x="821339" y="210832"/>
                      <a:pt x="845726" y="210838"/>
                    </a:cubicBezTo>
                    <a:cubicBezTo>
                      <a:pt x="845726" y="210838"/>
                      <a:pt x="845732" y="210838"/>
                      <a:pt x="845732" y="210838"/>
                    </a:cubicBezTo>
                    <a:close/>
                    <a:moveTo>
                      <a:pt x="283389" y="5767"/>
                    </a:moveTo>
                    <a:cubicBezTo>
                      <a:pt x="307776" y="5764"/>
                      <a:pt x="327545" y="25530"/>
                      <a:pt x="327551" y="49916"/>
                    </a:cubicBezTo>
                    <a:cubicBezTo>
                      <a:pt x="327557" y="74303"/>
                      <a:pt x="307788" y="94075"/>
                      <a:pt x="283401" y="94078"/>
                    </a:cubicBezTo>
                    <a:cubicBezTo>
                      <a:pt x="259014" y="94081"/>
                      <a:pt x="239246" y="74314"/>
                      <a:pt x="239240" y="49928"/>
                    </a:cubicBezTo>
                    <a:cubicBezTo>
                      <a:pt x="239240" y="49926"/>
                      <a:pt x="239240" y="49924"/>
                      <a:pt x="239240" y="49922"/>
                    </a:cubicBezTo>
                    <a:cubicBezTo>
                      <a:pt x="239240" y="25538"/>
                      <a:pt x="259002" y="5770"/>
                      <a:pt x="283389" y="576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 name="Google Shape;207;p18"/>
              <p:cNvSpPr/>
              <p:nvPr/>
            </p:nvSpPr>
            <p:spPr>
              <a:xfrm>
                <a:off x="8674048" y="3174083"/>
                <a:ext cx="591360" cy="371744"/>
              </a:xfrm>
              <a:custGeom>
                <a:rect b="b" l="l" r="r" t="t"/>
                <a:pathLst>
                  <a:path extrusionOk="0" h="424850" w="675840">
                    <a:moveTo>
                      <a:pt x="65715" y="32521"/>
                    </a:moveTo>
                    <a:lnTo>
                      <a:pt x="15908" y="32521"/>
                    </a:lnTo>
                    <a:cubicBezTo>
                      <a:pt x="9131" y="31697"/>
                      <a:pt x="4297" y="25535"/>
                      <a:pt x="5121" y="18758"/>
                    </a:cubicBezTo>
                    <a:cubicBezTo>
                      <a:pt x="5806" y="13106"/>
                      <a:pt x="10256" y="8656"/>
                      <a:pt x="15908" y="7972"/>
                    </a:cubicBezTo>
                    <a:lnTo>
                      <a:pt x="65715" y="7972"/>
                    </a:lnTo>
                    <a:cubicBezTo>
                      <a:pt x="72480" y="7043"/>
                      <a:pt x="78718" y="11772"/>
                      <a:pt x="79646" y="18537"/>
                    </a:cubicBezTo>
                    <a:cubicBezTo>
                      <a:pt x="80574" y="25303"/>
                      <a:pt x="75845" y="31540"/>
                      <a:pt x="69080" y="32469"/>
                    </a:cubicBezTo>
                    <a:cubicBezTo>
                      <a:pt x="68941" y="32492"/>
                      <a:pt x="68801" y="32509"/>
                      <a:pt x="68662" y="32521"/>
                    </a:cubicBezTo>
                    <a:cubicBezTo>
                      <a:pt x="67682" y="32637"/>
                      <a:pt x="66695" y="32637"/>
                      <a:pt x="65715" y="32521"/>
                    </a:cubicBezTo>
                    <a:close/>
                    <a:moveTo>
                      <a:pt x="78079" y="77030"/>
                    </a:moveTo>
                    <a:cubicBezTo>
                      <a:pt x="78079" y="70300"/>
                      <a:pt x="72625" y="64846"/>
                      <a:pt x="65894" y="64846"/>
                    </a:cubicBezTo>
                    <a:lnTo>
                      <a:pt x="15908" y="64846"/>
                    </a:lnTo>
                    <a:cubicBezTo>
                      <a:pt x="9131" y="65670"/>
                      <a:pt x="4297" y="71832"/>
                      <a:pt x="5121" y="78609"/>
                    </a:cubicBezTo>
                    <a:cubicBezTo>
                      <a:pt x="5806" y="84260"/>
                      <a:pt x="10256" y="88711"/>
                      <a:pt x="15908" y="89395"/>
                    </a:cubicBezTo>
                    <a:lnTo>
                      <a:pt x="65715" y="89395"/>
                    </a:lnTo>
                    <a:cubicBezTo>
                      <a:pt x="72544" y="89395"/>
                      <a:pt x="78073" y="83866"/>
                      <a:pt x="78079" y="77036"/>
                    </a:cubicBezTo>
                    <a:close/>
                    <a:moveTo>
                      <a:pt x="78079" y="133893"/>
                    </a:moveTo>
                    <a:cubicBezTo>
                      <a:pt x="78079" y="127162"/>
                      <a:pt x="72625" y="121708"/>
                      <a:pt x="65894" y="121708"/>
                    </a:cubicBezTo>
                    <a:lnTo>
                      <a:pt x="15908" y="121708"/>
                    </a:lnTo>
                    <a:cubicBezTo>
                      <a:pt x="9131" y="122532"/>
                      <a:pt x="4297" y="128694"/>
                      <a:pt x="5121" y="135471"/>
                    </a:cubicBezTo>
                    <a:cubicBezTo>
                      <a:pt x="5806" y="141123"/>
                      <a:pt x="10256" y="145573"/>
                      <a:pt x="15908" y="146258"/>
                    </a:cubicBezTo>
                    <a:lnTo>
                      <a:pt x="65715" y="146258"/>
                    </a:lnTo>
                    <a:cubicBezTo>
                      <a:pt x="72544" y="146258"/>
                      <a:pt x="78079" y="140722"/>
                      <a:pt x="78079" y="133893"/>
                    </a:cubicBezTo>
                    <a:close/>
                    <a:moveTo>
                      <a:pt x="78079" y="190941"/>
                    </a:moveTo>
                    <a:cubicBezTo>
                      <a:pt x="78079" y="184112"/>
                      <a:pt x="72544" y="178577"/>
                      <a:pt x="65715" y="178577"/>
                    </a:cubicBezTo>
                    <a:lnTo>
                      <a:pt x="15908" y="178577"/>
                    </a:lnTo>
                    <a:cubicBezTo>
                      <a:pt x="9131" y="179401"/>
                      <a:pt x="4297" y="185563"/>
                      <a:pt x="5121" y="192340"/>
                    </a:cubicBezTo>
                    <a:cubicBezTo>
                      <a:pt x="5806" y="197991"/>
                      <a:pt x="10256" y="202442"/>
                      <a:pt x="15908" y="203126"/>
                    </a:cubicBezTo>
                    <a:lnTo>
                      <a:pt x="65715" y="203126"/>
                    </a:lnTo>
                    <a:cubicBezTo>
                      <a:pt x="72445" y="203225"/>
                      <a:pt x="77981" y="197852"/>
                      <a:pt x="78079" y="191121"/>
                    </a:cubicBezTo>
                    <a:cubicBezTo>
                      <a:pt x="78079" y="191121"/>
                      <a:pt x="78079" y="191115"/>
                      <a:pt x="78079" y="191115"/>
                    </a:cubicBezTo>
                    <a:close/>
                    <a:moveTo>
                      <a:pt x="78079" y="247804"/>
                    </a:moveTo>
                    <a:cubicBezTo>
                      <a:pt x="78079" y="240975"/>
                      <a:pt x="72544" y="235439"/>
                      <a:pt x="65715" y="235439"/>
                    </a:cubicBezTo>
                    <a:lnTo>
                      <a:pt x="15908" y="235439"/>
                    </a:lnTo>
                    <a:cubicBezTo>
                      <a:pt x="9131" y="236263"/>
                      <a:pt x="4297" y="242425"/>
                      <a:pt x="5121" y="249202"/>
                    </a:cubicBezTo>
                    <a:cubicBezTo>
                      <a:pt x="5806" y="254854"/>
                      <a:pt x="10256" y="259304"/>
                      <a:pt x="15908" y="259989"/>
                    </a:cubicBezTo>
                    <a:lnTo>
                      <a:pt x="65715" y="259989"/>
                    </a:lnTo>
                    <a:cubicBezTo>
                      <a:pt x="72445" y="260099"/>
                      <a:pt x="77986" y="254732"/>
                      <a:pt x="78097" y="248007"/>
                    </a:cubicBezTo>
                    <a:cubicBezTo>
                      <a:pt x="78097" y="248001"/>
                      <a:pt x="78097" y="248001"/>
                      <a:pt x="78097" y="248001"/>
                    </a:cubicBezTo>
                    <a:cubicBezTo>
                      <a:pt x="78097" y="247700"/>
                      <a:pt x="78097" y="247398"/>
                      <a:pt x="78097" y="247096"/>
                    </a:cubicBezTo>
                    <a:close/>
                    <a:moveTo>
                      <a:pt x="78079" y="304667"/>
                    </a:moveTo>
                    <a:cubicBezTo>
                      <a:pt x="78079" y="297843"/>
                      <a:pt x="72544" y="292308"/>
                      <a:pt x="65720" y="292308"/>
                    </a:cubicBezTo>
                    <a:cubicBezTo>
                      <a:pt x="65720" y="292308"/>
                      <a:pt x="65715" y="292308"/>
                      <a:pt x="65715" y="292308"/>
                    </a:cubicBezTo>
                    <a:lnTo>
                      <a:pt x="15908" y="292308"/>
                    </a:lnTo>
                    <a:cubicBezTo>
                      <a:pt x="9131" y="293132"/>
                      <a:pt x="4297" y="299294"/>
                      <a:pt x="5121" y="306071"/>
                    </a:cubicBezTo>
                    <a:cubicBezTo>
                      <a:pt x="5806" y="311722"/>
                      <a:pt x="10256" y="316173"/>
                      <a:pt x="15908" y="316857"/>
                    </a:cubicBezTo>
                    <a:lnTo>
                      <a:pt x="65715" y="316857"/>
                    </a:lnTo>
                    <a:cubicBezTo>
                      <a:pt x="72445" y="316956"/>
                      <a:pt x="77981" y="311583"/>
                      <a:pt x="78079" y="304852"/>
                    </a:cubicBezTo>
                    <a:cubicBezTo>
                      <a:pt x="78079" y="304852"/>
                      <a:pt x="78079" y="304846"/>
                      <a:pt x="78079" y="304846"/>
                    </a:cubicBezTo>
                    <a:lnTo>
                      <a:pt x="78079" y="304667"/>
                    </a:lnTo>
                    <a:close/>
                    <a:moveTo>
                      <a:pt x="78079" y="361529"/>
                    </a:moveTo>
                    <a:cubicBezTo>
                      <a:pt x="78079" y="354700"/>
                      <a:pt x="72544" y="349164"/>
                      <a:pt x="65715" y="349164"/>
                    </a:cubicBezTo>
                    <a:lnTo>
                      <a:pt x="15908" y="349164"/>
                    </a:lnTo>
                    <a:cubicBezTo>
                      <a:pt x="9131" y="349988"/>
                      <a:pt x="4297" y="356150"/>
                      <a:pt x="5121" y="362928"/>
                    </a:cubicBezTo>
                    <a:cubicBezTo>
                      <a:pt x="5806" y="368579"/>
                      <a:pt x="10256" y="373029"/>
                      <a:pt x="15908" y="373714"/>
                    </a:cubicBezTo>
                    <a:lnTo>
                      <a:pt x="65715" y="373714"/>
                    </a:lnTo>
                    <a:cubicBezTo>
                      <a:pt x="72445" y="373813"/>
                      <a:pt x="77981" y="368440"/>
                      <a:pt x="78079" y="361709"/>
                    </a:cubicBezTo>
                    <a:cubicBezTo>
                      <a:pt x="78079" y="361709"/>
                      <a:pt x="78079" y="361703"/>
                      <a:pt x="78079" y="361703"/>
                    </a:cubicBezTo>
                    <a:lnTo>
                      <a:pt x="78079" y="361523"/>
                    </a:lnTo>
                    <a:close/>
                    <a:moveTo>
                      <a:pt x="78079" y="418392"/>
                    </a:moveTo>
                    <a:cubicBezTo>
                      <a:pt x="78079" y="411562"/>
                      <a:pt x="72544" y="406027"/>
                      <a:pt x="65715" y="406027"/>
                    </a:cubicBezTo>
                    <a:lnTo>
                      <a:pt x="15908" y="406027"/>
                    </a:lnTo>
                    <a:cubicBezTo>
                      <a:pt x="9131" y="406851"/>
                      <a:pt x="4297" y="413013"/>
                      <a:pt x="5121" y="419790"/>
                    </a:cubicBezTo>
                    <a:cubicBezTo>
                      <a:pt x="5806" y="425442"/>
                      <a:pt x="10256" y="429892"/>
                      <a:pt x="15908" y="430577"/>
                    </a:cubicBezTo>
                    <a:lnTo>
                      <a:pt x="65715" y="430577"/>
                    </a:lnTo>
                    <a:cubicBezTo>
                      <a:pt x="72445" y="430675"/>
                      <a:pt x="77981" y="425302"/>
                      <a:pt x="78079" y="418572"/>
                    </a:cubicBezTo>
                    <a:cubicBezTo>
                      <a:pt x="78079" y="418572"/>
                      <a:pt x="78079" y="418572"/>
                      <a:pt x="78079" y="418572"/>
                    </a:cubicBezTo>
                    <a:lnTo>
                      <a:pt x="78079" y="418392"/>
                    </a:lnTo>
                    <a:close/>
                    <a:moveTo>
                      <a:pt x="264229" y="20122"/>
                    </a:moveTo>
                    <a:cubicBezTo>
                      <a:pt x="264229" y="13391"/>
                      <a:pt x="258775" y="7937"/>
                      <a:pt x="252044" y="7937"/>
                    </a:cubicBezTo>
                    <a:lnTo>
                      <a:pt x="121359" y="7937"/>
                    </a:lnTo>
                    <a:cubicBezTo>
                      <a:pt x="114564" y="7240"/>
                      <a:pt x="108495" y="12178"/>
                      <a:pt x="107793" y="18973"/>
                    </a:cubicBezTo>
                    <a:cubicBezTo>
                      <a:pt x="107108" y="25599"/>
                      <a:pt x="111808" y="31581"/>
                      <a:pt x="118411" y="32486"/>
                    </a:cubicBezTo>
                    <a:cubicBezTo>
                      <a:pt x="119392" y="32602"/>
                      <a:pt x="120378" y="32602"/>
                      <a:pt x="121359" y="32486"/>
                    </a:cubicBezTo>
                    <a:lnTo>
                      <a:pt x="252938" y="32486"/>
                    </a:lnTo>
                    <a:cubicBezTo>
                      <a:pt x="259390" y="32016"/>
                      <a:pt x="264351" y="26591"/>
                      <a:pt x="264241" y="20122"/>
                    </a:cubicBezTo>
                    <a:close/>
                    <a:moveTo>
                      <a:pt x="264229" y="76984"/>
                    </a:moveTo>
                    <a:cubicBezTo>
                      <a:pt x="264229" y="70253"/>
                      <a:pt x="258775" y="64799"/>
                      <a:pt x="252044" y="64799"/>
                    </a:cubicBezTo>
                    <a:lnTo>
                      <a:pt x="121359" y="64799"/>
                    </a:lnTo>
                    <a:cubicBezTo>
                      <a:pt x="114564" y="64103"/>
                      <a:pt x="108495" y="69041"/>
                      <a:pt x="107793" y="75835"/>
                    </a:cubicBezTo>
                    <a:cubicBezTo>
                      <a:pt x="107108" y="82461"/>
                      <a:pt x="111808" y="88444"/>
                      <a:pt x="118411" y="89349"/>
                    </a:cubicBezTo>
                    <a:cubicBezTo>
                      <a:pt x="119392" y="89471"/>
                      <a:pt x="120378" y="89471"/>
                      <a:pt x="121359" y="89349"/>
                    </a:cubicBezTo>
                    <a:lnTo>
                      <a:pt x="252938" y="89349"/>
                    </a:lnTo>
                    <a:cubicBezTo>
                      <a:pt x="259390" y="88879"/>
                      <a:pt x="264351" y="83454"/>
                      <a:pt x="264241" y="76990"/>
                    </a:cubicBezTo>
                    <a:close/>
                    <a:moveTo>
                      <a:pt x="264229" y="133847"/>
                    </a:moveTo>
                    <a:cubicBezTo>
                      <a:pt x="264229" y="127116"/>
                      <a:pt x="258775" y="121662"/>
                      <a:pt x="252044" y="121662"/>
                    </a:cubicBezTo>
                    <a:lnTo>
                      <a:pt x="121359" y="121662"/>
                    </a:lnTo>
                    <a:cubicBezTo>
                      <a:pt x="114564" y="120966"/>
                      <a:pt x="108495" y="125903"/>
                      <a:pt x="107793" y="132698"/>
                    </a:cubicBezTo>
                    <a:cubicBezTo>
                      <a:pt x="107108" y="139324"/>
                      <a:pt x="111808" y="145306"/>
                      <a:pt x="118411" y="146211"/>
                    </a:cubicBezTo>
                    <a:cubicBezTo>
                      <a:pt x="119392" y="146327"/>
                      <a:pt x="120378" y="146327"/>
                      <a:pt x="121359" y="146211"/>
                    </a:cubicBezTo>
                    <a:lnTo>
                      <a:pt x="252938" y="146211"/>
                    </a:lnTo>
                    <a:cubicBezTo>
                      <a:pt x="259390" y="145741"/>
                      <a:pt x="264351" y="140316"/>
                      <a:pt x="264241" y="133847"/>
                    </a:cubicBezTo>
                    <a:close/>
                    <a:moveTo>
                      <a:pt x="264229" y="190895"/>
                    </a:moveTo>
                    <a:cubicBezTo>
                      <a:pt x="264328" y="184164"/>
                      <a:pt x="258955" y="178629"/>
                      <a:pt x="252224" y="178530"/>
                    </a:cubicBezTo>
                    <a:cubicBezTo>
                      <a:pt x="252224" y="178530"/>
                      <a:pt x="252224" y="178530"/>
                      <a:pt x="252224" y="178530"/>
                    </a:cubicBezTo>
                    <a:lnTo>
                      <a:pt x="121359" y="178530"/>
                    </a:lnTo>
                    <a:cubicBezTo>
                      <a:pt x="114564" y="177834"/>
                      <a:pt x="108495" y="182772"/>
                      <a:pt x="107793" y="189566"/>
                    </a:cubicBezTo>
                    <a:cubicBezTo>
                      <a:pt x="107108" y="196192"/>
                      <a:pt x="111808" y="202175"/>
                      <a:pt x="118411" y="203080"/>
                    </a:cubicBezTo>
                    <a:cubicBezTo>
                      <a:pt x="119392" y="203196"/>
                      <a:pt x="120378" y="203196"/>
                      <a:pt x="121359" y="203080"/>
                    </a:cubicBezTo>
                    <a:lnTo>
                      <a:pt x="252938" y="203080"/>
                    </a:lnTo>
                    <a:cubicBezTo>
                      <a:pt x="259297" y="202610"/>
                      <a:pt x="264217" y="197324"/>
                      <a:pt x="264229" y="190947"/>
                    </a:cubicBezTo>
                    <a:close/>
                    <a:moveTo>
                      <a:pt x="264229" y="247757"/>
                    </a:moveTo>
                    <a:cubicBezTo>
                      <a:pt x="264328" y="241027"/>
                      <a:pt x="258955" y="235491"/>
                      <a:pt x="252224" y="235393"/>
                    </a:cubicBezTo>
                    <a:cubicBezTo>
                      <a:pt x="252224" y="235393"/>
                      <a:pt x="252224" y="235393"/>
                      <a:pt x="252224" y="235393"/>
                    </a:cubicBezTo>
                    <a:lnTo>
                      <a:pt x="121359" y="235393"/>
                    </a:lnTo>
                    <a:cubicBezTo>
                      <a:pt x="114564" y="234697"/>
                      <a:pt x="108495" y="239634"/>
                      <a:pt x="107793" y="246429"/>
                    </a:cubicBezTo>
                    <a:cubicBezTo>
                      <a:pt x="107108" y="253055"/>
                      <a:pt x="111808" y="259037"/>
                      <a:pt x="118411" y="259942"/>
                    </a:cubicBezTo>
                    <a:cubicBezTo>
                      <a:pt x="119392" y="260064"/>
                      <a:pt x="120378" y="260064"/>
                      <a:pt x="121359" y="259942"/>
                    </a:cubicBezTo>
                    <a:lnTo>
                      <a:pt x="252938" y="259942"/>
                    </a:lnTo>
                    <a:cubicBezTo>
                      <a:pt x="259604" y="259472"/>
                      <a:pt x="264647" y="253722"/>
                      <a:pt x="264241" y="247050"/>
                    </a:cubicBezTo>
                    <a:close/>
                    <a:moveTo>
                      <a:pt x="420711" y="304620"/>
                    </a:moveTo>
                    <a:cubicBezTo>
                      <a:pt x="420711" y="297797"/>
                      <a:pt x="415176" y="292261"/>
                      <a:pt x="408352" y="292261"/>
                    </a:cubicBezTo>
                    <a:cubicBezTo>
                      <a:pt x="408352" y="292261"/>
                      <a:pt x="408347" y="292261"/>
                      <a:pt x="408347" y="292261"/>
                    </a:cubicBezTo>
                    <a:lnTo>
                      <a:pt x="277829" y="292261"/>
                    </a:lnTo>
                    <a:cubicBezTo>
                      <a:pt x="271064" y="291333"/>
                      <a:pt x="264826" y="296062"/>
                      <a:pt x="263898" y="302827"/>
                    </a:cubicBezTo>
                    <a:cubicBezTo>
                      <a:pt x="262970" y="309593"/>
                      <a:pt x="267699" y="315830"/>
                      <a:pt x="274464" y="316759"/>
                    </a:cubicBezTo>
                    <a:cubicBezTo>
                      <a:pt x="274603" y="316782"/>
                      <a:pt x="274743" y="316799"/>
                      <a:pt x="274882" y="316811"/>
                    </a:cubicBezTo>
                    <a:cubicBezTo>
                      <a:pt x="275862" y="316927"/>
                      <a:pt x="276849" y="316927"/>
                      <a:pt x="277829" y="316811"/>
                    </a:cubicBezTo>
                    <a:lnTo>
                      <a:pt x="408347" y="316811"/>
                    </a:lnTo>
                    <a:cubicBezTo>
                      <a:pt x="415077" y="316909"/>
                      <a:pt x="420613" y="311537"/>
                      <a:pt x="420711" y="304806"/>
                    </a:cubicBezTo>
                    <a:cubicBezTo>
                      <a:pt x="420711" y="304806"/>
                      <a:pt x="420711" y="304800"/>
                      <a:pt x="420711" y="304800"/>
                    </a:cubicBezTo>
                    <a:lnTo>
                      <a:pt x="420711" y="304620"/>
                    </a:lnTo>
                    <a:close/>
                    <a:moveTo>
                      <a:pt x="420711" y="361483"/>
                    </a:moveTo>
                    <a:cubicBezTo>
                      <a:pt x="420711" y="354653"/>
                      <a:pt x="415176" y="349118"/>
                      <a:pt x="408347" y="349118"/>
                    </a:cubicBezTo>
                    <a:lnTo>
                      <a:pt x="277829" y="349118"/>
                    </a:lnTo>
                    <a:cubicBezTo>
                      <a:pt x="271064" y="348190"/>
                      <a:pt x="264826" y="352919"/>
                      <a:pt x="263898" y="359684"/>
                    </a:cubicBezTo>
                    <a:cubicBezTo>
                      <a:pt x="262970" y="366449"/>
                      <a:pt x="267699" y="372687"/>
                      <a:pt x="274464" y="373615"/>
                    </a:cubicBezTo>
                    <a:cubicBezTo>
                      <a:pt x="274603" y="373639"/>
                      <a:pt x="274743" y="373656"/>
                      <a:pt x="274882" y="373668"/>
                    </a:cubicBezTo>
                    <a:cubicBezTo>
                      <a:pt x="275862" y="373784"/>
                      <a:pt x="276849" y="373784"/>
                      <a:pt x="277829" y="373668"/>
                    </a:cubicBezTo>
                    <a:lnTo>
                      <a:pt x="408347" y="373668"/>
                    </a:lnTo>
                    <a:cubicBezTo>
                      <a:pt x="415077" y="373766"/>
                      <a:pt x="420613" y="368393"/>
                      <a:pt x="420711" y="361663"/>
                    </a:cubicBezTo>
                    <a:cubicBezTo>
                      <a:pt x="420711" y="361663"/>
                      <a:pt x="420711" y="361657"/>
                      <a:pt x="420711" y="361657"/>
                    </a:cubicBezTo>
                    <a:lnTo>
                      <a:pt x="420711" y="361477"/>
                    </a:lnTo>
                    <a:close/>
                    <a:moveTo>
                      <a:pt x="420711" y="418345"/>
                    </a:moveTo>
                    <a:cubicBezTo>
                      <a:pt x="420711" y="411516"/>
                      <a:pt x="415176" y="405981"/>
                      <a:pt x="408347" y="405981"/>
                    </a:cubicBezTo>
                    <a:lnTo>
                      <a:pt x="277829" y="405981"/>
                    </a:lnTo>
                    <a:cubicBezTo>
                      <a:pt x="271064" y="405052"/>
                      <a:pt x="264826" y="409781"/>
                      <a:pt x="263898" y="416547"/>
                    </a:cubicBezTo>
                    <a:cubicBezTo>
                      <a:pt x="262970" y="423312"/>
                      <a:pt x="267699" y="429550"/>
                      <a:pt x="274464" y="430478"/>
                    </a:cubicBezTo>
                    <a:cubicBezTo>
                      <a:pt x="274603" y="430501"/>
                      <a:pt x="274743" y="430519"/>
                      <a:pt x="274882" y="430530"/>
                    </a:cubicBezTo>
                    <a:cubicBezTo>
                      <a:pt x="275862" y="430646"/>
                      <a:pt x="276849" y="430646"/>
                      <a:pt x="277829" y="430530"/>
                    </a:cubicBezTo>
                    <a:lnTo>
                      <a:pt x="408347" y="430530"/>
                    </a:lnTo>
                    <a:cubicBezTo>
                      <a:pt x="415077" y="430629"/>
                      <a:pt x="420613" y="425256"/>
                      <a:pt x="420711" y="418525"/>
                    </a:cubicBezTo>
                    <a:cubicBezTo>
                      <a:pt x="420711" y="418525"/>
                      <a:pt x="420711" y="418525"/>
                      <a:pt x="420711" y="418525"/>
                    </a:cubicBezTo>
                    <a:lnTo>
                      <a:pt x="420711" y="418345"/>
                    </a:lnTo>
                    <a:close/>
                    <a:moveTo>
                      <a:pt x="321805" y="20075"/>
                    </a:moveTo>
                    <a:cubicBezTo>
                      <a:pt x="321805" y="12172"/>
                      <a:pt x="315399" y="5767"/>
                      <a:pt x="307497" y="5767"/>
                    </a:cubicBezTo>
                    <a:cubicBezTo>
                      <a:pt x="299594" y="5767"/>
                      <a:pt x="293188" y="12172"/>
                      <a:pt x="293188" y="20075"/>
                    </a:cubicBezTo>
                    <a:cubicBezTo>
                      <a:pt x="293188" y="27978"/>
                      <a:pt x="299594" y="34383"/>
                      <a:pt x="307497" y="34383"/>
                    </a:cubicBezTo>
                    <a:cubicBezTo>
                      <a:pt x="307497" y="34383"/>
                      <a:pt x="307503" y="34383"/>
                      <a:pt x="307503" y="34383"/>
                    </a:cubicBezTo>
                    <a:lnTo>
                      <a:pt x="307503" y="34383"/>
                    </a:lnTo>
                    <a:cubicBezTo>
                      <a:pt x="315295" y="34482"/>
                      <a:pt x="321695" y="28251"/>
                      <a:pt x="321805" y="20458"/>
                    </a:cubicBezTo>
                    <a:cubicBezTo>
                      <a:pt x="321805" y="20336"/>
                      <a:pt x="321805" y="20220"/>
                      <a:pt x="321805" y="20098"/>
                    </a:cubicBezTo>
                    <a:close/>
                    <a:moveTo>
                      <a:pt x="364371" y="20075"/>
                    </a:moveTo>
                    <a:cubicBezTo>
                      <a:pt x="364371" y="12172"/>
                      <a:pt x="357965" y="5767"/>
                      <a:pt x="350063" y="5767"/>
                    </a:cubicBezTo>
                    <a:cubicBezTo>
                      <a:pt x="342160" y="5767"/>
                      <a:pt x="335754" y="12172"/>
                      <a:pt x="335754" y="20075"/>
                    </a:cubicBezTo>
                    <a:cubicBezTo>
                      <a:pt x="335754" y="27978"/>
                      <a:pt x="342160" y="34383"/>
                      <a:pt x="350063" y="34383"/>
                    </a:cubicBezTo>
                    <a:cubicBezTo>
                      <a:pt x="350063" y="34383"/>
                      <a:pt x="350068" y="34383"/>
                      <a:pt x="350068" y="34383"/>
                    </a:cubicBezTo>
                    <a:lnTo>
                      <a:pt x="350242" y="34383"/>
                    </a:lnTo>
                    <a:cubicBezTo>
                      <a:pt x="358046" y="34383"/>
                      <a:pt x="364371" y="28059"/>
                      <a:pt x="364371" y="20255"/>
                    </a:cubicBezTo>
                    <a:lnTo>
                      <a:pt x="364371" y="20075"/>
                    </a:lnTo>
                    <a:close/>
                    <a:moveTo>
                      <a:pt x="407111" y="20075"/>
                    </a:moveTo>
                    <a:cubicBezTo>
                      <a:pt x="407111" y="12172"/>
                      <a:pt x="400705" y="5767"/>
                      <a:pt x="392802" y="5767"/>
                    </a:cubicBezTo>
                    <a:cubicBezTo>
                      <a:pt x="384900" y="5767"/>
                      <a:pt x="378494" y="12172"/>
                      <a:pt x="378494" y="20075"/>
                    </a:cubicBezTo>
                    <a:cubicBezTo>
                      <a:pt x="378494" y="27978"/>
                      <a:pt x="384900" y="34383"/>
                      <a:pt x="392802" y="34383"/>
                    </a:cubicBezTo>
                    <a:cubicBezTo>
                      <a:pt x="392802" y="34383"/>
                      <a:pt x="392808" y="34383"/>
                      <a:pt x="392808" y="34383"/>
                    </a:cubicBezTo>
                    <a:lnTo>
                      <a:pt x="392808" y="34383"/>
                    </a:lnTo>
                    <a:cubicBezTo>
                      <a:pt x="400600" y="34482"/>
                      <a:pt x="407000" y="28251"/>
                      <a:pt x="407111" y="20458"/>
                    </a:cubicBezTo>
                    <a:cubicBezTo>
                      <a:pt x="407111" y="20336"/>
                      <a:pt x="407111" y="20220"/>
                      <a:pt x="407111" y="20098"/>
                    </a:cubicBezTo>
                    <a:close/>
                    <a:moveTo>
                      <a:pt x="449676" y="20075"/>
                    </a:moveTo>
                    <a:cubicBezTo>
                      <a:pt x="449676" y="12172"/>
                      <a:pt x="443271" y="5767"/>
                      <a:pt x="435368" y="5767"/>
                    </a:cubicBezTo>
                    <a:cubicBezTo>
                      <a:pt x="427465" y="5767"/>
                      <a:pt x="421059" y="12172"/>
                      <a:pt x="421059" y="20075"/>
                    </a:cubicBezTo>
                    <a:cubicBezTo>
                      <a:pt x="421059" y="27978"/>
                      <a:pt x="427465" y="34383"/>
                      <a:pt x="435368" y="34383"/>
                    </a:cubicBezTo>
                    <a:cubicBezTo>
                      <a:pt x="435368" y="34383"/>
                      <a:pt x="435374" y="34383"/>
                      <a:pt x="435374" y="34383"/>
                    </a:cubicBezTo>
                    <a:lnTo>
                      <a:pt x="435548" y="34383"/>
                    </a:lnTo>
                    <a:cubicBezTo>
                      <a:pt x="443352" y="34383"/>
                      <a:pt x="449676" y="28059"/>
                      <a:pt x="449676" y="20255"/>
                    </a:cubicBezTo>
                    <a:lnTo>
                      <a:pt x="449676" y="20075"/>
                    </a:lnTo>
                    <a:close/>
                    <a:moveTo>
                      <a:pt x="492416" y="20075"/>
                    </a:moveTo>
                    <a:cubicBezTo>
                      <a:pt x="492416" y="12172"/>
                      <a:pt x="486010" y="5767"/>
                      <a:pt x="478108" y="5767"/>
                    </a:cubicBezTo>
                    <a:cubicBezTo>
                      <a:pt x="470205" y="5767"/>
                      <a:pt x="463799" y="12172"/>
                      <a:pt x="463799" y="20075"/>
                    </a:cubicBezTo>
                    <a:cubicBezTo>
                      <a:pt x="463799" y="27978"/>
                      <a:pt x="470205" y="34383"/>
                      <a:pt x="478108" y="34383"/>
                    </a:cubicBezTo>
                    <a:cubicBezTo>
                      <a:pt x="478108" y="34383"/>
                      <a:pt x="478114" y="34383"/>
                      <a:pt x="478114" y="34383"/>
                    </a:cubicBezTo>
                    <a:lnTo>
                      <a:pt x="478114" y="34383"/>
                    </a:lnTo>
                    <a:cubicBezTo>
                      <a:pt x="485906" y="34482"/>
                      <a:pt x="492306" y="28251"/>
                      <a:pt x="492416" y="20458"/>
                    </a:cubicBezTo>
                    <a:lnTo>
                      <a:pt x="492416" y="20098"/>
                    </a:lnTo>
                    <a:close/>
                    <a:moveTo>
                      <a:pt x="535162" y="20075"/>
                    </a:moveTo>
                    <a:cubicBezTo>
                      <a:pt x="535162" y="12172"/>
                      <a:pt x="528756" y="5767"/>
                      <a:pt x="520853" y="5767"/>
                    </a:cubicBezTo>
                    <a:cubicBezTo>
                      <a:pt x="512951" y="5767"/>
                      <a:pt x="506545" y="12172"/>
                      <a:pt x="506545" y="20075"/>
                    </a:cubicBezTo>
                    <a:cubicBezTo>
                      <a:pt x="506545" y="27978"/>
                      <a:pt x="512951" y="34383"/>
                      <a:pt x="520853" y="34383"/>
                    </a:cubicBezTo>
                    <a:lnTo>
                      <a:pt x="520853" y="34383"/>
                    </a:lnTo>
                    <a:cubicBezTo>
                      <a:pt x="528744" y="34575"/>
                      <a:pt x="535295" y="28343"/>
                      <a:pt x="535510" y="20458"/>
                    </a:cubicBezTo>
                    <a:lnTo>
                      <a:pt x="535510" y="20098"/>
                    </a:lnTo>
                    <a:close/>
                    <a:moveTo>
                      <a:pt x="321811" y="133800"/>
                    </a:moveTo>
                    <a:cubicBezTo>
                      <a:pt x="321817" y="125898"/>
                      <a:pt x="315411" y="119492"/>
                      <a:pt x="307508" y="119486"/>
                    </a:cubicBezTo>
                    <a:cubicBezTo>
                      <a:pt x="299606" y="119480"/>
                      <a:pt x="293200" y="125886"/>
                      <a:pt x="293194" y="133789"/>
                    </a:cubicBezTo>
                    <a:cubicBezTo>
                      <a:pt x="293194" y="141691"/>
                      <a:pt x="299594" y="148097"/>
                      <a:pt x="307497" y="148103"/>
                    </a:cubicBezTo>
                    <a:cubicBezTo>
                      <a:pt x="307497" y="148103"/>
                      <a:pt x="307503" y="148103"/>
                      <a:pt x="307503" y="148103"/>
                    </a:cubicBezTo>
                    <a:lnTo>
                      <a:pt x="307503" y="148103"/>
                    </a:lnTo>
                    <a:cubicBezTo>
                      <a:pt x="315295" y="148207"/>
                      <a:pt x="321701" y="141970"/>
                      <a:pt x="321805" y="134177"/>
                    </a:cubicBezTo>
                    <a:cubicBezTo>
                      <a:pt x="321805" y="134061"/>
                      <a:pt x="321805" y="133939"/>
                      <a:pt x="321805" y="133823"/>
                    </a:cubicBezTo>
                    <a:close/>
                    <a:moveTo>
                      <a:pt x="364371" y="133800"/>
                    </a:moveTo>
                    <a:cubicBezTo>
                      <a:pt x="364371" y="125898"/>
                      <a:pt x="357965" y="119492"/>
                      <a:pt x="350063" y="119492"/>
                    </a:cubicBezTo>
                    <a:cubicBezTo>
                      <a:pt x="342160" y="119492"/>
                      <a:pt x="335754" y="125898"/>
                      <a:pt x="335754" y="133800"/>
                    </a:cubicBezTo>
                    <a:cubicBezTo>
                      <a:pt x="335754" y="141703"/>
                      <a:pt x="342160" y="148109"/>
                      <a:pt x="350063" y="148109"/>
                    </a:cubicBezTo>
                    <a:cubicBezTo>
                      <a:pt x="350063" y="148109"/>
                      <a:pt x="350068" y="148109"/>
                      <a:pt x="350068" y="148109"/>
                    </a:cubicBezTo>
                    <a:lnTo>
                      <a:pt x="350242" y="148109"/>
                    </a:lnTo>
                    <a:cubicBezTo>
                      <a:pt x="358046" y="148109"/>
                      <a:pt x="364371" y="141784"/>
                      <a:pt x="364371" y="133980"/>
                    </a:cubicBezTo>
                    <a:lnTo>
                      <a:pt x="364371" y="133806"/>
                    </a:lnTo>
                    <a:close/>
                    <a:moveTo>
                      <a:pt x="407111" y="133800"/>
                    </a:moveTo>
                    <a:cubicBezTo>
                      <a:pt x="407117" y="125898"/>
                      <a:pt x="400711" y="119492"/>
                      <a:pt x="392808" y="119486"/>
                    </a:cubicBezTo>
                    <a:cubicBezTo>
                      <a:pt x="384905" y="119480"/>
                      <a:pt x="378499" y="125886"/>
                      <a:pt x="378494" y="133789"/>
                    </a:cubicBezTo>
                    <a:cubicBezTo>
                      <a:pt x="378488" y="141691"/>
                      <a:pt x="384894" y="148097"/>
                      <a:pt x="392796" y="148103"/>
                    </a:cubicBezTo>
                    <a:cubicBezTo>
                      <a:pt x="392802" y="148103"/>
                      <a:pt x="392802" y="148103"/>
                      <a:pt x="392808" y="148103"/>
                    </a:cubicBezTo>
                    <a:lnTo>
                      <a:pt x="392808" y="148103"/>
                    </a:lnTo>
                    <a:cubicBezTo>
                      <a:pt x="400600" y="148202"/>
                      <a:pt x="407000" y="141970"/>
                      <a:pt x="407111" y="134177"/>
                    </a:cubicBezTo>
                    <a:cubicBezTo>
                      <a:pt x="407111" y="134061"/>
                      <a:pt x="407111" y="133939"/>
                      <a:pt x="407111" y="133823"/>
                    </a:cubicBezTo>
                    <a:close/>
                    <a:moveTo>
                      <a:pt x="449676" y="133800"/>
                    </a:moveTo>
                    <a:cubicBezTo>
                      <a:pt x="449676" y="125898"/>
                      <a:pt x="443271" y="119492"/>
                      <a:pt x="435368" y="119492"/>
                    </a:cubicBezTo>
                    <a:cubicBezTo>
                      <a:pt x="427465" y="119492"/>
                      <a:pt x="421059" y="125898"/>
                      <a:pt x="421059" y="133800"/>
                    </a:cubicBezTo>
                    <a:cubicBezTo>
                      <a:pt x="421059" y="141703"/>
                      <a:pt x="427465" y="148109"/>
                      <a:pt x="435368" y="148109"/>
                    </a:cubicBezTo>
                    <a:cubicBezTo>
                      <a:pt x="435368" y="148109"/>
                      <a:pt x="435374" y="148109"/>
                      <a:pt x="435374" y="148109"/>
                    </a:cubicBezTo>
                    <a:lnTo>
                      <a:pt x="435548" y="148109"/>
                    </a:lnTo>
                    <a:cubicBezTo>
                      <a:pt x="443352" y="148109"/>
                      <a:pt x="449676" y="141784"/>
                      <a:pt x="449676" y="133980"/>
                    </a:cubicBezTo>
                    <a:lnTo>
                      <a:pt x="449676" y="133806"/>
                    </a:lnTo>
                    <a:close/>
                    <a:moveTo>
                      <a:pt x="492416" y="133800"/>
                    </a:moveTo>
                    <a:cubicBezTo>
                      <a:pt x="492422" y="125898"/>
                      <a:pt x="486016" y="119492"/>
                      <a:pt x="478114" y="119486"/>
                    </a:cubicBezTo>
                    <a:cubicBezTo>
                      <a:pt x="470211" y="119480"/>
                      <a:pt x="463805" y="125886"/>
                      <a:pt x="463799" y="133789"/>
                    </a:cubicBezTo>
                    <a:cubicBezTo>
                      <a:pt x="463793" y="141691"/>
                      <a:pt x="470199" y="148097"/>
                      <a:pt x="478102" y="148103"/>
                    </a:cubicBezTo>
                    <a:cubicBezTo>
                      <a:pt x="478108" y="148103"/>
                      <a:pt x="478108" y="148103"/>
                      <a:pt x="478114" y="148103"/>
                    </a:cubicBezTo>
                    <a:lnTo>
                      <a:pt x="478114" y="148103"/>
                    </a:lnTo>
                    <a:cubicBezTo>
                      <a:pt x="485906" y="148202"/>
                      <a:pt x="492306" y="141970"/>
                      <a:pt x="492416" y="134177"/>
                    </a:cubicBezTo>
                    <a:lnTo>
                      <a:pt x="492416" y="133823"/>
                    </a:lnTo>
                    <a:close/>
                    <a:moveTo>
                      <a:pt x="535162" y="133800"/>
                    </a:moveTo>
                    <a:cubicBezTo>
                      <a:pt x="535168" y="125898"/>
                      <a:pt x="528762" y="119492"/>
                      <a:pt x="520859" y="119486"/>
                    </a:cubicBezTo>
                    <a:cubicBezTo>
                      <a:pt x="512956" y="119480"/>
                      <a:pt x="506551" y="125886"/>
                      <a:pt x="506545" y="133789"/>
                    </a:cubicBezTo>
                    <a:cubicBezTo>
                      <a:pt x="506539" y="141691"/>
                      <a:pt x="512945" y="148097"/>
                      <a:pt x="520848" y="148103"/>
                    </a:cubicBezTo>
                    <a:cubicBezTo>
                      <a:pt x="520848" y="148103"/>
                      <a:pt x="520853" y="148103"/>
                      <a:pt x="520853" y="148103"/>
                    </a:cubicBezTo>
                    <a:lnTo>
                      <a:pt x="520853" y="148103"/>
                    </a:lnTo>
                    <a:cubicBezTo>
                      <a:pt x="528744" y="148300"/>
                      <a:pt x="535301" y="142069"/>
                      <a:pt x="535510" y="134177"/>
                    </a:cubicBezTo>
                    <a:lnTo>
                      <a:pt x="535510" y="133823"/>
                    </a:lnTo>
                    <a:close/>
                    <a:moveTo>
                      <a:pt x="467518" y="297437"/>
                    </a:moveTo>
                    <a:cubicBezTo>
                      <a:pt x="467518" y="289534"/>
                      <a:pt x="461113" y="283128"/>
                      <a:pt x="453210" y="283128"/>
                    </a:cubicBezTo>
                    <a:cubicBezTo>
                      <a:pt x="445307" y="283128"/>
                      <a:pt x="438902" y="289534"/>
                      <a:pt x="438902" y="297437"/>
                    </a:cubicBezTo>
                    <a:cubicBezTo>
                      <a:pt x="438902" y="305340"/>
                      <a:pt x="445307" y="311745"/>
                      <a:pt x="453210" y="311745"/>
                    </a:cubicBezTo>
                    <a:lnTo>
                      <a:pt x="453210" y="311745"/>
                    </a:lnTo>
                    <a:cubicBezTo>
                      <a:pt x="461014" y="311844"/>
                      <a:pt x="467414" y="305595"/>
                      <a:pt x="467513" y="297791"/>
                    </a:cubicBezTo>
                    <a:cubicBezTo>
                      <a:pt x="467513" y="297791"/>
                      <a:pt x="467513" y="297791"/>
                      <a:pt x="467513" y="297791"/>
                    </a:cubicBezTo>
                    <a:cubicBezTo>
                      <a:pt x="467513" y="297675"/>
                      <a:pt x="467513" y="297559"/>
                      <a:pt x="467513" y="297437"/>
                    </a:cubicBezTo>
                    <a:close/>
                    <a:moveTo>
                      <a:pt x="510258" y="297437"/>
                    </a:moveTo>
                    <a:cubicBezTo>
                      <a:pt x="510258" y="289534"/>
                      <a:pt x="503853" y="283128"/>
                      <a:pt x="495950" y="283128"/>
                    </a:cubicBezTo>
                    <a:cubicBezTo>
                      <a:pt x="488047" y="283128"/>
                      <a:pt x="481641" y="289534"/>
                      <a:pt x="481641" y="297437"/>
                    </a:cubicBezTo>
                    <a:cubicBezTo>
                      <a:pt x="481641" y="305340"/>
                      <a:pt x="488047" y="311745"/>
                      <a:pt x="495950" y="311745"/>
                    </a:cubicBezTo>
                    <a:lnTo>
                      <a:pt x="495950" y="311745"/>
                    </a:lnTo>
                    <a:cubicBezTo>
                      <a:pt x="503754" y="311844"/>
                      <a:pt x="510160" y="305595"/>
                      <a:pt x="510258" y="297791"/>
                    </a:cubicBezTo>
                    <a:lnTo>
                      <a:pt x="510258" y="297437"/>
                    </a:lnTo>
                    <a:close/>
                    <a:moveTo>
                      <a:pt x="552824" y="297437"/>
                    </a:moveTo>
                    <a:cubicBezTo>
                      <a:pt x="552824" y="289534"/>
                      <a:pt x="546418" y="283128"/>
                      <a:pt x="538516" y="283128"/>
                    </a:cubicBezTo>
                    <a:cubicBezTo>
                      <a:pt x="530613" y="283128"/>
                      <a:pt x="524207" y="289534"/>
                      <a:pt x="524207" y="297437"/>
                    </a:cubicBezTo>
                    <a:cubicBezTo>
                      <a:pt x="524207" y="305340"/>
                      <a:pt x="530613" y="311745"/>
                      <a:pt x="538516" y="311745"/>
                    </a:cubicBezTo>
                    <a:lnTo>
                      <a:pt x="538695" y="311745"/>
                    </a:lnTo>
                    <a:cubicBezTo>
                      <a:pt x="546494" y="311937"/>
                      <a:pt x="552975" y="305769"/>
                      <a:pt x="553172" y="297971"/>
                    </a:cubicBezTo>
                    <a:cubicBezTo>
                      <a:pt x="553172" y="297791"/>
                      <a:pt x="553172" y="297617"/>
                      <a:pt x="553172" y="297437"/>
                    </a:cubicBezTo>
                    <a:close/>
                    <a:moveTo>
                      <a:pt x="595564" y="297437"/>
                    </a:moveTo>
                    <a:cubicBezTo>
                      <a:pt x="595564" y="289534"/>
                      <a:pt x="589158" y="283128"/>
                      <a:pt x="581255" y="283128"/>
                    </a:cubicBezTo>
                    <a:cubicBezTo>
                      <a:pt x="573353" y="283128"/>
                      <a:pt x="566947" y="289534"/>
                      <a:pt x="566947" y="297437"/>
                    </a:cubicBezTo>
                    <a:cubicBezTo>
                      <a:pt x="566947" y="305340"/>
                      <a:pt x="573353" y="311745"/>
                      <a:pt x="581255" y="311745"/>
                    </a:cubicBezTo>
                    <a:lnTo>
                      <a:pt x="581255" y="311745"/>
                    </a:lnTo>
                    <a:cubicBezTo>
                      <a:pt x="589059" y="311844"/>
                      <a:pt x="595459" y="305595"/>
                      <a:pt x="595558" y="297791"/>
                    </a:cubicBezTo>
                    <a:cubicBezTo>
                      <a:pt x="595558" y="297791"/>
                      <a:pt x="595558" y="297791"/>
                      <a:pt x="595558" y="297791"/>
                    </a:cubicBezTo>
                    <a:cubicBezTo>
                      <a:pt x="595558" y="297675"/>
                      <a:pt x="595558" y="297553"/>
                      <a:pt x="595558" y="297437"/>
                    </a:cubicBezTo>
                    <a:close/>
                    <a:moveTo>
                      <a:pt x="638129" y="297437"/>
                    </a:moveTo>
                    <a:cubicBezTo>
                      <a:pt x="638129" y="289534"/>
                      <a:pt x="631724" y="283128"/>
                      <a:pt x="623821" y="283128"/>
                    </a:cubicBezTo>
                    <a:cubicBezTo>
                      <a:pt x="615918" y="283128"/>
                      <a:pt x="609513" y="289534"/>
                      <a:pt x="609513" y="297437"/>
                    </a:cubicBezTo>
                    <a:cubicBezTo>
                      <a:pt x="609513" y="305340"/>
                      <a:pt x="615918" y="311745"/>
                      <a:pt x="623821" y="311745"/>
                    </a:cubicBezTo>
                    <a:lnTo>
                      <a:pt x="624001" y="311745"/>
                    </a:lnTo>
                    <a:cubicBezTo>
                      <a:pt x="631805" y="311740"/>
                      <a:pt x="638129" y="305415"/>
                      <a:pt x="638124" y="297611"/>
                    </a:cubicBezTo>
                    <a:lnTo>
                      <a:pt x="638124" y="297437"/>
                    </a:lnTo>
                    <a:close/>
                    <a:moveTo>
                      <a:pt x="680869" y="297437"/>
                    </a:moveTo>
                    <a:cubicBezTo>
                      <a:pt x="680869" y="289534"/>
                      <a:pt x="674464" y="283128"/>
                      <a:pt x="666561" y="283128"/>
                    </a:cubicBezTo>
                    <a:cubicBezTo>
                      <a:pt x="658658" y="283128"/>
                      <a:pt x="652252" y="289534"/>
                      <a:pt x="652252" y="297437"/>
                    </a:cubicBezTo>
                    <a:cubicBezTo>
                      <a:pt x="652252" y="305340"/>
                      <a:pt x="658658" y="311745"/>
                      <a:pt x="666561" y="311745"/>
                    </a:cubicBezTo>
                    <a:lnTo>
                      <a:pt x="666561" y="311745"/>
                    </a:lnTo>
                    <a:cubicBezTo>
                      <a:pt x="674365" y="311844"/>
                      <a:pt x="680765" y="305595"/>
                      <a:pt x="680863" y="297791"/>
                    </a:cubicBezTo>
                    <a:cubicBezTo>
                      <a:pt x="680863" y="297791"/>
                      <a:pt x="680863" y="297791"/>
                      <a:pt x="680863" y="297791"/>
                    </a:cubicBezTo>
                    <a:cubicBezTo>
                      <a:pt x="680863" y="297675"/>
                      <a:pt x="680863" y="297553"/>
                      <a:pt x="680863" y="297437"/>
                    </a:cubicBezTo>
                    <a:close/>
                    <a:moveTo>
                      <a:pt x="467518" y="414887"/>
                    </a:moveTo>
                    <a:cubicBezTo>
                      <a:pt x="467617" y="406984"/>
                      <a:pt x="461293" y="400498"/>
                      <a:pt x="453390" y="400399"/>
                    </a:cubicBezTo>
                    <a:cubicBezTo>
                      <a:pt x="445487" y="400300"/>
                      <a:pt x="439000" y="406630"/>
                      <a:pt x="438902" y="414527"/>
                    </a:cubicBezTo>
                    <a:cubicBezTo>
                      <a:pt x="438803" y="422424"/>
                      <a:pt x="445116" y="428906"/>
                      <a:pt x="453013" y="429016"/>
                    </a:cubicBezTo>
                    <a:lnTo>
                      <a:pt x="453187" y="429016"/>
                    </a:lnTo>
                    <a:cubicBezTo>
                      <a:pt x="461020" y="429022"/>
                      <a:pt x="467397" y="422720"/>
                      <a:pt x="467490" y="414887"/>
                    </a:cubicBezTo>
                    <a:close/>
                    <a:moveTo>
                      <a:pt x="510258" y="414887"/>
                    </a:moveTo>
                    <a:cubicBezTo>
                      <a:pt x="510357" y="406984"/>
                      <a:pt x="504032" y="400498"/>
                      <a:pt x="496130" y="400399"/>
                    </a:cubicBezTo>
                    <a:cubicBezTo>
                      <a:pt x="488227" y="400300"/>
                      <a:pt x="481740" y="406630"/>
                      <a:pt x="481641" y="414527"/>
                    </a:cubicBezTo>
                    <a:cubicBezTo>
                      <a:pt x="481543" y="422424"/>
                      <a:pt x="487861" y="428906"/>
                      <a:pt x="495753" y="429016"/>
                    </a:cubicBezTo>
                    <a:lnTo>
                      <a:pt x="495932" y="429016"/>
                    </a:lnTo>
                    <a:cubicBezTo>
                      <a:pt x="503766" y="429016"/>
                      <a:pt x="510136" y="422714"/>
                      <a:pt x="510235" y="414887"/>
                    </a:cubicBezTo>
                    <a:close/>
                    <a:moveTo>
                      <a:pt x="552824" y="414887"/>
                    </a:moveTo>
                    <a:cubicBezTo>
                      <a:pt x="552923" y="406984"/>
                      <a:pt x="546598" y="400498"/>
                      <a:pt x="538695" y="400399"/>
                    </a:cubicBezTo>
                    <a:cubicBezTo>
                      <a:pt x="530793" y="400300"/>
                      <a:pt x="524306" y="406630"/>
                      <a:pt x="524207" y="414527"/>
                    </a:cubicBezTo>
                    <a:cubicBezTo>
                      <a:pt x="524108" y="422424"/>
                      <a:pt x="530421" y="428906"/>
                      <a:pt x="538318" y="429016"/>
                    </a:cubicBezTo>
                    <a:lnTo>
                      <a:pt x="538672" y="429016"/>
                    </a:lnTo>
                    <a:cubicBezTo>
                      <a:pt x="546471" y="429219"/>
                      <a:pt x="552963" y="423063"/>
                      <a:pt x="553166" y="415259"/>
                    </a:cubicBezTo>
                    <a:cubicBezTo>
                      <a:pt x="553166" y="415247"/>
                      <a:pt x="553166" y="415235"/>
                      <a:pt x="553166" y="415224"/>
                    </a:cubicBezTo>
                    <a:cubicBezTo>
                      <a:pt x="553166" y="415108"/>
                      <a:pt x="553166" y="414986"/>
                      <a:pt x="553166" y="414870"/>
                    </a:cubicBezTo>
                    <a:close/>
                    <a:moveTo>
                      <a:pt x="595564" y="414887"/>
                    </a:moveTo>
                    <a:cubicBezTo>
                      <a:pt x="595662" y="406984"/>
                      <a:pt x="589338" y="400498"/>
                      <a:pt x="581435" y="400399"/>
                    </a:cubicBezTo>
                    <a:cubicBezTo>
                      <a:pt x="573532" y="400300"/>
                      <a:pt x="567046" y="406630"/>
                      <a:pt x="566947" y="414527"/>
                    </a:cubicBezTo>
                    <a:cubicBezTo>
                      <a:pt x="566848" y="422424"/>
                      <a:pt x="573167" y="428906"/>
                      <a:pt x="581058" y="429016"/>
                    </a:cubicBezTo>
                    <a:lnTo>
                      <a:pt x="581238" y="429016"/>
                    </a:lnTo>
                    <a:cubicBezTo>
                      <a:pt x="589071" y="429016"/>
                      <a:pt x="595442" y="422720"/>
                      <a:pt x="595535" y="414887"/>
                    </a:cubicBezTo>
                    <a:close/>
                    <a:moveTo>
                      <a:pt x="638129" y="414887"/>
                    </a:moveTo>
                    <a:cubicBezTo>
                      <a:pt x="638228" y="406984"/>
                      <a:pt x="631904" y="400498"/>
                      <a:pt x="624001" y="400399"/>
                    </a:cubicBezTo>
                    <a:cubicBezTo>
                      <a:pt x="616098" y="400300"/>
                      <a:pt x="609611" y="406630"/>
                      <a:pt x="609513" y="414527"/>
                    </a:cubicBezTo>
                    <a:cubicBezTo>
                      <a:pt x="609414" y="422424"/>
                      <a:pt x="615727" y="428906"/>
                      <a:pt x="623624" y="429016"/>
                    </a:cubicBezTo>
                    <a:lnTo>
                      <a:pt x="623978" y="429016"/>
                    </a:lnTo>
                    <a:cubicBezTo>
                      <a:pt x="631776" y="429010"/>
                      <a:pt x="638101" y="422686"/>
                      <a:pt x="638101" y="414887"/>
                    </a:cubicBezTo>
                    <a:close/>
                    <a:moveTo>
                      <a:pt x="680869" y="414887"/>
                    </a:moveTo>
                    <a:cubicBezTo>
                      <a:pt x="680968" y="406984"/>
                      <a:pt x="674643" y="400498"/>
                      <a:pt x="666741" y="400399"/>
                    </a:cubicBezTo>
                    <a:cubicBezTo>
                      <a:pt x="658838" y="400300"/>
                      <a:pt x="652351" y="406630"/>
                      <a:pt x="652252" y="414527"/>
                    </a:cubicBezTo>
                    <a:cubicBezTo>
                      <a:pt x="652154" y="422424"/>
                      <a:pt x="658472" y="428906"/>
                      <a:pt x="666364" y="429016"/>
                    </a:cubicBezTo>
                    <a:lnTo>
                      <a:pt x="666543" y="429016"/>
                    </a:lnTo>
                    <a:cubicBezTo>
                      <a:pt x="674377" y="429016"/>
                      <a:pt x="680748" y="422720"/>
                      <a:pt x="680840" y="4148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08" name="Google Shape;208;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9" name="Google Shape;209;p18"/>
          <p:cNvSpPr txBox="1"/>
          <p:nvPr>
            <p:ph idx="1" type="subTitle"/>
          </p:nvPr>
        </p:nvSpPr>
        <p:spPr>
          <a:xfrm>
            <a:off x="713225" y="1913462"/>
            <a:ext cx="25275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 name="Google Shape;210;p18"/>
          <p:cNvSpPr txBox="1"/>
          <p:nvPr>
            <p:ph idx="2" type="subTitle"/>
          </p:nvPr>
        </p:nvSpPr>
        <p:spPr>
          <a:xfrm>
            <a:off x="3308250" y="1913462"/>
            <a:ext cx="25275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 name="Google Shape;211;p18"/>
          <p:cNvSpPr txBox="1"/>
          <p:nvPr>
            <p:ph idx="3" type="subTitle"/>
          </p:nvPr>
        </p:nvSpPr>
        <p:spPr>
          <a:xfrm>
            <a:off x="713225" y="3717800"/>
            <a:ext cx="25275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2" name="Google Shape;212;p18"/>
          <p:cNvSpPr txBox="1"/>
          <p:nvPr>
            <p:ph idx="4" type="subTitle"/>
          </p:nvPr>
        </p:nvSpPr>
        <p:spPr>
          <a:xfrm>
            <a:off x="3308250" y="3717800"/>
            <a:ext cx="25275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3" name="Google Shape;213;p18"/>
          <p:cNvSpPr txBox="1"/>
          <p:nvPr>
            <p:ph idx="5" type="subTitle"/>
          </p:nvPr>
        </p:nvSpPr>
        <p:spPr>
          <a:xfrm>
            <a:off x="5903851" y="1913462"/>
            <a:ext cx="25275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4" name="Google Shape;214;p18"/>
          <p:cNvSpPr txBox="1"/>
          <p:nvPr>
            <p:ph idx="6" type="subTitle"/>
          </p:nvPr>
        </p:nvSpPr>
        <p:spPr>
          <a:xfrm>
            <a:off x="5903851" y="3717800"/>
            <a:ext cx="25275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18"/>
          <p:cNvSpPr txBox="1"/>
          <p:nvPr>
            <p:ph idx="7" type="subTitle"/>
          </p:nvPr>
        </p:nvSpPr>
        <p:spPr>
          <a:xfrm>
            <a:off x="714363" y="1536109"/>
            <a:ext cx="25251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16" name="Google Shape;216;p18"/>
          <p:cNvSpPr txBox="1"/>
          <p:nvPr>
            <p:ph idx="8" type="subTitle"/>
          </p:nvPr>
        </p:nvSpPr>
        <p:spPr>
          <a:xfrm>
            <a:off x="3309388" y="1536109"/>
            <a:ext cx="25251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17" name="Google Shape;217;p18"/>
          <p:cNvSpPr txBox="1"/>
          <p:nvPr>
            <p:ph idx="9" type="subTitle"/>
          </p:nvPr>
        </p:nvSpPr>
        <p:spPr>
          <a:xfrm>
            <a:off x="5904989" y="1536109"/>
            <a:ext cx="25251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18" name="Google Shape;218;p18"/>
          <p:cNvSpPr txBox="1"/>
          <p:nvPr>
            <p:ph idx="13" type="subTitle"/>
          </p:nvPr>
        </p:nvSpPr>
        <p:spPr>
          <a:xfrm>
            <a:off x="714363" y="3340437"/>
            <a:ext cx="25251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19" name="Google Shape;219;p18"/>
          <p:cNvSpPr txBox="1"/>
          <p:nvPr>
            <p:ph idx="14" type="subTitle"/>
          </p:nvPr>
        </p:nvSpPr>
        <p:spPr>
          <a:xfrm>
            <a:off x="3309388" y="3340437"/>
            <a:ext cx="25251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20" name="Google Shape;220;p18"/>
          <p:cNvSpPr txBox="1"/>
          <p:nvPr>
            <p:ph idx="15" type="subTitle"/>
          </p:nvPr>
        </p:nvSpPr>
        <p:spPr>
          <a:xfrm>
            <a:off x="5904989" y="3340437"/>
            <a:ext cx="25251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21" name="Shape 221"/>
        <p:cNvGrpSpPr/>
        <p:nvPr/>
      </p:nvGrpSpPr>
      <p:grpSpPr>
        <a:xfrm>
          <a:off x="0" y="0"/>
          <a:ext cx="0" cy="0"/>
          <a:chOff x="0" y="0"/>
          <a:chExt cx="0" cy="0"/>
        </a:xfrm>
      </p:grpSpPr>
      <p:grpSp>
        <p:nvGrpSpPr>
          <p:cNvPr id="222" name="Google Shape;222;p19"/>
          <p:cNvGrpSpPr/>
          <p:nvPr/>
        </p:nvGrpSpPr>
        <p:grpSpPr>
          <a:xfrm flipH="1">
            <a:off x="1031919" y="-1456321"/>
            <a:ext cx="4702719" cy="8359981"/>
            <a:chOff x="4242019" y="-1456321"/>
            <a:chExt cx="4702719" cy="8359981"/>
          </a:xfrm>
        </p:grpSpPr>
        <p:sp>
          <p:nvSpPr>
            <p:cNvPr id="223" name="Google Shape;223;p19"/>
            <p:cNvSpPr/>
            <p:nvPr/>
          </p:nvSpPr>
          <p:spPr>
            <a:xfrm>
              <a:off x="6441178" y="-1456321"/>
              <a:ext cx="2503560" cy="1995809"/>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 name="Google Shape;224;p19"/>
            <p:cNvSpPr/>
            <p:nvPr/>
          </p:nvSpPr>
          <p:spPr>
            <a:xfrm flipH="1" rot="9110095">
              <a:off x="4518561" y="4601438"/>
              <a:ext cx="2541957" cy="1809429"/>
            </a:xfrm>
            <a:custGeom>
              <a:rect b="b" l="l" r="r" t="t"/>
              <a:pathLst>
                <a:path extrusionOk="0" h="1807566" w="2539340">
                  <a:moveTo>
                    <a:pt x="65938" y="1326437"/>
                  </a:moveTo>
                  <a:cubicBezTo>
                    <a:pt x="-119866" y="832095"/>
                    <a:pt x="116574" y="472088"/>
                    <a:pt x="371558" y="397906"/>
                  </a:cubicBezTo>
                  <a:cubicBezTo>
                    <a:pt x="729690" y="293717"/>
                    <a:pt x="1065248" y="672756"/>
                    <a:pt x="1296964" y="618995"/>
                  </a:cubicBezTo>
                  <a:cubicBezTo>
                    <a:pt x="1483462" y="575722"/>
                    <a:pt x="1514579" y="120625"/>
                    <a:pt x="1783734" y="27689"/>
                  </a:cubicBezTo>
                  <a:cubicBezTo>
                    <a:pt x="2117138" y="-87336"/>
                    <a:pt x="2533893" y="179179"/>
                    <a:pt x="2538755" y="616286"/>
                  </a:cubicBezTo>
                  <a:cubicBezTo>
                    <a:pt x="2543201" y="1050614"/>
                    <a:pt x="2096856" y="1427847"/>
                    <a:pt x="1798181" y="1577393"/>
                  </a:cubicBezTo>
                  <a:cubicBezTo>
                    <a:pt x="1503119" y="1725341"/>
                    <a:pt x="1019127" y="1838559"/>
                    <a:pt x="750042" y="1801329"/>
                  </a:cubicBezTo>
                  <a:cubicBezTo>
                    <a:pt x="443727" y="1758890"/>
                    <a:pt x="176795" y="1621291"/>
                    <a:pt x="65938" y="1326437"/>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5" name="Google Shape;225;p19"/>
          <p:cNvSpPr txBox="1"/>
          <p:nvPr>
            <p:ph type="title"/>
          </p:nvPr>
        </p:nvSpPr>
        <p:spPr>
          <a:xfrm>
            <a:off x="713225" y="714481"/>
            <a:ext cx="3190800" cy="8694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6" name="Google Shape;226;p19"/>
          <p:cNvSpPr txBox="1"/>
          <p:nvPr>
            <p:ph idx="1" type="subTitle"/>
          </p:nvPr>
        </p:nvSpPr>
        <p:spPr>
          <a:xfrm>
            <a:off x="713225" y="1421206"/>
            <a:ext cx="31908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7" name="Google Shape;227;p19"/>
          <p:cNvSpPr txBox="1"/>
          <p:nvPr/>
        </p:nvSpPr>
        <p:spPr>
          <a:xfrm>
            <a:off x="713225" y="3319044"/>
            <a:ext cx="3187800" cy="75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b="1" lang="en" sz="1100">
                <a:solidFill>
                  <a:schemeClr val="dk1"/>
                </a:solidFill>
                <a:latin typeface="Asap"/>
                <a:ea typeface="Asap"/>
                <a:cs typeface="Asap"/>
                <a:sym typeface="Asap"/>
              </a:rPr>
              <a:t>CREDITS:</a:t>
            </a:r>
            <a:r>
              <a:rPr lang="en" sz="1100">
                <a:solidFill>
                  <a:schemeClr val="dk1"/>
                </a:solidFill>
                <a:latin typeface="Asap"/>
                <a:ea typeface="Asap"/>
                <a:cs typeface="Asap"/>
                <a:sym typeface="Asap"/>
              </a:rPr>
              <a:t> This presentation template was created by </a:t>
            </a:r>
            <a:r>
              <a:rPr b="1" lang="en" sz="1100" u="sng">
                <a:solidFill>
                  <a:schemeClr val="dk1"/>
                </a:solidFill>
                <a:latin typeface="Asap"/>
                <a:ea typeface="Asap"/>
                <a:cs typeface="Asap"/>
                <a:sym typeface="Asap"/>
                <a:hlinkClick r:id="rId2">
                  <a:extLst>
                    <a:ext uri="{A12FA001-AC4F-418D-AE19-62706E023703}">
                      <ahyp:hlinkClr val="tx"/>
                    </a:ext>
                  </a:extLst>
                </a:hlinkClick>
              </a:rPr>
              <a:t>Slidesgo</a:t>
            </a:r>
            <a:r>
              <a:rPr lang="en" sz="1100">
                <a:solidFill>
                  <a:schemeClr val="dk1"/>
                </a:solidFill>
                <a:latin typeface="Asap"/>
                <a:ea typeface="Asap"/>
                <a:cs typeface="Asap"/>
                <a:sym typeface="Asap"/>
              </a:rPr>
              <a:t>, and includes icons by </a:t>
            </a:r>
            <a:r>
              <a:rPr b="1" lang="en" sz="1100" u="sng">
                <a:solidFill>
                  <a:schemeClr val="dk1"/>
                </a:solidFill>
                <a:latin typeface="Asap"/>
                <a:ea typeface="Asap"/>
                <a:cs typeface="Asap"/>
                <a:sym typeface="Asap"/>
                <a:hlinkClick r:id="rId3">
                  <a:extLst>
                    <a:ext uri="{A12FA001-AC4F-418D-AE19-62706E023703}">
                      <ahyp:hlinkClr val="tx"/>
                    </a:ext>
                  </a:extLst>
                </a:hlinkClick>
              </a:rPr>
              <a:t>Flaticon</a:t>
            </a:r>
            <a:r>
              <a:rPr lang="en" sz="1100">
                <a:solidFill>
                  <a:schemeClr val="dk1"/>
                </a:solidFill>
                <a:latin typeface="Asap"/>
                <a:ea typeface="Asap"/>
                <a:cs typeface="Asap"/>
                <a:sym typeface="Asap"/>
              </a:rPr>
              <a:t>, and infographics &amp; images by </a:t>
            </a:r>
            <a:r>
              <a:rPr b="1" lang="en" sz="1100" u="sng">
                <a:solidFill>
                  <a:schemeClr val="dk1"/>
                </a:solidFill>
                <a:latin typeface="Asap"/>
                <a:ea typeface="Asap"/>
                <a:cs typeface="Asap"/>
                <a:sym typeface="Asap"/>
                <a:hlinkClick r:id="rId4">
                  <a:extLst>
                    <a:ext uri="{A12FA001-AC4F-418D-AE19-62706E023703}">
                      <ahyp:hlinkClr val="tx"/>
                    </a:ext>
                  </a:extLst>
                </a:hlinkClick>
              </a:rPr>
              <a:t>Freepik</a:t>
            </a:r>
            <a:r>
              <a:rPr b="1" lang="en" sz="1100" u="sng">
                <a:solidFill>
                  <a:schemeClr val="dk1"/>
                </a:solidFill>
                <a:latin typeface="Asap"/>
                <a:ea typeface="Asap"/>
                <a:cs typeface="Asap"/>
                <a:sym typeface="Asap"/>
              </a:rPr>
              <a:t> </a:t>
            </a:r>
            <a:endParaRPr b="1" sz="1100" u="sng">
              <a:solidFill>
                <a:schemeClr val="dk1"/>
              </a:solidFill>
              <a:latin typeface="Asap"/>
              <a:ea typeface="Asap"/>
              <a:cs typeface="Asap"/>
              <a:sym typeface="As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28" name="Shape 228"/>
        <p:cNvGrpSpPr/>
        <p:nvPr/>
      </p:nvGrpSpPr>
      <p:grpSpPr>
        <a:xfrm>
          <a:off x="0" y="0"/>
          <a:ext cx="0" cy="0"/>
          <a:chOff x="0" y="0"/>
          <a:chExt cx="0" cy="0"/>
        </a:xfrm>
      </p:grpSpPr>
      <p:grpSp>
        <p:nvGrpSpPr>
          <p:cNvPr id="229" name="Google Shape;229;p20"/>
          <p:cNvGrpSpPr/>
          <p:nvPr/>
        </p:nvGrpSpPr>
        <p:grpSpPr>
          <a:xfrm>
            <a:off x="-1889882" y="-2665463"/>
            <a:ext cx="11164449" cy="9216288"/>
            <a:chOff x="-1889882" y="-2665463"/>
            <a:chExt cx="11164449" cy="9216288"/>
          </a:xfrm>
        </p:grpSpPr>
        <p:sp>
          <p:nvSpPr>
            <p:cNvPr id="230" name="Google Shape;230;p20"/>
            <p:cNvSpPr/>
            <p:nvPr/>
          </p:nvSpPr>
          <p:spPr>
            <a:xfrm rot="413639">
              <a:off x="6660988" y="4412558"/>
              <a:ext cx="2502879" cy="1995266"/>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 name="Google Shape;231;p20"/>
            <p:cNvSpPr/>
            <p:nvPr/>
          </p:nvSpPr>
          <p:spPr>
            <a:xfrm rot="1397564">
              <a:off x="-1382452" y="-2205071"/>
              <a:ext cx="2984344" cy="3181591"/>
            </a:xfrm>
            <a:custGeom>
              <a:rect b="b" l="l" r="r" t="t"/>
              <a:pathLst>
                <a:path extrusionOk="0" h="3185047" w="2987585">
                  <a:moveTo>
                    <a:pt x="1104335" y="26456"/>
                  </a:moveTo>
                  <a:cubicBezTo>
                    <a:pt x="868174" y="65284"/>
                    <a:pt x="642640" y="150858"/>
                    <a:pt x="450794" y="298736"/>
                  </a:cubicBezTo>
                  <a:cubicBezTo>
                    <a:pt x="171706" y="514060"/>
                    <a:pt x="16951" y="835447"/>
                    <a:pt x="767" y="1185174"/>
                  </a:cubicBezTo>
                  <a:cubicBezTo>
                    <a:pt x="-9860" y="1416057"/>
                    <a:pt x="45221" y="1641174"/>
                    <a:pt x="111902" y="1860387"/>
                  </a:cubicBezTo>
                  <a:cubicBezTo>
                    <a:pt x="197475" y="2142114"/>
                    <a:pt x="252765" y="2463640"/>
                    <a:pt x="431414" y="2704734"/>
                  </a:cubicBezTo>
                  <a:cubicBezTo>
                    <a:pt x="709946" y="3079813"/>
                    <a:pt x="1248185" y="3238041"/>
                    <a:pt x="1698351" y="3170944"/>
                  </a:cubicBezTo>
                  <a:cubicBezTo>
                    <a:pt x="1989176" y="3127532"/>
                    <a:pt x="2296464" y="2962566"/>
                    <a:pt x="2385997" y="2663891"/>
                  </a:cubicBezTo>
                  <a:cubicBezTo>
                    <a:pt x="2419129" y="2553382"/>
                    <a:pt x="2435243" y="2434676"/>
                    <a:pt x="2491853" y="2332501"/>
                  </a:cubicBezTo>
                  <a:cubicBezTo>
                    <a:pt x="2559714" y="2210114"/>
                    <a:pt x="2682726" y="2138641"/>
                    <a:pt x="2776149" y="2038967"/>
                  </a:cubicBezTo>
                  <a:cubicBezTo>
                    <a:pt x="2891590" y="1915885"/>
                    <a:pt x="2938059" y="1762519"/>
                    <a:pt x="2966815" y="1600332"/>
                  </a:cubicBezTo>
                  <a:cubicBezTo>
                    <a:pt x="3029744" y="1245257"/>
                    <a:pt x="2943823" y="869135"/>
                    <a:pt x="2736349" y="574559"/>
                  </a:cubicBezTo>
                  <a:cubicBezTo>
                    <a:pt x="2519845" y="267271"/>
                    <a:pt x="2198666" y="102236"/>
                    <a:pt x="1834005" y="37500"/>
                  </a:cubicBezTo>
                  <a:cubicBezTo>
                    <a:pt x="1793996" y="30554"/>
                    <a:pt x="1753779" y="24372"/>
                    <a:pt x="1713423" y="19302"/>
                  </a:cubicBezTo>
                  <a:cubicBezTo>
                    <a:pt x="1513242" y="-5912"/>
                    <a:pt x="1304864" y="-6745"/>
                    <a:pt x="1104335" y="26456"/>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2" name="Google Shape;232;p20"/>
          <p:cNvGrpSpPr/>
          <p:nvPr/>
        </p:nvGrpSpPr>
        <p:grpSpPr>
          <a:xfrm>
            <a:off x="-129830" y="-482918"/>
            <a:ext cx="9450022" cy="4350376"/>
            <a:chOff x="-129830" y="-482918"/>
            <a:chExt cx="9450022" cy="4350376"/>
          </a:xfrm>
        </p:grpSpPr>
        <p:grpSp>
          <p:nvGrpSpPr>
            <p:cNvPr id="233" name="Google Shape;233;p20"/>
            <p:cNvGrpSpPr/>
            <p:nvPr/>
          </p:nvGrpSpPr>
          <p:grpSpPr>
            <a:xfrm>
              <a:off x="-129830" y="3013234"/>
              <a:ext cx="646623" cy="854224"/>
              <a:chOff x="-129830" y="3390059"/>
              <a:chExt cx="646623" cy="854224"/>
            </a:xfrm>
          </p:grpSpPr>
          <p:sp>
            <p:nvSpPr>
              <p:cNvPr id="234" name="Google Shape;234;p20"/>
              <p:cNvSpPr/>
              <p:nvPr/>
            </p:nvSpPr>
            <p:spPr>
              <a:xfrm>
                <a:off x="-129830" y="3390059"/>
                <a:ext cx="646623" cy="407481"/>
              </a:xfrm>
              <a:custGeom>
                <a:rect b="b" l="l" r="r" t="t"/>
                <a:pathLst>
                  <a:path extrusionOk="0" h="407481" w="646623">
                    <a:moveTo>
                      <a:pt x="58927" y="25217"/>
                    </a:moveTo>
                    <a:lnTo>
                      <a:pt x="11213" y="25217"/>
                    </a:lnTo>
                    <a:cubicBezTo>
                      <a:pt x="4702" y="24452"/>
                      <a:pt x="44" y="18551"/>
                      <a:pt x="817" y="12040"/>
                    </a:cubicBezTo>
                    <a:cubicBezTo>
                      <a:pt x="1459" y="6586"/>
                      <a:pt x="5758" y="2286"/>
                      <a:pt x="11213" y="1644"/>
                    </a:cubicBezTo>
                    <a:lnTo>
                      <a:pt x="58927" y="1644"/>
                    </a:lnTo>
                    <a:cubicBezTo>
                      <a:pt x="65438" y="855"/>
                      <a:pt x="71348" y="5497"/>
                      <a:pt x="72136" y="12008"/>
                    </a:cubicBezTo>
                    <a:cubicBezTo>
                      <a:pt x="72924" y="18519"/>
                      <a:pt x="68283" y="24428"/>
                      <a:pt x="61772" y="25217"/>
                    </a:cubicBezTo>
                    <a:close/>
                    <a:moveTo>
                      <a:pt x="70794" y="67891"/>
                    </a:moveTo>
                    <a:cubicBezTo>
                      <a:pt x="70844" y="61470"/>
                      <a:pt x="65674" y="56235"/>
                      <a:pt x="59252" y="56186"/>
                    </a:cubicBezTo>
                    <a:cubicBezTo>
                      <a:pt x="59196" y="56186"/>
                      <a:pt x="59146" y="56186"/>
                      <a:pt x="59090" y="56186"/>
                    </a:cubicBezTo>
                    <a:lnTo>
                      <a:pt x="11213" y="56186"/>
                    </a:lnTo>
                    <a:cubicBezTo>
                      <a:pt x="4702" y="56950"/>
                      <a:pt x="44" y="62851"/>
                      <a:pt x="817" y="69362"/>
                    </a:cubicBezTo>
                    <a:cubicBezTo>
                      <a:pt x="1459" y="74817"/>
                      <a:pt x="5758" y="79117"/>
                      <a:pt x="11213" y="79759"/>
                    </a:cubicBezTo>
                    <a:lnTo>
                      <a:pt x="58927" y="79759"/>
                    </a:lnTo>
                    <a:cubicBezTo>
                      <a:pt x="65478" y="79759"/>
                      <a:pt x="70794" y="74443"/>
                      <a:pt x="70794" y="67891"/>
                    </a:cubicBezTo>
                    <a:close/>
                    <a:moveTo>
                      <a:pt x="70794" y="122596"/>
                    </a:moveTo>
                    <a:cubicBezTo>
                      <a:pt x="70794" y="116044"/>
                      <a:pt x="65478" y="110728"/>
                      <a:pt x="58927" y="110728"/>
                    </a:cubicBezTo>
                    <a:lnTo>
                      <a:pt x="11213" y="110728"/>
                    </a:lnTo>
                    <a:cubicBezTo>
                      <a:pt x="4702" y="111492"/>
                      <a:pt x="44" y="117394"/>
                      <a:pt x="817" y="123905"/>
                    </a:cubicBezTo>
                    <a:cubicBezTo>
                      <a:pt x="1459" y="129359"/>
                      <a:pt x="5758" y="133659"/>
                      <a:pt x="11213" y="134301"/>
                    </a:cubicBezTo>
                    <a:lnTo>
                      <a:pt x="58927" y="134301"/>
                    </a:lnTo>
                    <a:cubicBezTo>
                      <a:pt x="65373" y="134350"/>
                      <a:pt x="70664" y="129204"/>
                      <a:pt x="70794" y="122759"/>
                    </a:cubicBezTo>
                    <a:lnTo>
                      <a:pt x="70794" y="122759"/>
                    </a:lnTo>
                    <a:close/>
                    <a:moveTo>
                      <a:pt x="70794" y="177138"/>
                    </a:moveTo>
                    <a:cubicBezTo>
                      <a:pt x="70794" y="170587"/>
                      <a:pt x="65478" y="165271"/>
                      <a:pt x="58927" y="165271"/>
                    </a:cubicBezTo>
                    <a:lnTo>
                      <a:pt x="11213" y="165271"/>
                    </a:lnTo>
                    <a:cubicBezTo>
                      <a:pt x="4726" y="165807"/>
                      <a:pt x="-94" y="171505"/>
                      <a:pt x="442" y="177992"/>
                    </a:cubicBezTo>
                    <a:cubicBezTo>
                      <a:pt x="922" y="183730"/>
                      <a:pt x="5474" y="188282"/>
                      <a:pt x="11213" y="188762"/>
                    </a:cubicBezTo>
                    <a:lnTo>
                      <a:pt x="58927" y="188762"/>
                    </a:lnTo>
                    <a:cubicBezTo>
                      <a:pt x="65348" y="188900"/>
                      <a:pt x="70656" y="183804"/>
                      <a:pt x="70794" y="177382"/>
                    </a:cubicBezTo>
                    <a:cubicBezTo>
                      <a:pt x="70794" y="177358"/>
                      <a:pt x="70794" y="177325"/>
                      <a:pt x="70794" y="177301"/>
                    </a:cubicBezTo>
                    <a:lnTo>
                      <a:pt x="70794" y="177301"/>
                    </a:lnTo>
                    <a:close/>
                    <a:moveTo>
                      <a:pt x="70794" y="231599"/>
                    </a:moveTo>
                    <a:cubicBezTo>
                      <a:pt x="70794" y="225088"/>
                      <a:pt x="65519" y="219813"/>
                      <a:pt x="59008" y="219813"/>
                    </a:cubicBezTo>
                    <a:cubicBezTo>
                      <a:pt x="58984" y="219813"/>
                      <a:pt x="58951" y="219813"/>
                      <a:pt x="58927" y="219813"/>
                    </a:cubicBezTo>
                    <a:lnTo>
                      <a:pt x="11213" y="219813"/>
                    </a:lnTo>
                    <a:cubicBezTo>
                      <a:pt x="4726" y="220349"/>
                      <a:pt x="-94" y="226047"/>
                      <a:pt x="442" y="232534"/>
                    </a:cubicBezTo>
                    <a:cubicBezTo>
                      <a:pt x="922" y="238273"/>
                      <a:pt x="5474" y="242825"/>
                      <a:pt x="11213" y="243304"/>
                    </a:cubicBezTo>
                    <a:lnTo>
                      <a:pt x="58927" y="243304"/>
                    </a:lnTo>
                    <a:cubicBezTo>
                      <a:pt x="65365" y="243394"/>
                      <a:pt x="70664" y="238273"/>
                      <a:pt x="70794" y="231843"/>
                    </a:cubicBezTo>
                    <a:lnTo>
                      <a:pt x="70794" y="231843"/>
                    </a:lnTo>
                    <a:close/>
                    <a:moveTo>
                      <a:pt x="70794" y="286141"/>
                    </a:moveTo>
                    <a:cubicBezTo>
                      <a:pt x="70794" y="279590"/>
                      <a:pt x="65478" y="274274"/>
                      <a:pt x="58927" y="274274"/>
                    </a:cubicBezTo>
                    <a:lnTo>
                      <a:pt x="11213" y="274274"/>
                    </a:lnTo>
                    <a:cubicBezTo>
                      <a:pt x="4702" y="275038"/>
                      <a:pt x="44" y="280939"/>
                      <a:pt x="817" y="287450"/>
                    </a:cubicBezTo>
                    <a:cubicBezTo>
                      <a:pt x="1459" y="292904"/>
                      <a:pt x="5758" y="297204"/>
                      <a:pt x="11213" y="297846"/>
                    </a:cubicBezTo>
                    <a:lnTo>
                      <a:pt x="58927" y="297846"/>
                    </a:lnTo>
                    <a:cubicBezTo>
                      <a:pt x="65389" y="297936"/>
                      <a:pt x="70705" y="292766"/>
                      <a:pt x="70794" y="286304"/>
                    </a:cubicBezTo>
                    <a:cubicBezTo>
                      <a:pt x="70794" y="286304"/>
                      <a:pt x="70794" y="286304"/>
                      <a:pt x="70794" y="286304"/>
                    </a:cubicBezTo>
                    <a:lnTo>
                      <a:pt x="70794" y="286304"/>
                    </a:lnTo>
                    <a:close/>
                    <a:moveTo>
                      <a:pt x="70794" y="340683"/>
                    </a:moveTo>
                    <a:cubicBezTo>
                      <a:pt x="70794" y="334132"/>
                      <a:pt x="65478" y="328816"/>
                      <a:pt x="58927" y="328816"/>
                    </a:cubicBezTo>
                    <a:lnTo>
                      <a:pt x="11213" y="328816"/>
                    </a:lnTo>
                    <a:cubicBezTo>
                      <a:pt x="4702" y="329580"/>
                      <a:pt x="44" y="335481"/>
                      <a:pt x="817" y="341992"/>
                    </a:cubicBezTo>
                    <a:cubicBezTo>
                      <a:pt x="1459" y="347446"/>
                      <a:pt x="5758" y="351747"/>
                      <a:pt x="11213" y="352389"/>
                    </a:cubicBezTo>
                    <a:lnTo>
                      <a:pt x="58927" y="352389"/>
                    </a:lnTo>
                    <a:cubicBezTo>
                      <a:pt x="65389" y="352478"/>
                      <a:pt x="70705" y="347308"/>
                      <a:pt x="70794" y="340846"/>
                    </a:cubicBezTo>
                    <a:cubicBezTo>
                      <a:pt x="70794" y="340846"/>
                      <a:pt x="70794" y="340846"/>
                      <a:pt x="70794" y="340846"/>
                    </a:cubicBezTo>
                    <a:lnTo>
                      <a:pt x="70794" y="340846"/>
                    </a:lnTo>
                    <a:close/>
                    <a:moveTo>
                      <a:pt x="70794" y="395226"/>
                    </a:moveTo>
                    <a:cubicBezTo>
                      <a:pt x="70794" y="388674"/>
                      <a:pt x="65478" y="383358"/>
                      <a:pt x="58927" y="383358"/>
                    </a:cubicBezTo>
                    <a:lnTo>
                      <a:pt x="11213" y="383358"/>
                    </a:lnTo>
                    <a:cubicBezTo>
                      <a:pt x="4718" y="383448"/>
                      <a:pt x="-492" y="388731"/>
                      <a:pt x="-492" y="395226"/>
                    </a:cubicBezTo>
                    <a:cubicBezTo>
                      <a:pt x="-492" y="401688"/>
                      <a:pt x="4750" y="406931"/>
                      <a:pt x="11213" y="406931"/>
                    </a:cubicBezTo>
                    <a:lnTo>
                      <a:pt x="58927" y="406931"/>
                    </a:lnTo>
                    <a:cubicBezTo>
                      <a:pt x="65373" y="406980"/>
                      <a:pt x="70664" y="401834"/>
                      <a:pt x="70794" y="395388"/>
                    </a:cubicBezTo>
                    <a:lnTo>
                      <a:pt x="70794" y="395388"/>
                    </a:lnTo>
                    <a:close/>
                    <a:moveTo>
                      <a:pt x="249621" y="13674"/>
                    </a:moveTo>
                    <a:cubicBezTo>
                      <a:pt x="249581" y="7228"/>
                      <a:pt x="244362" y="2010"/>
                      <a:pt x="237917" y="1969"/>
                    </a:cubicBezTo>
                    <a:lnTo>
                      <a:pt x="112250" y="1969"/>
                    </a:lnTo>
                    <a:cubicBezTo>
                      <a:pt x="105755" y="1254"/>
                      <a:pt x="99887" y="5887"/>
                      <a:pt x="99082" y="12374"/>
                    </a:cubicBezTo>
                    <a:cubicBezTo>
                      <a:pt x="98277" y="18836"/>
                      <a:pt x="102853" y="24721"/>
                      <a:pt x="109315" y="25534"/>
                    </a:cubicBezTo>
                    <a:cubicBezTo>
                      <a:pt x="109348" y="25534"/>
                      <a:pt x="109373" y="25542"/>
                      <a:pt x="109405" y="25542"/>
                    </a:cubicBezTo>
                    <a:lnTo>
                      <a:pt x="237429" y="25542"/>
                    </a:lnTo>
                    <a:cubicBezTo>
                      <a:pt x="243980" y="25542"/>
                      <a:pt x="249296" y="20226"/>
                      <a:pt x="249296" y="13674"/>
                    </a:cubicBezTo>
                    <a:close/>
                    <a:moveTo>
                      <a:pt x="249621" y="68216"/>
                    </a:moveTo>
                    <a:cubicBezTo>
                      <a:pt x="249581" y="61770"/>
                      <a:pt x="244362" y="56552"/>
                      <a:pt x="237917" y="56511"/>
                    </a:cubicBezTo>
                    <a:lnTo>
                      <a:pt x="112250" y="56511"/>
                    </a:lnTo>
                    <a:cubicBezTo>
                      <a:pt x="105755" y="55796"/>
                      <a:pt x="99887" y="60429"/>
                      <a:pt x="99082" y="66916"/>
                    </a:cubicBezTo>
                    <a:cubicBezTo>
                      <a:pt x="98277" y="73378"/>
                      <a:pt x="102853" y="79263"/>
                      <a:pt x="109315" y="80076"/>
                    </a:cubicBezTo>
                    <a:cubicBezTo>
                      <a:pt x="109348" y="80076"/>
                      <a:pt x="109373" y="80084"/>
                      <a:pt x="109405" y="80084"/>
                    </a:cubicBezTo>
                    <a:lnTo>
                      <a:pt x="237429" y="80084"/>
                    </a:lnTo>
                    <a:cubicBezTo>
                      <a:pt x="243980" y="80084"/>
                      <a:pt x="249296" y="74768"/>
                      <a:pt x="249296" y="68216"/>
                    </a:cubicBezTo>
                    <a:lnTo>
                      <a:pt x="249296" y="68216"/>
                    </a:lnTo>
                    <a:close/>
                    <a:moveTo>
                      <a:pt x="249621" y="122921"/>
                    </a:moveTo>
                    <a:cubicBezTo>
                      <a:pt x="249621" y="116370"/>
                      <a:pt x="244305" y="111053"/>
                      <a:pt x="237754" y="111053"/>
                    </a:cubicBezTo>
                    <a:lnTo>
                      <a:pt x="112575" y="111053"/>
                    </a:lnTo>
                    <a:cubicBezTo>
                      <a:pt x="106064" y="110265"/>
                      <a:pt x="100155" y="114906"/>
                      <a:pt x="99366" y="121417"/>
                    </a:cubicBezTo>
                    <a:cubicBezTo>
                      <a:pt x="98578" y="127928"/>
                      <a:pt x="103219" y="133838"/>
                      <a:pt x="109730" y="134626"/>
                    </a:cubicBezTo>
                    <a:cubicBezTo>
                      <a:pt x="110673" y="134707"/>
                      <a:pt x="111632" y="134707"/>
                      <a:pt x="112575" y="134626"/>
                    </a:cubicBezTo>
                    <a:lnTo>
                      <a:pt x="237754" y="134626"/>
                    </a:lnTo>
                    <a:cubicBezTo>
                      <a:pt x="244200" y="134675"/>
                      <a:pt x="249491" y="129530"/>
                      <a:pt x="249621" y="123084"/>
                    </a:cubicBezTo>
                    <a:lnTo>
                      <a:pt x="249621" y="123084"/>
                    </a:lnTo>
                    <a:close/>
                    <a:moveTo>
                      <a:pt x="249621" y="177463"/>
                    </a:moveTo>
                    <a:cubicBezTo>
                      <a:pt x="249621" y="170912"/>
                      <a:pt x="244305" y="165596"/>
                      <a:pt x="237754" y="165596"/>
                    </a:cubicBezTo>
                    <a:lnTo>
                      <a:pt x="112575" y="165596"/>
                    </a:lnTo>
                    <a:cubicBezTo>
                      <a:pt x="105999" y="164791"/>
                      <a:pt x="100009" y="169465"/>
                      <a:pt x="99204" y="176041"/>
                    </a:cubicBezTo>
                    <a:cubicBezTo>
                      <a:pt x="98399" y="182617"/>
                      <a:pt x="103073" y="188608"/>
                      <a:pt x="109649" y="189412"/>
                    </a:cubicBezTo>
                    <a:lnTo>
                      <a:pt x="237673" y="189412"/>
                    </a:lnTo>
                    <a:cubicBezTo>
                      <a:pt x="244119" y="189461"/>
                      <a:pt x="249410" y="184316"/>
                      <a:pt x="249541" y="177870"/>
                    </a:cubicBezTo>
                    <a:lnTo>
                      <a:pt x="249541" y="177870"/>
                    </a:lnTo>
                    <a:close/>
                    <a:moveTo>
                      <a:pt x="249621" y="232006"/>
                    </a:moveTo>
                    <a:cubicBezTo>
                      <a:pt x="249621" y="225454"/>
                      <a:pt x="244305" y="220138"/>
                      <a:pt x="237754" y="220138"/>
                    </a:cubicBezTo>
                    <a:lnTo>
                      <a:pt x="112575" y="220138"/>
                    </a:lnTo>
                    <a:cubicBezTo>
                      <a:pt x="106024" y="219862"/>
                      <a:pt x="100496" y="224942"/>
                      <a:pt x="100212" y="231493"/>
                    </a:cubicBezTo>
                    <a:cubicBezTo>
                      <a:pt x="99968" y="237330"/>
                      <a:pt x="103999" y="242475"/>
                      <a:pt x="109730" y="243629"/>
                    </a:cubicBezTo>
                    <a:cubicBezTo>
                      <a:pt x="110673" y="243800"/>
                      <a:pt x="111632" y="243800"/>
                      <a:pt x="112575" y="243629"/>
                    </a:cubicBezTo>
                    <a:lnTo>
                      <a:pt x="237754" y="243629"/>
                    </a:lnTo>
                    <a:cubicBezTo>
                      <a:pt x="244175" y="243767"/>
                      <a:pt x="249483" y="238671"/>
                      <a:pt x="249621" y="232249"/>
                    </a:cubicBezTo>
                    <a:cubicBezTo>
                      <a:pt x="249621" y="232225"/>
                      <a:pt x="249621" y="232193"/>
                      <a:pt x="249621" y="232168"/>
                    </a:cubicBezTo>
                    <a:lnTo>
                      <a:pt x="249621" y="232168"/>
                    </a:lnTo>
                    <a:close/>
                    <a:moveTo>
                      <a:pt x="399674" y="286467"/>
                    </a:moveTo>
                    <a:cubicBezTo>
                      <a:pt x="399625" y="279947"/>
                      <a:pt x="394325" y="274680"/>
                      <a:pt x="387806" y="274680"/>
                    </a:cubicBezTo>
                    <a:lnTo>
                      <a:pt x="262140" y="274680"/>
                    </a:lnTo>
                    <a:cubicBezTo>
                      <a:pt x="255653" y="275615"/>
                      <a:pt x="251150" y="281638"/>
                      <a:pt x="252093" y="288125"/>
                    </a:cubicBezTo>
                    <a:cubicBezTo>
                      <a:pt x="252841" y="293327"/>
                      <a:pt x="256929" y="297415"/>
                      <a:pt x="262140" y="298172"/>
                    </a:cubicBezTo>
                    <a:lnTo>
                      <a:pt x="387481" y="298172"/>
                    </a:lnTo>
                    <a:cubicBezTo>
                      <a:pt x="393911" y="298261"/>
                      <a:pt x="399219" y="293140"/>
                      <a:pt x="399349" y="286710"/>
                    </a:cubicBezTo>
                    <a:lnTo>
                      <a:pt x="399349" y="286710"/>
                    </a:lnTo>
                    <a:close/>
                    <a:moveTo>
                      <a:pt x="399674" y="341009"/>
                    </a:moveTo>
                    <a:cubicBezTo>
                      <a:pt x="399633" y="334473"/>
                      <a:pt x="394341" y="329182"/>
                      <a:pt x="387806" y="329141"/>
                    </a:cubicBezTo>
                    <a:lnTo>
                      <a:pt x="262140" y="329141"/>
                    </a:lnTo>
                    <a:cubicBezTo>
                      <a:pt x="255628" y="329905"/>
                      <a:pt x="250971" y="335807"/>
                      <a:pt x="251743" y="342317"/>
                    </a:cubicBezTo>
                    <a:cubicBezTo>
                      <a:pt x="252385" y="347772"/>
                      <a:pt x="256685" y="352072"/>
                      <a:pt x="262140" y="352714"/>
                    </a:cubicBezTo>
                    <a:lnTo>
                      <a:pt x="387481" y="352714"/>
                    </a:lnTo>
                    <a:cubicBezTo>
                      <a:pt x="393927" y="352763"/>
                      <a:pt x="399219" y="347617"/>
                      <a:pt x="399349" y="341171"/>
                    </a:cubicBezTo>
                    <a:lnTo>
                      <a:pt x="399349" y="341171"/>
                    </a:lnTo>
                    <a:close/>
                    <a:moveTo>
                      <a:pt x="399674" y="395551"/>
                    </a:moveTo>
                    <a:cubicBezTo>
                      <a:pt x="399633" y="389016"/>
                      <a:pt x="394341" y="383724"/>
                      <a:pt x="387806" y="383683"/>
                    </a:cubicBezTo>
                    <a:lnTo>
                      <a:pt x="262140" y="383683"/>
                    </a:lnTo>
                    <a:cubicBezTo>
                      <a:pt x="255645" y="383773"/>
                      <a:pt x="250435" y="389056"/>
                      <a:pt x="250435" y="395551"/>
                    </a:cubicBezTo>
                    <a:cubicBezTo>
                      <a:pt x="250435" y="402013"/>
                      <a:pt x="255678" y="407256"/>
                      <a:pt x="262140" y="407256"/>
                    </a:cubicBezTo>
                    <a:lnTo>
                      <a:pt x="387481" y="407256"/>
                    </a:lnTo>
                    <a:cubicBezTo>
                      <a:pt x="393927" y="407305"/>
                      <a:pt x="399219" y="402159"/>
                      <a:pt x="399349" y="395714"/>
                    </a:cubicBezTo>
                    <a:lnTo>
                      <a:pt x="399349" y="395714"/>
                    </a:lnTo>
                    <a:close/>
                    <a:moveTo>
                      <a:pt x="304814" y="13511"/>
                    </a:moveTo>
                    <a:cubicBezTo>
                      <a:pt x="305026" y="6334"/>
                      <a:pt x="299384" y="335"/>
                      <a:pt x="292199" y="124"/>
                    </a:cubicBezTo>
                    <a:cubicBezTo>
                      <a:pt x="285021" y="-88"/>
                      <a:pt x="279031" y="5554"/>
                      <a:pt x="278811" y="12739"/>
                    </a:cubicBezTo>
                    <a:cubicBezTo>
                      <a:pt x="278795" y="13536"/>
                      <a:pt x="278844" y="14341"/>
                      <a:pt x="278966" y="15137"/>
                    </a:cubicBezTo>
                    <a:cubicBezTo>
                      <a:pt x="279413" y="22274"/>
                      <a:pt x="285566" y="27696"/>
                      <a:pt x="292703" y="27249"/>
                    </a:cubicBezTo>
                    <a:cubicBezTo>
                      <a:pt x="299840" y="26802"/>
                      <a:pt x="305261" y="20648"/>
                      <a:pt x="304814" y="13511"/>
                    </a:cubicBezTo>
                    <a:close/>
                    <a:moveTo>
                      <a:pt x="345457" y="13511"/>
                    </a:moveTo>
                    <a:cubicBezTo>
                      <a:pt x="345457" y="5928"/>
                      <a:pt x="339303" y="-226"/>
                      <a:pt x="331720" y="-226"/>
                    </a:cubicBezTo>
                    <a:cubicBezTo>
                      <a:pt x="324136" y="-226"/>
                      <a:pt x="317982" y="5928"/>
                      <a:pt x="317982" y="13511"/>
                    </a:cubicBezTo>
                    <a:cubicBezTo>
                      <a:pt x="317982" y="21095"/>
                      <a:pt x="324136" y="27249"/>
                      <a:pt x="331720" y="27249"/>
                    </a:cubicBezTo>
                    <a:lnTo>
                      <a:pt x="331720" y="27249"/>
                    </a:lnTo>
                    <a:cubicBezTo>
                      <a:pt x="339181" y="27297"/>
                      <a:pt x="345286" y="21299"/>
                      <a:pt x="345375" y="13837"/>
                    </a:cubicBezTo>
                    <a:lnTo>
                      <a:pt x="345375" y="13837"/>
                    </a:lnTo>
                    <a:close/>
                    <a:moveTo>
                      <a:pt x="386099" y="13511"/>
                    </a:moveTo>
                    <a:cubicBezTo>
                      <a:pt x="386099" y="5928"/>
                      <a:pt x="379946" y="-226"/>
                      <a:pt x="372362" y="-226"/>
                    </a:cubicBezTo>
                    <a:cubicBezTo>
                      <a:pt x="364778" y="-226"/>
                      <a:pt x="358625" y="5928"/>
                      <a:pt x="358625" y="13511"/>
                    </a:cubicBezTo>
                    <a:cubicBezTo>
                      <a:pt x="358625" y="21095"/>
                      <a:pt x="364778" y="27249"/>
                      <a:pt x="372362" y="27249"/>
                    </a:cubicBezTo>
                    <a:lnTo>
                      <a:pt x="372362" y="27249"/>
                    </a:lnTo>
                    <a:cubicBezTo>
                      <a:pt x="379857" y="27338"/>
                      <a:pt x="386010" y="21331"/>
                      <a:pt x="386099" y="13837"/>
                    </a:cubicBezTo>
                    <a:cubicBezTo>
                      <a:pt x="386099" y="13837"/>
                      <a:pt x="386099" y="13837"/>
                      <a:pt x="386099" y="13837"/>
                    </a:cubicBezTo>
                    <a:lnTo>
                      <a:pt x="386099" y="13837"/>
                    </a:lnTo>
                    <a:close/>
                    <a:moveTo>
                      <a:pt x="426742" y="13511"/>
                    </a:moveTo>
                    <a:cubicBezTo>
                      <a:pt x="426742" y="5928"/>
                      <a:pt x="420588" y="-226"/>
                      <a:pt x="413005" y="-226"/>
                    </a:cubicBezTo>
                    <a:cubicBezTo>
                      <a:pt x="405421" y="-226"/>
                      <a:pt x="399267" y="5928"/>
                      <a:pt x="399267" y="13511"/>
                    </a:cubicBezTo>
                    <a:cubicBezTo>
                      <a:pt x="399267" y="21095"/>
                      <a:pt x="405421" y="27249"/>
                      <a:pt x="413005" y="27249"/>
                    </a:cubicBezTo>
                    <a:lnTo>
                      <a:pt x="413005" y="27249"/>
                    </a:lnTo>
                    <a:cubicBezTo>
                      <a:pt x="420458" y="27249"/>
                      <a:pt x="426498" y="21209"/>
                      <a:pt x="426498" y="13755"/>
                    </a:cubicBezTo>
                    <a:cubicBezTo>
                      <a:pt x="426498" y="13731"/>
                      <a:pt x="426498" y="13698"/>
                      <a:pt x="426498" y="13674"/>
                    </a:cubicBezTo>
                    <a:lnTo>
                      <a:pt x="426498" y="13674"/>
                    </a:lnTo>
                    <a:close/>
                    <a:moveTo>
                      <a:pt x="467384" y="13511"/>
                    </a:moveTo>
                    <a:cubicBezTo>
                      <a:pt x="467384" y="5928"/>
                      <a:pt x="461231" y="-226"/>
                      <a:pt x="453647" y="-226"/>
                    </a:cubicBezTo>
                    <a:cubicBezTo>
                      <a:pt x="446063" y="-226"/>
                      <a:pt x="439910" y="5928"/>
                      <a:pt x="439910" y="13511"/>
                    </a:cubicBezTo>
                    <a:cubicBezTo>
                      <a:pt x="439910" y="21095"/>
                      <a:pt x="446063" y="27249"/>
                      <a:pt x="453647" y="27249"/>
                    </a:cubicBezTo>
                    <a:cubicBezTo>
                      <a:pt x="453671" y="27249"/>
                      <a:pt x="453704" y="27249"/>
                      <a:pt x="453728" y="27249"/>
                    </a:cubicBezTo>
                    <a:lnTo>
                      <a:pt x="453728" y="27249"/>
                    </a:lnTo>
                    <a:cubicBezTo>
                      <a:pt x="461182" y="27338"/>
                      <a:pt x="467295" y="21372"/>
                      <a:pt x="467384" y="13918"/>
                    </a:cubicBezTo>
                    <a:cubicBezTo>
                      <a:pt x="467384" y="13894"/>
                      <a:pt x="467384" y="13861"/>
                      <a:pt x="467384" y="13837"/>
                    </a:cubicBezTo>
                    <a:lnTo>
                      <a:pt x="467384" y="13837"/>
                    </a:lnTo>
                    <a:close/>
                    <a:moveTo>
                      <a:pt x="508027" y="13511"/>
                    </a:moveTo>
                    <a:cubicBezTo>
                      <a:pt x="508027" y="5928"/>
                      <a:pt x="501873" y="-226"/>
                      <a:pt x="494290" y="-226"/>
                    </a:cubicBezTo>
                    <a:cubicBezTo>
                      <a:pt x="486706" y="-226"/>
                      <a:pt x="480552" y="5928"/>
                      <a:pt x="480552" y="13511"/>
                    </a:cubicBezTo>
                    <a:cubicBezTo>
                      <a:pt x="480552" y="21095"/>
                      <a:pt x="486706" y="27249"/>
                      <a:pt x="494290" y="27249"/>
                    </a:cubicBezTo>
                    <a:cubicBezTo>
                      <a:pt x="494314" y="27249"/>
                      <a:pt x="494347" y="27249"/>
                      <a:pt x="494371" y="27249"/>
                    </a:cubicBezTo>
                    <a:lnTo>
                      <a:pt x="494371" y="27249"/>
                    </a:lnTo>
                    <a:cubicBezTo>
                      <a:pt x="501825" y="27249"/>
                      <a:pt x="507864" y="21209"/>
                      <a:pt x="507864" y="13755"/>
                    </a:cubicBezTo>
                    <a:cubicBezTo>
                      <a:pt x="507864" y="13731"/>
                      <a:pt x="507864" y="13698"/>
                      <a:pt x="507864" y="13674"/>
                    </a:cubicBezTo>
                    <a:lnTo>
                      <a:pt x="507864" y="13674"/>
                    </a:lnTo>
                    <a:close/>
                    <a:moveTo>
                      <a:pt x="304733" y="122921"/>
                    </a:moveTo>
                    <a:cubicBezTo>
                      <a:pt x="304733" y="115337"/>
                      <a:pt x="298579" y="109184"/>
                      <a:pt x="290996" y="109184"/>
                    </a:cubicBezTo>
                    <a:cubicBezTo>
                      <a:pt x="283412" y="109184"/>
                      <a:pt x="277259" y="115337"/>
                      <a:pt x="277259" y="122921"/>
                    </a:cubicBezTo>
                    <a:cubicBezTo>
                      <a:pt x="277259" y="130505"/>
                      <a:pt x="283412" y="136658"/>
                      <a:pt x="290996" y="136658"/>
                    </a:cubicBezTo>
                    <a:cubicBezTo>
                      <a:pt x="298579" y="136658"/>
                      <a:pt x="304733" y="130505"/>
                      <a:pt x="304733" y="122921"/>
                    </a:cubicBezTo>
                    <a:close/>
                    <a:moveTo>
                      <a:pt x="345375" y="122921"/>
                    </a:moveTo>
                    <a:cubicBezTo>
                      <a:pt x="345465" y="115337"/>
                      <a:pt x="339385" y="109111"/>
                      <a:pt x="331801" y="109021"/>
                    </a:cubicBezTo>
                    <a:cubicBezTo>
                      <a:pt x="324217" y="108932"/>
                      <a:pt x="317990" y="115012"/>
                      <a:pt x="317901" y="122596"/>
                    </a:cubicBezTo>
                    <a:cubicBezTo>
                      <a:pt x="317812" y="130180"/>
                      <a:pt x="323892" y="136406"/>
                      <a:pt x="331475" y="136496"/>
                    </a:cubicBezTo>
                    <a:lnTo>
                      <a:pt x="331475" y="136496"/>
                    </a:lnTo>
                    <a:cubicBezTo>
                      <a:pt x="338970" y="136496"/>
                      <a:pt x="345050" y="130416"/>
                      <a:pt x="345050" y="122921"/>
                    </a:cubicBezTo>
                    <a:lnTo>
                      <a:pt x="345050" y="122921"/>
                    </a:lnTo>
                    <a:close/>
                    <a:moveTo>
                      <a:pt x="386018" y="122921"/>
                    </a:moveTo>
                    <a:cubicBezTo>
                      <a:pt x="386107" y="115337"/>
                      <a:pt x="380027" y="109111"/>
                      <a:pt x="372443" y="109021"/>
                    </a:cubicBezTo>
                    <a:cubicBezTo>
                      <a:pt x="364859" y="108932"/>
                      <a:pt x="358633" y="115012"/>
                      <a:pt x="358544" y="122596"/>
                    </a:cubicBezTo>
                    <a:cubicBezTo>
                      <a:pt x="358454" y="130180"/>
                      <a:pt x="364534" y="136406"/>
                      <a:pt x="372118" y="136496"/>
                    </a:cubicBezTo>
                    <a:lnTo>
                      <a:pt x="372118" y="136496"/>
                    </a:lnTo>
                    <a:cubicBezTo>
                      <a:pt x="379702" y="136585"/>
                      <a:pt x="385929" y="130505"/>
                      <a:pt x="386018" y="122921"/>
                    </a:cubicBezTo>
                    <a:cubicBezTo>
                      <a:pt x="386018" y="122864"/>
                      <a:pt x="386018" y="122815"/>
                      <a:pt x="386018" y="122759"/>
                    </a:cubicBezTo>
                    <a:lnTo>
                      <a:pt x="386018" y="122759"/>
                    </a:lnTo>
                    <a:close/>
                    <a:moveTo>
                      <a:pt x="426660" y="122921"/>
                    </a:moveTo>
                    <a:cubicBezTo>
                      <a:pt x="426750" y="115337"/>
                      <a:pt x="420670" y="109111"/>
                      <a:pt x="413086" y="109021"/>
                    </a:cubicBezTo>
                    <a:cubicBezTo>
                      <a:pt x="405502" y="108932"/>
                      <a:pt x="399275" y="115012"/>
                      <a:pt x="399186" y="122596"/>
                    </a:cubicBezTo>
                    <a:cubicBezTo>
                      <a:pt x="399097" y="130180"/>
                      <a:pt x="405177" y="136406"/>
                      <a:pt x="412760" y="136496"/>
                    </a:cubicBezTo>
                    <a:lnTo>
                      <a:pt x="412760" y="136496"/>
                    </a:lnTo>
                    <a:cubicBezTo>
                      <a:pt x="420214" y="136496"/>
                      <a:pt x="426254" y="130456"/>
                      <a:pt x="426254" y="123002"/>
                    </a:cubicBezTo>
                    <a:cubicBezTo>
                      <a:pt x="426254" y="122978"/>
                      <a:pt x="426254" y="122945"/>
                      <a:pt x="426254" y="122921"/>
                    </a:cubicBezTo>
                    <a:lnTo>
                      <a:pt x="426254" y="122921"/>
                    </a:lnTo>
                    <a:close/>
                    <a:moveTo>
                      <a:pt x="467303" y="122921"/>
                    </a:moveTo>
                    <a:cubicBezTo>
                      <a:pt x="467392" y="115337"/>
                      <a:pt x="461312" y="109111"/>
                      <a:pt x="453728" y="109021"/>
                    </a:cubicBezTo>
                    <a:cubicBezTo>
                      <a:pt x="446144" y="108932"/>
                      <a:pt x="439918" y="115012"/>
                      <a:pt x="439829" y="122596"/>
                    </a:cubicBezTo>
                    <a:cubicBezTo>
                      <a:pt x="439739" y="130180"/>
                      <a:pt x="445819" y="136406"/>
                      <a:pt x="453403" y="136496"/>
                    </a:cubicBezTo>
                    <a:cubicBezTo>
                      <a:pt x="453428" y="136496"/>
                      <a:pt x="453460" y="136496"/>
                      <a:pt x="453484" y="136496"/>
                    </a:cubicBezTo>
                    <a:lnTo>
                      <a:pt x="453484" y="136496"/>
                    </a:lnTo>
                    <a:cubicBezTo>
                      <a:pt x="461036" y="136455"/>
                      <a:pt x="467140" y="130310"/>
                      <a:pt x="467140" y="122759"/>
                    </a:cubicBezTo>
                    <a:lnTo>
                      <a:pt x="467140" y="122759"/>
                    </a:lnTo>
                    <a:close/>
                    <a:moveTo>
                      <a:pt x="507945" y="122921"/>
                    </a:moveTo>
                    <a:cubicBezTo>
                      <a:pt x="508035" y="115337"/>
                      <a:pt x="501955" y="109111"/>
                      <a:pt x="494371" y="109021"/>
                    </a:cubicBezTo>
                    <a:cubicBezTo>
                      <a:pt x="486787" y="108932"/>
                      <a:pt x="480560" y="115012"/>
                      <a:pt x="480471" y="122596"/>
                    </a:cubicBezTo>
                    <a:cubicBezTo>
                      <a:pt x="480382" y="130180"/>
                      <a:pt x="486462" y="136406"/>
                      <a:pt x="494045" y="136496"/>
                    </a:cubicBezTo>
                    <a:cubicBezTo>
                      <a:pt x="494070" y="136496"/>
                      <a:pt x="494103" y="136496"/>
                      <a:pt x="494127" y="136496"/>
                    </a:cubicBezTo>
                    <a:lnTo>
                      <a:pt x="494127" y="136496"/>
                    </a:lnTo>
                    <a:cubicBezTo>
                      <a:pt x="501621" y="136496"/>
                      <a:pt x="507701" y="130416"/>
                      <a:pt x="507701" y="122921"/>
                    </a:cubicBezTo>
                    <a:lnTo>
                      <a:pt x="507701" y="122921"/>
                    </a:lnTo>
                    <a:close/>
                    <a:moveTo>
                      <a:pt x="442917" y="279720"/>
                    </a:moveTo>
                    <a:cubicBezTo>
                      <a:pt x="443007" y="272136"/>
                      <a:pt x="436927" y="265910"/>
                      <a:pt x="429343" y="265820"/>
                    </a:cubicBezTo>
                    <a:cubicBezTo>
                      <a:pt x="421759" y="265731"/>
                      <a:pt x="415532" y="271811"/>
                      <a:pt x="415443" y="279395"/>
                    </a:cubicBezTo>
                    <a:cubicBezTo>
                      <a:pt x="415354" y="286979"/>
                      <a:pt x="421434" y="293205"/>
                      <a:pt x="429017" y="293294"/>
                    </a:cubicBezTo>
                    <a:lnTo>
                      <a:pt x="429017" y="293294"/>
                    </a:lnTo>
                    <a:cubicBezTo>
                      <a:pt x="436602" y="293294"/>
                      <a:pt x="442755" y="287141"/>
                      <a:pt x="442755" y="279557"/>
                    </a:cubicBezTo>
                    <a:lnTo>
                      <a:pt x="442755" y="279557"/>
                    </a:lnTo>
                    <a:close/>
                    <a:moveTo>
                      <a:pt x="483560" y="279720"/>
                    </a:moveTo>
                    <a:cubicBezTo>
                      <a:pt x="483649" y="272136"/>
                      <a:pt x="477569" y="265910"/>
                      <a:pt x="469985" y="265820"/>
                    </a:cubicBezTo>
                    <a:cubicBezTo>
                      <a:pt x="462401" y="265731"/>
                      <a:pt x="456175" y="271811"/>
                      <a:pt x="456086" y="279395"/>
                    </a:cubicBezTo>
                    <a:cubicBezTo>
                      <a:pt x="455996" y="286979"/>
                      <a:pt x="462076" y="293205"/>
                      <a:pt x="469660" y="293294"/>
                    </a:cubicBezTo>
                    <a:lnTo>
                      <a:pt x="469660" y="293294"/>
                    </a:lnTo>
                    <a:cubicBezTo>
                      <a:pt x="477154" y="293294"/>
                      <a:pt x="483235" y="287214"/>
                      <a:pt x="483235" y="279720"/>
                    </a:cubicBezTo>
                    <a:lnTo>
                      <a:pt x="483235" y="279720"/>
                    </a:lnTo>
                    <a:close/>
                    <a:moveTo>
                      <a:pt x="524202" y="279720"/>
                    </a:moveTo>
                    <a:cubicBezTo>
                      <a:pt x="524292" y="272136"/>
                      <a:pt x="518212" y="265910"/>
                      <a:pt x="510628" y="265820"/>
                    </a:cubicBezTo>
                    <a:cubicBezTo>
                      <a:pt x="503044" y="265731"/>
                      <a:pt x="496817" y="271811"/>
                      <a:pt x="496728" y="279395"/>
                    </a:cubicBezTo>
                    <a:cubicBezTo>
                      <a:pt x="496639" y="286979"/>
                      <a:pt x="502719" y="293205"/>
                      <a:pt x="510302" y="293294"/>
                    </a:cubicBezTo>
                    <a:lnTo>
                      <a:pt x="510302" y="293294"/>
                    </a:lnTo>
                    <a:cubicBezTo>
                      <a:pt x="517797" y="293294"/>
                      <a:pt x="523877" y="287214"/>
                      <a:pt x="523877" y="279720"/>
                    </a:cubicBezTo>
                    <a:lnTo>
                      <a:pt x="523877" y="279720"/>
                    </a:lnTo>
                    <a:close/>
                    <a:moveTo>
                      <a:pt x="564845" y="279720"/>
                    </a:moveTo>
                    <a:cubicBezTo>
                      <a:pt x="564934" y="272136"/>
                      <a:pt x="558854" y="265910"/>
                      <a:pt x="551270" y="265820"/>
                    </a:cubicBezTo>
                    <a:cubicBezTo>
                      <a:pt x="543686" y="265731"/>
                      <a:pt x="537460" y="271811"/>
                      <a:pt x="537371" y="279395"/>
                    </a:cubicBezTo>
                    <a:cubicBezTo>
                      <a:pt x="537281" y="286979"/>
                      <a:pt x="543361" y="293205"/>
                      <a:pt x="550945" y="293294"/>
                    </a:cubicBezTo>
                    <a:lnTo>
                      <a:pt x="550945" y="293294"/>
                    </a:lnTo>
                    <a:cubicBezTo>
                      <a:pt x="558529" y="293294"/>
                      <a:pt x="564682" y="287141"/>
                      <a:pt x="564682" y="279557"/>
                    </a:cubicBezTo>
                    <a:lnTo>
                      <a:pt x="564682" y="279557"/>
                    </a:lnTo>
                    <a:close/>
                    <a:moveTo>
                      <a:pt x="605487" y="279720"/>
                    </a:moveTo>
                    <a:cubicBezTo>
                      <a:pt x="605577" y="272136"/>
                      <a:pt x="599497" y="265910"/>
                      <a:pt x="591913" y="265820"/>
                    </a:cubicBezTo>
                    <a:cubicBezTo>
                      <a:pt x="584329" y="265731"/>
                      <a:pt x="578102" y="271811"/>
                      <a:pt x="578013" y="279395"/>
                    </a:cubicBezTo>
                    <a:cubicBezTo>
                      <a:pt x="577924" y="286979"/>
                      <a:pt x="584004" y="293205"/>
                      <a:pt x="591587" y="293294"/>
                    </a:cubicBezTo>
                    <a:lnTo>
                      <a:pt x="591587" y="293294"/>
                    </a:lnTo>
                    <a:cubicBezTo>
                      <a:pt x="599082" y="293294"/>
                      <a:pt x="605162" y="287214"/>
                      <a:pt x="605162" y="279720"/>
                    </a:cubicBezTo>
                    <a:lnTo>
                      <a:pt x="605162" y="279720"/>
                    </a:lnTo>
                    <a:close/>
                    <a:moveTo>
                      <a:pt x="646130" y="279720"/>
                    </a:moveTo>
                    <a:cubicBezTo>
                      <a:pt x="646219" y="272136"/>
                      <a:pt x="640139" y="265910"/>
                      <a:pt x="632555" y="265820"/>
                    </a:cubicBezTo>
                    <a:cubicBezTo>
                      <a:pt x="624971" y="265731"/>
                      <a:pt x="618745" y="271811"/>
                      <a:pt x="618656" y="279395"/>
                    </a:cubicBezTo>
                    <a:cubicBezTo>
                      <a:pt x="618566" y="286979"/>
                      <a:pt x="624646" y="293205"/>
                      <a:pt x="632230" y="293294"/>
                    </a:cubicBezTo>
                    <a:cubicBezTo>
                      <a:pt x="632255" y="293294"/>
                      <a:pt x="632287" y="293294"/>
                      <a:pt x="632311" y="293294"/>
                    </a:cubicBezTo>
                    <a:lnTo>
                      <a:pt x="632311" y="293294"/>
                    </a:lnTo>
                    <a:cubicBezTo>
                      <a:pt x="639863" y="293254"/>
                      <a:pt x="645967" y="287109"/>
                      <a:pt x="645967" y="279557"/>
                    </a:cubicBezTo>
                    <a:lnTo>
                      <a:pt x="645967" y="279557"/>
                    </a:lnTo>
                    <a:close/>
                    <a:moveTo>
                      <a:pt x="441617" y="392137"/>
                    </a:moveTo>
                    <a:cubicBezTo>
                      <a:pt x="441706" y="384553"/>
                      <a:pt x="435626" y="378327"/>
                      <a:pt x="428042" y="378237"/>
                    </a:cubicBezTo>
                    <a:cubicBezTo>
                      <a:pt x="420458" y="378148"/>
                      <a:pt x="414232" y="384228"/>
                      <a:pt x="414143" y="391812"/>
                    </a:cubicBezTo>
                    <a:cubicBezTo>
                      <a:pt x="414053" y="399396"/>
                      <a:pt x="420133" y="405622"/>
                      <a:pt x="427717" y="405711"/>
                    </a:cubicBezTo>
                    <a:lnTo>
                      <a:pt x="427717" y="405711"/>
                    </a:lnTo>
                    <a:cubicBezTo>
                      <a:pt x="435301" y="405711"/>
                      <a:pt x="441454" y="399558"/>
                      <a:pt x="441454" y="391975"/>
                    </a:cubicBezTo>
                    <a:lnTo>
                      <a:pt x="441454" y="391975"/>
                    </a:lnTo>
                    <a:close/>
                    <a:moveTo>
                      <a:pt x="482260" y="392137"/>
                    </a:moveTo>
                    <a:cubicBezTo>
                      <a:pt x="482349" y="384553"/>
                      <a:pt x="476269" y="378327"/>
                      <a:pt x="468685" y="378237"/>
                    </a:cubicBezTo>
                    <a:cubicBezTo>
                      <a:pt x="461101" y="378148"/>
                      <a:pt x="454874" y="384228"/>
                      <a:pt x="454785" y="391812"/>
                    </a:cubicBezTo>
                    <a:cubicBezTo>
                      <a:pt x="454695" y="399396"/>
                      <a:pt x="460776" y="405622"/>
                      <a:pt x="468360" y="405711"/>
                    </a:cubicBezTo>
                    <a:lnTo>
                      <a:pt x="468360" y="405711"/>
                    </a:lnTo>
                    <a:cubicBezTo>
                      <a:pt x="475854" y="405711"/>
                      <a:pt x="481934" y="399631"/>
                      <a:pt x="481934" y="392137"/>
                    </a:cubicBezTo>
                    <a:lnTo>
                      <a:pt x="481934" y="392137"/>
                    </a:lnTo>
                    <a:close/>
                    <a:moveTo>
                      <a:pt x="522902" y="392137"/>
                    </a:moveTo>
                    <a:cubicBezTo>
                      <a:pt x="522991" y="384553"/>
                      <a:pt x="516911" y="378327"/>
                      <a:pt x="509327" y="378237"/>
                    </a:cubicBezTo>
                    <a:cubicBezTo>
                      <a:pt x="501743" y="378148"/>
                      <a:pt x="495517" y="384228"/>
                      <a:pt x="495428" y="391812"/>
                    </a:cubicBezTo>
                    <a:cubicBezTo>
                      <a:pt x="495338" y="399396"/>
                      <a:pt x="501418" y="405622"/>
                      <a:pt x="509002" y="405711"/>
                    </a:cubicBezTo>
                    <a:lnTo>
                      <a:pt x="509002" y="405711"/>
                    </a:lnTo>
                    <a:cubicBezTo>
                      <a:pt x="516497" y="405711"/>
                      <a:pt x="522577" y="399631"/>
                      <a:pt x="522577" y="392137"/>
                    </a:cubicBezTo>
                    <a:lnTo>
                      <a:pt x="522577" y="392137"/>
                    </a:lnTo>
                    <a:close/>
                    <a:moveTo>
                      <a:pt x="563545" y="392137"/>
                    </a:moveTo>
                    <a:cubicBezTo>
                      <a:pt x="563634" y="384553"/>
                      <a:pt x="557554" y="378327"/>
                      <a:pt x="549970" y="378237"/>
                    </a:cubicBezTo>
                    <a:cubicBezTo>
                      <a:pt x="542386" y="378148"/>
                      <a:pt x="536159" y="384228"/>
                      <a:pt x="536070" y="391812"/>
                    </a:cubicBezTo>
                    <a:cubicBezTo>
                      <a:pt x="535980" y="399396"/>
                      <a:pt x="542061" y="405622"/>
                      <a:pt x="549645" y="405711"/>
                    </a:cubicBezTo>
                    <a:lnTo>
                      <a:pt x="549645" y="405711"/>
                    </a:lnTo>
                    <a:cubicBezTo>
                      <a:pt x="557188" y="405760"/>
                      <a:pt x="563333" y="399680"/>
                      <a:pt x="563382" y="392137"/>
                    </a:cubicBezTo>
                    <a:cubicBezTo>
                      <a:pt x="563382" y="392080"/>
                      <a:pt x="563382" y="392031"/>
                      <a:pt x="563382" y="391975"/>
                    </a:cubicBezTo>
                    <a:lnTo>
                      <a:pt x="563382" y="391975"/>
                    </a:lnTo>
                    <a:close/>
                    <a:moveTo>
                      <a:pt x="604187" y="392137"/>
                    </a:moveTo>
                    <a:cubicBezTo>
                      <a:pt x="604276" y="384553"/>
                      <a:pt x="598196" y="378327"/>
                      <a:pt x="590612" y="378237"/>
                    </a:cubicBezTo>
                    <a:cubicBezTo>
                      <a:pt x="583028" y="378148"/>
                      <a:pt x="576802" y="384228"/>
                      <a:pt x="576713" y="391812"/>
                    </a:cubicBezTo>
                    <a:cubicBezTo>
                      <a:pt x="576623" y="399396"/>
                      <a:pt x="582703" y="405622"/>
                      <a:pt x="590287" y="405711"/>
                    </a:cubicBezTo>
                    <a:lnTo>
                      <a:pt x="590287" y="405711"/>
                    </a:lnTo>
                    <a:cubicBezTo>
                      <a:pt x="597741" y="405711"/>
                      <a:pt x="603780" y="399672"/>
                      <a:pt x="603780" y="392218"/>
                    </a:cubicBezTo>
                    <a:cubicBezTo>
                      <a:pt x="603780" y="392194"/>
                      <a:pt x="603780" y="392161"/>
                      <a:pt x="603780" y="392137"/>
                    </a:cubicBezTo>
                    <a:lnTo>
                      <a:pt x="603780" y="392137"/>
                    </a:lnTo>
                    <a:close/>
                    <a:moveTo>
                      <a:pt x="644830" y="392137"/>
                    </a:moveTo>
                    <a:cubicBezTo>
                      <a:pt x="644244" y="384569"/>
                      <a:pt x="637644" y="378912"/>
                      <a:pt x="630076" y="379497"/>
                    </a:cubicBezTo>
                    <a:cubicBezTo>
                      <a:pt x="623321" y="380017"/>
                      <a:pt x="617956" y="385382"/>
                      <a:pt x="617436" y="392137"/>
                    </a:cubicBezTo>
                    <a:cubicBezTo>
                      <a:pt x="617347" y="399721"/>
                      <a:pt x="623419" y="405947"/>
                      <a:pt x="631011" y="406037"/>
                    </a:cubicBezTo>
                    <a:cubicBezTo>
                      <a:pt x="631011" y="406037"/>
                      <a:pt x="631011" y="406037"/>
                      <a:pt x="631011" y="406037"/>
                    </a:cubicBezTo>
                    <a:lnTo>
                      <a:pt x="631011" y="406037"/>
                    </a:lnTo>
                    <a:cubicBezTo>
                      <a:pt x="638554" y="406037"/>
                      <a:pt x="644667" y="399924"/>
                      <a:pt x="644667" y="392381"/>
                    </a:cubicBezTo>
                    <a:cubicBezTo>
                      <a:pt x="644667" y="392357"/>
                      <a:pt x="644667" y="392324"/>
                      <a:pt x="644667" y="392300"/>
                    </a:cubicBezTo>
                    <a:lnTo>
                      <a:pt x="644667" y="3923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 name="Google Shape;235;p20"/>
              <p:cNvSpPr/>
              <p:nvPr/>
            </p:nvSpPr>
            <p:spPr>
              <a:xfrm>
                <a:off x="-129830" y="3836475"/>
                <a:ext cx="646622" cy="407808"/>
              </a:xfrm>
              <a:custGeom>
                <a:rect b="b" l="l" r="r" t="t"/>
                <a:pathLst>
                  <a:path extrusionOk="0" h="407808" w="646622">
                    <a:moveTo>
                      <a:pt x="58927" y="25705"/>
                    </a:moveTo>
                    <a:lnTo>
                      <a:pt x="11213" y="25705"/>
                    </a:lnTo>
                    <a:cubicBezTo>
                      <a:pt x="4750" y="25705"/>
                      <a:pt x="-492" y="20462"/>
                      <a:pt x="-492" y="14000"/>
                    </a:cubicBezTo>
                    <a:lnTo>
                      <a:pt x="-492" y="14000"/>
                    </a:lnTo>
                    <a:cubicBezTo>
                      <a:pt x="-492" y="7505"/>
                      <a:pt x="4718" y="2222"/>
                      <a:pt x="11213" y="2133"/>
                    </a:cubicBezTo>
                    <a:lnTo>
                      <a:pt x="58927" y="2133"/>
                    </a:lnTo>
                    <a:cubicBezTo>
                      <a:pt x="65478" y="2133"/>
                      <a:pt x="70794" y="7449"/>
                      <a:pt x="70794" y="14000"/>
                    </a:cubicBezTo>
                    <a:lnTo>
                      <a:pt x="70794" y="14000"/>
                    </a:lnTo>
                    <a:cubicBezTo>
                      <a:pt x="70794" y="20462"/>
                      <a:pt x="65552" y="25705"/>
                      <a:pt x="59090" y="25705"/>
                    </a:cubicBezTo>
                    <a:close/>
                    <a:moveTo>
                      <a:pt x="70794" y="68542"/>
                    </a:moveTo>
                    <a:cubicBezTo>
                      <a:pt x="70794" y="62080"/>
                      <a:pt x="65552" y="56837"/>
                      <a:pt x="59090" y="56837"/>
                    </a:cubicBezTo>
                    <a:lnTo>
                      <a:pt x="11213" y="56837"/>
                    </a:lnTo>
                    <a:cubicBezTo>
                      <a:pt x="4791" y="56789"/>
                      <a:pt x="-444" y="61958"/>
                      <a:pt x="-492" y="68380"/>
                    </a:cubicBezTo>
                    <a:cubicBezTo>
                      <a:pt x="-492" y="68437"/>
                      <a:pt x="-492" y="68486"/>
                      <a:pt x="-492" y="68542"/>
                    </a:cubicBezTo>
                    <a:lnTo>
                      <a:pt x="-492" y="68542"/>
                    </a:lnTo>
                    <a:cubicBezTo>
                      <a:pt x="-492" y="75037"/>
                      <a:pt x="4718" y="80321"/>
                      <a:pt x="11213" y="80410"/>
                    </a:cubicBezTo>
                    <a:lnTo>
                      <a:pt x="58927" y="80410"/>
                    </a:lnTo>
                    <a:cubicBezTo>
                      <a:pt x="65478" y="80410"/>
                      <a:pt x="70794" y="75094"/>
                      <a:pt x="70794" y="68542"/>
                    </a:cubicBezTo>
                    <a:close/>
                    <a:moveTo>
                      <a:pt x="70794" y="123085"/>
                    </a:moveTo>
                    <a:cubicBezTo>
                      <a:pt x="70844" y="116663"/>
                      <a:pt x="65674" y="111428"/>
                      <a:pt x="59252" y="111380"/>
                    </a:cubicBezTo>
                    <a:cubicBezTo>
                      <a:pt x="59196" y="111380"/>
                      <a:pt x="59146" y="111380"/>
                      <a:pt x="59090" y="111380"/>
                    </a:cubicBezTo>
                    <a:lnTo>
                      <a:pt x="11213" y="111380"/>
                    </a:lnTo>
                    <a:cubicBezTo>
                      <a:pt x="4702" y="112144"/>
                      <a:pt x="44" y="118045"/>
                      <a:pt x="817" y="124556"/>
                    </a:cubicBezTo>
                    <a:cubicBezTo>
                      <a:pt x="1459" y="130010"/>
                      <a:pt x="5758" y="134310"/>
                      <a:pt x="11213" y="134952"/>
                    </a:cubicBezTo>
                    <a:lnTo>
                      <a:pt x="58927" y="134952"/>
                    </a:lnTo>
                    <a:cubicBezTo>
                      <a:pt x="65478" y="134952"/>
                      <a:pt x="70794" y="129636"/>
                      <a:pt x="70794" y="123085"/>
                    </a:cubicBezTo>
                    <a:close/>
                    <a:moveTo>
                      <a:pt x="70794" y="177627"/>
                    </a:moveTo>
                    <a:cubicBezTo>
                      <a:pt x="70844" y="171205"/>
                      <a:pt x="65674" y="165971"/>
                      <a:pt x="59252" y="165922"/>
                    </a:cubicBezTo>
                    <a:cubicBezTo>
                      <a:pt x="59196" y="165922"/>
                      <a:pt x="59146" y="165922"/>
                      <a:pt x="59090" y="165922"/>
                    </a:cubicBezTo>
                    <a:lnTo>
                      <a:pt x="11213" y="165922"/>
                    </a:lnTo>
                    <a:cubicBezTo>
                      <a:pt x="4726" y="166458"/>
                      <a:pt x="-94" y="172156"/>
                      <a:pt x="442" y="178643"/>
                    </a:cubicBezTo>
                    <a:cubicBezTo>
                      <a:pt x="922" y="184382"/>
                      <a:pt x="5474" y="188934"/>
                      <a:pt x="11213" y="189413"/>
                    </a:cubicBezTo>
                    <a:lnTo>
                      <a:pt x="58927" y="189413"/>
                    </a:lnTo>
                    <a:cubicBezTo>
                      <a:pt x="65438" y="189462"/>
                      <a:pt x="70746" y="184219"/>
                      <a:pt x="70794" y="177708"/>
                    </a:cubicBezTo>
                    <a:cubicBezTo>
                      <a:pt x="70794" y="177684"/>
                      <a:pt x="70794" y="177651"/>
                      <a:pt x="70794" y="177627"/>
                    </a:cubicBezTo>
                    <a:lnTo>
                      <a:pt x="70794" y="177627"/>
                    </a:lnTo>
                    <a:close/>
                    <a:moveTo>
                      <a:pt x="70794" y="232088"/>
                    </a:moveTo>
                    <a:cubicBezTo>
                      <a:pt x="70794" y="225666"/>
                      <a:pt x="65593" y="220464"/>
                      <a:pt x="59171" y="220464"/>
                    </a:cubicBezTo>
                    <a:cubicBezTo>
                      <a:pt x="59146" y="220464"/>
                      <a:pt x="59114" y="220464"/>
                      <a:pt x="59090" y="220464"/>
                    </a:cubicBezTo>
                    <a:lnTo>
                      <a:pt x="11213" y="220464"/>
                    </a:lnTo>
                    <a:cubicBezTo>
                      <a:pt x="4726" y="221001"/>
                      <a:pt x="-94" y="226699"/>
                      <a:pt x="442" y="233185"/>
                    </a:cubicBezTo>
                    <a:cubicBezTo>
                      <a:pt x="922" y="238924"/>
                      <a:pt x="5474" y="243476"/>
                      <a:pt x="11213" y="243955"/>
                    </a:cubicBezTo>
                    <a:lnTo>
                      <a:pt x="58927" y="243955"/>
                    </a:lnTo>
                    <a:cubicBezTo>
                      <a:pt x="65478" y="243955"/>
                      <a:pt x="70794" y="238640"/>
                      <a:pt x="70794" y="232088"/>
                    </a:cubicBezTo>
                    <a:close/>
                    <a:moveTo>
                      <a:pt x="70794" y="286630"/>
                    </a:moveTo>
                    <a:cubicBezTo>
                      <a:pt x="70794" y="280168"/>
                      <a:pt x="65552" y="274925"/>
                      <a:pt x="59090" y="274925"/>
                    </a:cubicBezTo>
                    <a:lnTo>
                      <a:pt x="11213" y="274925"/>
                    </a:lnTo>
                    <a:cubicBezTo>
                      <a:pt x="4702" y="275689"/>
                      <a:pt x="44" y="281590"/>
                      <a:pt x="817" y="288101"/>
                    </a:cubicBezTo>
                    <a:cubicBezTo>
                      <a:pt x="1459" y="293556"/>
                      <a:pt x="5758" y="297855"/>
                      <a:pt x="11213" y="298498"/>
                    </a:cubicBezTo>
                    <a:lnTo>
                      <a:pt x="58927" y="298498"/>
                    </a:lnTo>
                    <a:cubicBezTo>
                      <a:pt x="65478" y="298498"/>
                      <a:pt x="70794" y="293182"/>
                      <a:pt x="70794" y="286630"/>
                    </a:cubicBezTo>
                    <a:close/>
                    <a:moveTo>
                      <a:pt x="70794" y="341172"/>
                    </a:moveTo>
                    <a:cubicBezTo>
                      <a:pt x="70794" y="334710"/>
                      <a:pt x="65552" y="329467"/>
                      <a:pt x="59090" y="329467"/>
                    </a:cubicBezTo>
                    <a:lnTo>
                      <a:pt x="11213" y="329467"/>
                    </a:lnTo>
                    <a:cubicBezTo>
                      <a:pt x="4702" y="330231"/>
                      <a:pt x="44" y="336133"/>
                      <a:pt x="817" y="342644"/>
                    </a:cubicBezTo>
                    <a:cubicBezTo>
                      <a:pt x="1459" y="348098"/>
                      <a:pt x="5758" y="352398"/>
                      <a:pt x="11213" y="353040"/>
                    </a:cubicBezTo>
                    <a:lnTo>
                      <a:pt x="58927" y="353040"/>
                    </a:lnTo>
                    <a:cubicBezTo>
                      <a:pt x="65478" y="353040"/>
                      <a:pt x="70794" y="347724"/>
                      <a:pt x="70794" y="341172"/>
                    </a:cubicBezTo>
                    <a:close/>
                    <a:moveTo>
                      <a:pt x="70794" y="395877"/>
                    </a:moveTo>
                    <a:cubicBezTo>
                      <a:pt x="70794" y="389326"/>
                      <a:pt x="65478" y="384009"/>
                      <a:pt x="58927" y="384009"/>
                    </a:cubicBezTo>
                    <a:lnTo>
                      <a:pt x="11213" y="384009"/>
                    </a:lnTo>
                    <a:cubicBezTo>
                      <a:pt x="4702" y="384774"/>
                      <a:pt x="44" y="390675"/>
                      <a:pt x="817" y="397186"/>
                    </a:cubicBezTo>
                    <a:cubicBezTo>
                      <a:pt x="1459" y="402640"/>
                      <a:pt x="5758" y="406940"/>
                      <a:pt x="11213" y="407582"/>
                    </a:cubicBezTo>
                    <a:lnTo>
                      <a:pt x="58927" y="407582"/>
                    </a:lnTo>
                    <a:cubicBezTo>
                      <a:pt x="65373" y="407631"/>
                      <a:pt x="70664" y="402486"/>
                      <a:pt x="70794" y="396040"/>
                    </a:cubicBezTo>
                    <a:lnTo>
                      <a:pt x="70794" y="396040"/>
                    </a:lnTo>
                    <a:close/>
                    <a:moveTo>
                      <a:pt x="249621" y="13838"/>
                    </a:moveTo>
                    <a:cubicBezTo>
                      <a:pt x="249581" y="7302"/>
                      <a:pt x="244290" y="2011"/>
                      <a:pt x="237754" y="1970"/>
                    </a:cubicBezTo>
                    <a:lnTo>
                      <a:pt x="112575" y="1970"/>
                    </a:lnTo>
                    <a:cubicBezTo>
                      <a:pt x="106040" y="2011"/>
                      <a:pt x="100748" y="7302"/>
                      <a:pt x="100708" y="13838"/>
                    </a:cubicBezTo>
                    <a:lnTo>
                      <a:pt x="100708" y="13838"/>
                    </a:lnTo>
                    <a:cubicBezTo>
                      <a:pt x="100748" y="20284"/>
                      <a:pt x="105967" y="25502"/>
                      <a:pt x="112413" y="25543"/>
                    </a:cubicBezTo>
                    <a:lnTo>
                      <a:pt x="237754" y="25543"/>
                    </a:lnTo>
                    <a:cubicBezTo>
                      <a:pt x="244216" y="25632"/>
                      <a:pt x="249532" y="20462"/>
                      <a:pt x="249621" y="14000"/>
                    </a:cubicBezTo>
                    <a:cubicBezTo>
                      <a:pt x="249621" y="14000"/>
                      <a:pt x="249621" y="14000"/>
                      <a:pt x="249621" y="14000"/>
                    </a:cubicBezTo>
                    <a:lnTo>
                      <a:pt x="249621" y="14000"/>
                    </a:lnTo>
                    <a:close/>
                    <a:moveTo>
                      <a:pt x="249621" y="68380"/>
                    </a:moveTo>
                    <a:cubicBezTo>
                      <a:pt x="249581" y="61934"/>
                      <a:pt x="244362" y="56715"/>
                      <a:pt x="237917" y="56675"/>
                    </a:cubicBezTo>
                    <a:lnTo>
                      <a:pt x="112250" y="56675"/>
                    </a:lnTo>
                    <a:cubicBezTo>
                      <a:pt x="105804" y="56626"/>
                      <a:pt x="100512" y="61771"/>
                      <a:pt x="100382" y="68217"/>
                    </a:cubicBezTo>
                    <a:lnTo>
                      <a:pt x="100382" y="68217"/>
                    </a:lnTo>
                    <a:cubicBezTo>
                      <a:pt x="100423" y="74753"/>
                      <a:pt x="105715" y="80044"/>
                      <a:pt x="112250" y="80085"/>
                    </a:cubicBezTo>
                    <a:lnTo>
                      <a:pt x="237429" y="80085"/>
                    </a:lnTo>
                    <a:cubicBezTo>
                      <a:pt x="243964" y="80044"/>
                      <a:pt x="249248" y="74753"/>
                      <a:pt x="249296" y="68217"/>
                    </a:cubicBezTo>
                    <a:close/>
                    <a:moveTo>
                      <a:pt x="249621" y="122922"/>
                    </a:moveTo>
                    <a:cubicBezTo>
                      <a:pt x="249621" y="116460"/>
                      <a:pt x="244379" y="111217"/>
                      <a:pt x="237917" y="111217"/>
                    </a:cubicBezTo>
                    <a:lnTo>
                      <a:pt x="112250" y="111217"/>
                    </a:lnTo>
                    <a:cubicBezTo>
                      <a:pt x="105788" y="110412"/>
                      <a:pt x="99903" y="114989"/>
                      <a:pt x="99090" y="121451"/>
                    </a:cubicBezTo>
                    <a:cubicBezTo>
                      <a:pt x="99090" y="121483"/>
                      <a:pt x="99082" y="121508"/>
                      <a:pt x="99082" y="121540"/>
                    </a:cubicBezTo>
                    <a:cubicBezTo>
                      <a:pt x="98318" y="128035"/>
                      <a:pt x="102918" y="133944"/>
                      <a:pt x="109405" y="134790"/>
                    </a:cubicBezTo>
                    <a:lnTo>
                      <a:pt x="237429" y="134790"/>
                    </a:lnTo>
                    <a:cubicBezTo>
                      <a:pt x="243964" y="134749"/>
                      <a:pt x="249248" y="129457"/>
                      <a:pt x="249296" y="122922"/>
                    </a:cubicBezTo>
                    <a:close/>
                    <a:moveTo>
                      <a:pt x="249621" y="177464"/>
                    </a:moveTo>
                    <a:cubicBezTo>
                      <a:pt x="249621" y="171002"/>
                      <a:pt x="244379" y="165759"/>
                      <a:pt x="237917" y="165759"/>
                    </a:cubicBezTo>
                    <a:lnTo>
                      <a:pt x="112250" y="165759"/>
                    </a:lnTo>
                    <a:cubicBezTo>
                      <a:pt x="105698" y="165483"/>
                      <a:pt x="100171" y="170563"/>
                      <a:pt x="99887" y="177115"/>
                    </a:cubicBezTo>
                    <a:cubicBezTo>
                      <a:pt x="99643" y="182951"/>
                      <a:pt x="103675" y="188096"/>
                      <a:pt x="109405" y="189251"/>
                    </a:cubicBezTo>
                    <a:cubicBezTo>
                      <a:pt x="110348" y="189421"/>
                      <a:pt x="111307" y="189421"/>
                      <a:pt x="112250" y="189251"/>
                    </a:cubicBezTo>
                    <a:lnTo>
                      <a:pt x="237429" y="189251"/>
                    </a:lnTo>
                    <a:cubicBezTo>
                      <a:pt x="243940" y="189299"/>
                      <a:pt x="249248" y="184056"/>
                      <a:pt x="249296" y="177546"/>
                    </a:cubicBezTo>
                    <a:cubicBezTo>
                      <a:pt x="249296" y="177521"/>
                      <a:pt x="249296" y="177489"/>
                      <a:pt x="249296" y="177464"/>
                    </a:cubicBezTo>
                    <a:lnTo>
                      <a:pt x="249296" y="177464"/>
                    </a:lnTo>
                    <a:close/>
                    <a:moveTo>
                      <a:pt x="249621" y="231925"/>
                    </a:moveTo>
                    <a:cubicBezTo>
                      <a:pt x="249573" y="225496"/>
                      <a:pt x="244346" y="220302"/>
                      <a:pt x="237917" y="220302"/>
                    </a:cubicBezTo>
                    <a:lnTo>
                      <a:pt x="112250" y="220302"/>
                    </a:lnTo>
                    <a:cubicBezTo>
                      <a:pt x="105829" y="219009"/>
                      <a:pt x="99570" y="223171"/>
                      <a:pt x="98277" y="229592"/>
                    </a:cubicBezTo>
                    <a:cubicBezTo>
                      <a:pt x="96985" y="236022"/>
                      <a:pt x="101146" y="242281"/>
                      <a:pt x="107568" y="243573"/>
                    </a:cubicBezTo>
                    <a:cubicBezTo>
                      <a:pt x="108177" y="243695"/>
                      <a:pt x="108787" y="243768"/>
                      <a:pt x="109405" y="243793"/>
                    </a:cubicBezTo>
                    <a:cubicBezTo>
                      <a:pt x="110348" y="243964"/>
                      <a:pt x="111307" y="243964"/>
                      <a:pt x="112250" y="243793"/>
                    </a:cubicBezTo>
                    <a:lnTo>
                      <a:pt x="237429" y="243793"/>
                    </a:lnTo>
                    <a:cubicBezTo>
                      <a:pt x="243980" y="243793"/>
                      <a:pt x="249296" y="238477"/>
                      <a:pt x="249296" y="231925"/>
                    </a:cubicBezTo>
                    <a:close/>
                    <a:moveTo>
                      <a:pt x="399674" y="286467"/>
                    </a:moveTo>
                    <a:cubicBezTo>
                      <a:pt x="399633" y="280021"/>
                      <a:pt x="394415" y="274803"/>
                      <a:pt x="387969" y="274763"/>
                    </a:cubicBezTo>
                    <a:lnTo>
                      <a:pt x="262140" y="274763"/>
                    </a:lnTo>
                    <a:cubicBezTo>
                      <a:pt x="255628" y="275527"/>
                      <a:pt x="250971" y="281428"/>
                      <a:pt x="251743" y="287939"/>
                    </a:cubicBezTo>
                    <a:cubicBezTo>
                      <a:pt x="252385" y="293393"/>
                      <a:pt x="256685" y="297693"/>
                      <a:pt x="262140" y="298335"/>
                    </a:cubicBezTo>
                    <a:lnTo>
                      <a:pt x="387481" y="298335"/>
                    </a:lnTo>
                    <a:cubicBezTo>
                      <a:pt x="394033" y="298335"/>
                      <a:pt x="399349" y="293019"/>
                      <a:pt x="399349" y="286467"/>
                    </a:cubicBezTo>
                    <a:close/>
                    <a:moveTo>
                      <a:pt x="399674" y="341010"/>
                    </a:moveTo>
                    <a:cubicBezTo>
                      <a:pt x="399633" y="334564"/>
                      <a:pt x="394415" y="329345"/>
                      <a:pt x="387969" y="329305"/>
                    </a:cubicBezTo>
                    <a:lnTo>
                      <a:pt x="262140" y="329305"/>
                    </a:lnTo>
                    <a:cubicBezTo>
                      <a:pt x="255628" y="330069"/>
                      <a:pt x="250971" y="335970"/>
                      <a:pt x="251743" y="342481"/>
                    </a:cubicBezTo>
                    <a:cubicBezTo>
                      <a:pt x="252385" y="347935"/>
                      <a:pt x="256685" y="352235"/>
                      <a:pt x="262140" y="352877"/>
                    </a:cubicBezTo>
                    <a:lnTo>
                      <a:pt x="387481" y="352877"/>
                    </a:lnTo>
                    <a:cubicBezTo>
                      <a:pt x="394033" y="352877"/>
                      <a:pt x="399349" y="347561"/>
                      <a:pt x="399349" y="341010"/>
                    </a:cubicBezTo>
                    <a:close/>
                    <a:moveTo>
                      <a:pt x="399674" y="395714"/>
                    </a:moveTo>
                    <a:cubicBezTo>
                      <a:pt x="399674" y="389163"/>
                      <a:pt x="394358" y="383847"/>
                      <a:pt x="387806" y="383847"/>
                    </a:cubicBezTo>
                    <a:lnTo>
                      <a:pt x="262140" y="383847"/>
                    </a:lnTo>
                    <a:cubicBezTo>
                      <a:pt x="255628" y="384611"/>
                      <a:pt x="250971" y="390512"/>
                      <a:pt x="251743" y="397023"/>
                    </a:cubicBezTo>
                    <a:cubicBezTo>
                      <a:pt x="252385" y="402477"/>
                      <a:pt x="256685" y="406778"/>
                      <a:pt x="262140" y="407419"/>
                    </a:cubicBezTo>
                    <a:lnTo>
                      <a:pt x="387481" y="407419"/>
                    </a:lnTo>
                    <a:cubicBezTo>
                      <a:pt x="393927" y="407468"/>
                      <a:pt x="399219" y="402323"/>
                      <a:pt x="399349" y="395877"/>
                    </a:cubicBezTo>
                    <a:lnTo>
                      <a:pt x="399349" y="395877"/>
                    </a:lnTo>
                    <a:close/>
                    <a:moveTo>
                      <a:pt x="304814" y="13675"/>
                    </a:moveTo>
                    <a:cubicBezTo>
                      <a:pt x="304814" y="6091"/>
                      <a:pt x="298661" y="-62"/>
                      <a:pt x="291077" y="-62"/>
                    </a:cubicBezTo>
                    <a:cubicBezTo>
                      <a:pt x="283493" y="-62"/>
                      <a:pt x="277340" y="6091"/>
                      <a:pt x="277340" y="13675"/>
                    </a:cubicBezTo>
                    <a:cubicBezTo>
                      <a:pt x="277340" y="21259"/>
                      <a:pt x="283493" y="27412"/>
                      <a:pt x="291077" y="27412"/>
                    </a:cubicBezTo>
                    <a:cubicBezTo>
                      <a:pt x="298661" y="27412"/>
                      <a:pt x="304814" y="21259"/>
                      <a:pt x="304814" y="13675"/>
                    </a:cubicBezTo>
                    <a:close/>
                    <a:moveTo>
                      <a:pt x="345457" y="13675"/>
                    </a:moveTo>
                    <a:cubicBezTo>
                      <a:pt x="345546" y="6091"/>
                      <a:pt x="339466" y="-135"/>
                      <a:pt x="331882" y="-225"/>
                    </a:cubicBezTo>
                    <a:cubicBezTo>
                      <a:pt x="324298" y="-314"/>
                      <a:pt x="318072" y="5766"/>
                      <a:pt x="317982" y="13350"/>
                    </a:cubicBezTo>
                    <a:cubicBezTo>
                      <a:pt x="317893" y="20934"/>
                      <a:pt x="323973" y="27160"/>
                      <a:pt x="331557" y="27250"/>
                    </a:cubicBezTo>
                    <a:lnTo>
                      <a:pt x="331557" y="27250"/>
                    </a:lnTo>
                    <a:cubicBezTo>
                      <a:pt x="339051" y="27250"/>
                      <a:pt x="345131" y="21169"/>
                      <a:pt x="345131" y="13675"/>
                    </a:cubicBezTo>
                    <a:close/>
                    <a:moveTo>
                      <a:pt x="386099" y="13675"/>
                    </a:moveTo>
                    <a:cubicBezTo>
                      <a:pt x="386189" y="6091"/>
                      <a:pt x="380109" y="-135"/>
                      <a:pt x="372525" y="-225"/>
                    </a:cubicBezTo>
                    <a:cubicBezTo>
                      <a:pt x="364941" y="-314"/>
                      <a:pt x="358714" y="5766"/>
                      <a:pt x="358625" y="13350"/>
                    </a:cubicBezTo>
                    <a:cubicBezTo>
                      <a:pt x="358536" y="20934"/>
                      <a:pt x="364616" y="27160"/>
                      <a:pt x="372199" y="27250"/>
                    </a:cubicBezTo>
                    <a:lnTo>
                      <a:pt x="372199" y="27250"/>
                    </a:lnTo>
                    <a:cubicBezTo>
                      <a:pt x="379727" y="27250"/>
                      <a:pt x="385847" y="21202"/>
                      <a:pt x="385937" y="13675"/>
                    </a:cubicBezTo>
                    <a:close/>
                    <a:moveTo>
                      <a:pt x="426742" y="13675"/>
                    </a:moveTo>
                    <a:cubicBezTo>
                      <a:pt x="426831" y="6091"/>
                      <a:pt x="420751" y="-135"/>
                      <a:pt x="413167" y="-225"/>
                    </a:cubicBezTo>
                    <a:cubicBezTo>
                      <a:pt x="405583" y="-314"/>
                      <a:pt x="399357" y="5766"/>
                      <a:pt x="399267" y="13350"/>
                    </a:cubicBezTo>
                    <a:cubicBezTo>
                      <a:pt x="399178" y="20934"/>
                      <a:pt x="405258" y="27160"/>
                      <a:pt x="412842" y="27250"/>
                    </a:cubicBezTo>
                    <a:lnTo>
                      <a:pt x="412842" y="27250"/>
                    </a:lnTo>
                    <a:cubicBezTo>
                      <a:pt x="420296" y="27250"/>
                      <a:pt x="426335" y="21210"/>
                      <a:pt x="426335" y="13756"/>
                    </a:cubicBezTo>
                    <a:cubicBezTo>
                      <a:pt x="426335" y="13732"/>
                      <a:pt x="426335" y="13700"/>
                      <a:pt x="426335" y="13675"/>
                    </a:cubicBezTo>
                    <a:close/>
                    <a:moveTo>
                      <a:pt x="467384" y="13675"/>
                    </a:moveTo>
                    <a:cubicBezTo>
                      <a:pt x="467474" y="6091"/>
                      <a:pt x="461394" y="-135"/>
                      <a:pt x="453810" y="-225"/>
                    </a:cubicBezTo>
                    <a:cubicBezTo>
                      <a:pt x="446226" y="-314"/>
                      <a:pt x="439999" y="5766"/>
                      <a:pt x="439910" y="13350"/>
                    </a:cubicBezTo>
                    <a:cubicBezTo>
                      <a:pt x="439821" y="20934"/>
                      <a:pt x="445901" y="27160"/>
                      <a:pt x="453484" y="27250"/>
                    </a:cubicBezTo>
                    <a:cubicBezTo>
                      <a:pt x="453509" y="27250"/>
                      <a:pt x="453541" y="27250"/>
                      <a:pt x="453566" y="27250"/>
                    </a:cubicBezTo>
                    <a:lnTo>
                      <a:pt x="453566" y="27250"/>
                    </a:lnTo>
                    <a:cubicBezTo>
                      <a:pt x="461060" y="27209"/>
                      <a:pt x="467132" y="21169"/>
                      <a:pt x="467222" y="13675"/>
                    </a:cubicBezTo>
                    <a:close/>
                    <a:moveTo>
                      <a:pt x="508027" y="13675"/>
                    </a:moveTo>
                    <a:cubicBezTo>
                      <a:pt x="508116" y="6091"/>
                      <a:pt x="502036" y="-135"/>
                      <a:pt x="494452" y="-225"/>
                    </a:cubicBezTo>
                    <a:cubicBezTo>
                      <a:pt x="486868" y="-314"/>
                      <a:pt x="480642" y="5766"/>
                      <a:pt x="480552" y="13350"/>
                    </a:cubicBezTo>
                    <a:cubicBezTo>
                      <a:pt x="480463" y="20934"/>
                      <a:pt x="486543" y="27160"/>
                      <a:pt x="494127" y="27250"/>
                    </a:cubicBezTo>
                    <a:cubicBezTo>
                      <a:pt x="494151" y="27250"/>
                      <a:pt x="494184" y="27250"/>
                      <a:pt x="494208" y="27250"/>
                    </a:cubicBezTo>
                    <a:lnTo>
                      <a:pt x="494208" y="27250"/>
                    </a:lnTo>
                    <a:cubicBezTo>
                      <a:pt x="501662" y="27250"/>
                      <a:pt x="507701" y="21210"/>
                      <a:pt x="507701" y="13756"/>
                    </a:cubicBezTo>
                    <a:cubicBezTo>
                      <a:pt x="507701" y="13732"/>
                      <a:pt x="507701" y="13700"/>
                      <a:pt x="507701" y="13675"/>
                    </a:cubicBezTo>
                    <a:close/>
                    <a:moveTo>
                      <a:pt x="304733" y="123085"/>
                    </a:moveTo>
                    <a:cubicBezTo>
                      <a:pt x="304310" y="115956"/>
                      <a:pt x="298197" y="110526"/>
                      <a:pt x="291069" y="110941"/>
                    </a:cubicBezTo>
                    <a:cubicBezTo>
                      <a:pt x="283948" y="111363"/>
                      <a:pt x="278510" y="117476"/>
                      <a:pt x="278925" y="124605"/>
                    </a:cubicBezTo>
                    <a:cubicBezTo>
                      <a:pt x="279315" y="131115"/>
                      <a:pt x="284485" y="136318"/>
                      <a:pt x="290996" y="136741"/>
                    </a:cubicBezTo>
                    <a:cubicBezTo>
                      <a:pt x="298539" y="136789"/>
                      <a:pt x="304684" y="130709"/>
                      <a:pt x="304733" y="123166"/>
                    </a:cubicBezTo>
                    <a:cubicBezTo>
                      <a:pt x="304733" y="123142"/>
                      <a:pt x="304733" y="123109"/>
                      <a:pt x="304733" y="123085"/>
                    </a:cubicBezTo>
                    <a:close/>
                    <a:moveTo>
                      <a:pt x="345375" y="123085"/>
                    </a:moveTo>
                    <a:cubicBezTo>
                      <a:pt x="345416" y="115501"/>
                      <a:pt x="339303" y="109315"/>
                      <a:pt x="331720" y="109266"/>
                    </a:cubicBezTo>
                    <a:cubicBezTo>
                      <a:pt x="324136" y="109225"/>
                      <a:pt x="317950" y="115338"/>
                      <a:pt x="317901" y="122922"/>
                    </a:cubicBezTo>
                    <a:cubicBezTo>
                      <a:pt x="317860" y="130506"/>
                      <a:pt x="323973" y="136692"/>
                      <a:pt x="331557" y="136741"/>
                    </a:cubicBezTo>
                    <a:cubicBezTo>
                      <a:pt x="331581" y="136741"/>
                      <a:pt x="331614" y="136741"/>
                      <a:pt x="331638" y="136741"/>
                    </a:cubicBezTo>
                    <a:lnTo>
                      <a:pt x="331638" y="136741"/>
                    </a:lnTo>
                    <a:cubicBezTo>
                      <a:pt x="339092" y="136789"/>
                      <a:pt x="345164" y="130782"/>
                      <a:pt x="345213" y="123329"/>
                    </a:cubicBezTo>
                    <a:cubicBezTo>
                      <a:pt x="345213" y="123304"/>
                      <a:pt x="345213" y="123272"/>
                      <a:pt x="345213" y="123247"/>
                    </a:cubicBezTo>
                    <a:lnTo>
                      <a:pt x="345213" y="123247"/>
                    </a:lnTo>
                    <a:close/>
                    <a:moveTo>
                      <a:pt x="386018" y="123085"/>
                    </a:moveTo>
                    <a:cubicBezTo>
                      <a:pt x="386059" y="115501"/>
                      <a:pt x="379946" y="109315"/>
                      <a:pt x="372362" y="109266"/>
                    </a:cubicBezTo>
                    <a:cubicBezTo>
                      <a:pt x="364778" y="109225"/>
                      <a:pt x="358592" y="115338"/>
                      <a:pt x="358544" y="122922"/>
                    </a:cubicBezTo>
                    <a:cubicBezTo>
                      <a:pt x="358503" y="130506"/>
                      <a:pt x="364616" y="136692"/>
                      <a:pt x="372199" y="136741"/>
                    </a:cubicBezTo>
                    <a:cubicBezTo>
                      <a:pt x="372224" y="136741"/>
                      <a:pt x="372256" y="136741"/>
                      <a:pt x="372281" y="136741"/>
                    </a:cubicBezTo>
                    <a:lnTo>
                      <a:pt x="372281" y="136741"/>
                    </a:lnTo>
                    <a:cubicBezTo>
                      <a:pt x="379734" y="136879"/>
                      <a:pt x="385879" y="130945"/>
                      <a:pt x="386018" y="123491"/>
                    </a:cubicBezTo>
                    <a:cubicBezTo>
                      <a:pt x="386018" y="123467"/>
                      <a:pt x="386018" y="123434"/>
                      <a:pt x="386018" y="123410"/>
                    </a:cubicBezTo>
                    <a:lnTo>
                      <a:pt x="386018" y="123410"/>
                    </a:lnTo>
                    <a:close/>
                    <a:moveTo>
                      <a:pt x="426660" y="123085"/>
                    </a:moveTo>
                    <a:cubicBezTo>
                      <a:pt x="426701" y="115501"/>
                      <a:pt x="420588" y="109315"/>
                      <a:pt x="413005" y="109266"/>
                    </a:cubicBezTo>
                    <a:cubicBezTo>
                      <a:pt x="405421" y="109225"/>
                      <a:pt x="399235" y="115338"/>
                      <a:pt x="399186" y="122922"/>
                    </a:cubicBezTo>
                    <a:cubicBezTo>
                      <a:pt x="399145" y="130506"/>
                      <a:pt x="405258" y="136692"/>
                      <a:pt x="412842" y="136741"/>
                    </a:cubicBezTo>
                    <a:cubicBezTo>
                      <a:pt x="412866" y="136741"/>
                      <a:pt x="412899" y="136741"/>
                      <a:pt x="412923" y="136741"/>
                    </a:cubicBezTo>
                    <a:lnTo>
                      <a:pt x="412923" y="136741"/>
                    </a:lnTo>
                    <a:cubicBezTo>
                      <a:pt x="420377" y="136741"/>
                      <a:pt x="426416" y="130701"/>
                      <a:pt x="426416" y="123247"/>
                    </a:cubicBezTo>
                    <a:lnTo>
                      <a:pt x="426416" y="123247"/>
                    </a:lnTo>
                    <a:close/>
                    <a:moveTo>
                      <a:pt x="467303" y="123085"/>
                    </a:moveTo>
                    <a:cubicBezTo>
                      <a:pt x="467344" y="115501"/>
                      <a:pt x="461231" y="109315"/>
                      <a:pt x="453647" y="109266"/>
                    </a:cubicBezTo>
                    <a:cubicBezTo>
                      <a:pt x="446063" y="109225"/>
                      <a:pt x="439877" y="115338"/>
                      <a:pt x="439829" y="122922"/>
                    </a:cubicBezTo>
                    <a:cubicBezTo>
                      <a:pt x="439788" y="130506"/>
                      <a:pt x="445901" y="136692"/>
                      <a:pt x="453484" y="136741"/>
                    </a:cubicBezTo>
                    <a:cubicBezTo>
                      <a:pt x="453541" y="136741"/>
                      <a:pt x="453590" y="136741"/>
                      <a:pt x="453647" y="136741"/>
                    </a:cubicBezTo>
                    <a:lnTo>
                      <a:pt x="453647" y="136741"/>
                    </a:lnTo>
                    <a:cubicBezTo>
                      <a:pt x="461052" y="136879"/>
                      <a:pt x="467164" y="130977"/>
                      <a:pt x="467303" y="123572"/>
                    </a:cubicBezTo>
                    <a:cubicBezTo>
                      <a:pt x="467303" y="123524"/>
                      <a:pt x="467303" y="123467"/>
                      <a:pt x="467303" y="123410"/>
                    </a:cubicBezTo>
                    <a:lnTo>
                      <a:pt x="467303" y="123410"/>
                    </a:lnTo>
                    <a:close/>
                    <a:moveTo>
                      <a:pt x="507945" y="123085"/>
                    </a:moveTo>
                    <a:cubicBezTo>
                      <a:pt x="507986" y="115501"/>
                      <a:pt x="501873" y="109315"/>
                      <a:pt x="494290" y="109266"/>
                    </a:cubicBezTo>
                    <a:cubicBezTo>
                      <a:pt x="486706" y="109225"/>
                      <a:pt x="480520" y="115338"/>
                      <a:pt x="480471" y="122922"/>
                    </a:cubicBezTo>
                    <a:cubicBezTo>
                      <a:pt x="480430" y="130506"/>
                      <a:pt x="486543" y="136692"/>
                      <a:pt x="494127" y="136741"/>
                    </a:cubicBezTo>
                    <a:cubicBezTo>
                      <a:pt x="494184" y="136741"/>
                      <a:pt x="494232" y="136741"/>
                      <a:pt x="494290" y="136741"/>
                    </a:cubicBezTo>
                    <a:lnTo>
                      <a:pt x="494290" y="136741"/>
                    </a:lnTo>
                    <a:cubicBezTo>
                      <a:pt x="501743" y="136741"/>
                      <a:pt x="507783" y="130701"/>
                      <a:pt x="507783" y="123247"/>
                    </a:cubicBezTo>
                    <a:lnTo>
                      <a:pt x="507783" y="123247"/>
                    </a:lnTo>
                    <a:close/>
                    <a:moveTo>
                      <a:pt x="442917" y="279883"/>
                    </a:moveTo>
                    <a:cubicBezTo>
                      <a:pt x="442917" y="272300"/>
                      <a:pt x="436764" y="266146"/>
                      <a:pt x="429180" y="266146"/>
                    </a:cubicBezTo>
                    <a:cubicBezTo>
                      <a:pt x="421596" y="266146"/>
                      <a:pt x="415443" y="272300"/>
                      <a:pt x="415443" y="279883"/>
                    </a:cubicBezTo>
                    <a:cubicBezTo>
                      <a:pt x="415443" y="287467"/>
                      <a:pt x="421596" y="293620"/>
                      <a:pt x="429180" y="293620"/>
                    </a:cubicBezTo>
                    <a:lnTo>
                      <a:pt x="429180" y="293620"/>
                    </a:lnTo>
                    <a:cubicBezTo>
                      <a:pt x="436658" y="293669"/>
                      <a:pt x="442787" y="287687"/>
                      <a:pt x="442917" y="280209"/>
                    </a:cubicBezTo>
                    <a:lnTo>
                      <a:pt x="442917" y="280209"/>
                    </a:lnTo>
                    <a:close/>
                    <a:moveTo>
                      <a:pt x="483560" y="279883"/>
                    </a:moveTo>
                    <a:cubicBezTo>
                      <a:pt x="483560" y="272300"/>
                      <a:pt x="477406" y="266146"/>
                      <a:pt x="469823" y="266146"/>
                    </a:cubicBezTo>
                    <a:cubicBezTo>
                      <a:pt x="462239" y="266146"/>
                      <a:pt x="456086" y="272300"/>
                      <a:pt x="456086" y="279883"/>
                    </a:cubicBezTo>
                    <a:cubicBezTo>
                      <a:pt x="456086" y="287467"/>
                      <a:pt x="462239" y="293620"/>
                      <a:pt x="469823" y="293620"/>
                    </a:cubicBezTo>
                    <a:lnTo>
                      <a:pt x="469823" y="293620"/>
                    </a:lnTo>
                    <a:cubicBezTo>
                      <a:pt x="477317" y="293620"/>
                      <a:pt x="483397" y="287540"/>
                      <a:pt x="483397" y="280046"/>
                    </a:cubicBezTo>
                    <a:lnTo>
                      <a:pt x="483397" y="280046"/>
                    </a:lnTo>
                    <a:close/>
                    <a:moveTo>
                      <a:pt x="524202" y="279883"/>
                    </a:moveTo>
                    <a:cubicBezTo>
                      <a:pt x="524202" y="272300"/>
                      <a:pt x="518049" y="266146"/>
                      <a:pt x="510465" y="266146"/>
                    </a:cubicBezTo>
                    <a:cubicBezTo>
                      <a:pt x="502881" y="266146"/>
                      <a:pt x="496728" y="272300"/>
                      <a:pt x="496728" y="279883"/>
                    </a:cubicBezTo>
                    <a:cubicBezTo>
                      <a:pt x="496728" y="287467"/>
                      <a:pt x="502881" y="293620"/>
                      <a:pt x="510465" y="293620"/>
                    </a:cubicBezTo>
                    <a:lnTo>
                      <a:pt x="510465" y="293620"/>
                    </a:lnTo>
                    <a:cubicBezTo>
                      <a:pt x="517960" y="293620"/>
                      <a:pt x="524040" y="287540"/>
                      <a:pt x="524040" y="280046"/>
                    </a:cubicBezTo>
                    <a:lnTo>
                      <a:pt x="524040" y="280046"/>
                    </a:lnTo>
                    <a:close/>
                    <a:moveTo>
                      <a:pt x="564845" y="279883"/>
                    </a:moveTo>
                    <a:cubicBezTo>
                      <a:pt x="564845" y="272300"/>
                      <a:pt x="558691" y="266146"/>
                      <a:pt x="551108" y="266146"/>
                    </a:cubicBezTo>
                    <a:cubicBezTo>
                      <a:pt x="543524" y="266146"/>
                      <a:pt x="537371" y="272300"/>
                      <a:pt x="537371" y="279883"/>
                    </a:cubicBezTo>
                    <a:cubicBezTo>
                      <a:pt x="537371" y="287467"/>
                      <a:pt x="543524" y="293620"/>
                      <a:pt x="551108" y="293620"/>
                    </a:cubicBezTo>
                    <a:lnTo>
                      <a:pt x="551108" y="293620"/>
                    </a:lnTo>
                    <a:cubicBezTo>
                      <a:pt x="558602" y="293710"/>
                      <a:pt x="564756" y="287703"/>
                      <a:pt x="564845" y="280209"/>
                    </a:cubicBezTo>
                    <a:cubicBezTo>
                      <a:pt x="564845" y="280209"/>
                      <a:pt x="564845" y="280209"/>
                      <a:pt x="564845" y="280209"/>
                    </a:cubicBezTo>
                    <a:lnTo>
                      <a:pt x="564845" y="280209"/>
                    </a:lnTo>
                    <a:close/>
                    <a:moveTo>
                      <a:pt x="605487" y="279883"/>
                    </a:moveTo>
                    <a:cubicBezTo>
                      <a:pt x="605487" y="272300"/>
                      <a:pt x="599334" y="266146"/>
                      <a:pt x="591750" y="266146"/>
                    </a:cubicBezTo>
                    <a:cubicBezTo>
                      <a:pt x="584166" y="266146"/>
                      <a:pt x="578013" y="272300"/>
                      <a:pt x="578013" y="279883"/>
                    </a:cubicBezTo>
                    <a:cubicBezTo>
                      <a:pt x="578013" y="287467"/>
                      <a:pt x="584166" y="293620"/>
                      <a:pt x="591750" y="293620"/>
                    </a:cubicBezTo>
                    <a:lnTo>
                      <a:pt x="591750" y="293620"/>
                    </a:lnTo>
                    <a:cubicBezTo>
                      <a:pt x="599245" y="293620"/>
                      <a:pt x="605325" y="287540"/>
                      <a:pt x="605325" y="280046"/>
                    </a:cubicBezTo>
                    <a:lnTo>
                      <a:pt x="605325" y="280046"/>
                    </a:lnTo>
                    <a:close/>
                    <a:moveTo>
                      <a:pt x="646130" y="279883"/>
                    </a:moveTo>
                    <a:cubicBezTo>
                      <a:pt x="646130" y="272300"/>
                      <a:pt x="639976" y="266146"/>
                      <a:pt x="632393" y="266146"/>
                    </a:cubicBezTo>
                    <a:cubicBezTo>
                      <a:pt x="624809" y="266146"/>
                      <a:pt x="618656" y="272300"/>
                      <a:pt x="618656" y="279883"/>
                    </a:cubicBezTo>
                    <a:cubicBezTo>
                      <a:pt x="618656" y="287467"/>
                      <a:pt x="624809" y="293620"/>
                      <a:pt x="632393" y="293620"/>
                    </a:cubicBezTo>
                    <a:cubicBezTo>
                      <a:pt x="632417" y="293620"/>
                      <a:pt x="632450" y="293620"/>
                      <a:pt x="632474" y="293620"/>
                    </a:cubicBezTo>
                    <a:lnTo>
                      <a:pt x="632474" y="293620"/>
                    </a:lnTo>
                    <a:cubicBezTo>
                      <a:pt x="639928" y="293710"/>
                      <a:pt x="646041" y="287744"/>
                      <a:pt x="646130" y="280290"/>
                    </a:cubicBezTo>
                    <a:cubicBezTo>
                      <a:pt x="646130" y="280265"/>
                      <a:pt x="646130" y="280233"/>
                      <a:pt x="646130" y="280209"/>
                    </a:cubicBezTo>
                    <a:lnTo>
                      <a:pt x="646130" y="280209"/>
                    </a:lnTo>
                    <a:close/>
                    <a:moveTo>
                      <a:pt x="441617" y="392301"/>
                    </a:moveTo>
                    <a:cubicBezTo>
                      <a:pt x="441617" y="384717"/>
                      <a:pt x="435464" y="378563"/>
                      <a:pt x="427880" y="378563"/>
                    </a:cubicBezTo>
                    <a:cubicBezTo>
                      <a:pt x="420296" y="378563"/>
                      <a:pt x="414143" y="384717"/>
                      <a:pt x="414143" y="392301"/>
                    </a:cubicBezTo>
                    <a:cubicBezTo>
                      <a:pt x="414143" y="399884"/>
                      <a:pt x="420296" y="406038"/>
                      <a:pt x="427880" y="406038"/>
                    </a:cubicBezTo>
                    <a:lnTo>
                      <a:pt x="427880" y="406038"/>
                    </a:lnTo>
                    <a:cubicBezTo>
                      <a:pt x="435358" y="406086"/>
                      <a:pt x="441487" y="400104"/>
                      <a:pt x="441617" y="392626"/>
                    </a:cubicBezTo>
                    <a:lnTo>
                      <a:pt x="441617" y="392626"/>
                    </a:lnTo>
                    <a:close/>
                    <a:moveTo>
                      <a:pt x="482260" y="392301"/>
                    </a:moveTo>
                    <a:cubicBezTo>
                      <a:pt x="482260" y="384717"/>
                      <a:pt x="476106" y="378563"/>
                      <a:pt x="468522" y="378563"/>
                    </a:cubicBezTo>
                    <a:cubicBezTo>
                      <a:pt x="460938" y="378563"/>
                      <a:pt x="454785" y="384717"/>
                      <a:pt x="454785" y="392301"/>
                    </a:cubicBezTo>
                    <a:cubicBezTo>
                      <a:pt x="454785" y="399884"/>
                      <a:pt x="460938" y="406038"/>
                      <a:pt x="468522" y="406038"/>
                    </a:cubicBezTo>
                    <a:lnTo>
                      <a:pt x="468522" y="406038"/>
                    </a:lnTo>
                    <a:cubicBezTo>
                      <a:pt x="476017" y="406038"/>
                      <a:pt x="482097" y="399958"/>
                      <a:pt x="482097" y="392463"/>
                    </a:cubicBezTo>
                    <a:lnTo>
                      <a:pt x="482097" y="392463"/>
                    </a:lnTo>
                    <a:close/>
                    <a:moveTo>
                      <a:pt x="522902" y="392301"/>
                    </a:moveTo>
                    <a:cubicBezTo>
                      <a:pt x="522902" y="384717"/>
                      <a:pt x="516749" y="378563"/>
                      <a:pt x="509165" y="378563"/>
                    </a:cubicBezTo>
                    <a:cubicBezTo>
                      <a:pt x="501581" y="378563"/>
                      <a:pt x="495428" y="384717"/>
                      <a:pt x="495428" y="392301"/>
                    </a:cubicBezTo>
                    <a:cubicBezTo>
                      <a:pt x="495428" y="399884"/>
                      <a:pt x="501581" y="406038"/>
                      <a:pt x="509165" y="406038"/>
                    </a:cubicBezTo>
                    <a:lnTo>
                      <a:pt x="509165" y="406038"/>
                    </a:lnTo>
                    <a:cubicBezTo>
                      <a:pt x="516659" y="406038"/>
                      <a:pt x="522739" y="399958"/>
                      <a:pt x="522739" y="392463"/>
                    </a:cubicBezTo>
                    <a:lnTo>
                      <a:pt x="522739" y="392463"/>
                    </a:lnTo>
                    <a:close/>
                    <a:moveTo>
                      <a:pt x="563545" y="392301"/>
                    </a:moveTo>
                    <a:cubicBezTo>
                      <a:pt x="563545" y="384717"/>
                      <a:pt x="557391" y="378563"/>
                      <a:pt x="549807" y="378563"/>
                    </a:cubicBezTo>
                    <a:cubicBezTo>
                      <a:pt x="542223" y="378563"/>
                      <a:pt x="536070" y="384717"/>
                      <a:pt x="536070" y="392301"/>
                    </a:cubicBezTo>
                    <a:cubicBezTo>
                      <a:pt x="536070" y="399884"/>
                      <a:pt x="542223" y="406038"/>
                      <a:pt x="549807" y="406038"/>
                    </a:cubicBezTo>
                    <a:lnTo>
                      <a:pt x="549807" y="406038"/>
                    </a:lnTo>
                    <a:cubicBezTo>
                      <a:pt x="557302" y="406127"/>
                      <a:pt x="563455" y="400120"/>
                      <a:pt x="563545" y="392626"/>
                    </a:cubicBezTo>
                    <a:cubicBezTo>
                      <a:pt x="563545" y="392626"/>
                      <a:pt x="563545" y="392626"/>
                      <a:pt x="563545" y="392626"/>
                    </a:cubicBezTo>
                    <a:lnTo>
                      <a:pt x="563545" y="392626"/>
                    </a:lnTo>
                    <a:close/>
                    <a:moveTo>
                      <a:pt x="604187" y="392301"/>
                    </a:moveTo>
                    <a:cubicBezTo>
                      <a:pt x="604187" y="384717"/>
                      <a:pt x="598034" y="378563"/>
                      <a:pt x="590450" y="378563"/>
                    </a:cubicBezTo>
                    <a:cubicBezTo>
                      <a:pt x="582866" y="378563"/>
                      <a:pt x="576713" y="384717"/>
                      <a:pt x="576713" y="392301"/>
                    </a:cubicBezTo>
                    <a:cubicBezTo>
                      <a:pt x="576713" y="399884"/>
                      <a:pt x="582866" y="406038"/>
                      <a:pt x="590450" y="406038"/>
                    </a:cubicBezTo>
                    <a:lnTo>
                      <a:pt x="590450" y="406038"/>
                    </a:lnTo>
                    <a:cubicBezTo>
                      <a:pt x="597904" y="406038"/>
                      <a:pt x="603943" y="399998"/>
                      <a:pt x="603943" y="392544"/>
                    </a:cubicBezTo>
                    <a:cubicBezTo>
                      <a:pt x="603943" y="392520"/>
                      <a:pt x="603943" y="392488"/>
                      <a:pt x="603943" y="392463"/>
                    </a:cubicBezTo>
                    <a:lnTo>
                      <a:pt x="603943" y="392463"/>
                    </a:lnTo>
                    <a:close/>
                    <a:moveTo>
                      <a:pt x="644830" y="392301"/>
                    </a:moveTo>
                    <a:cubicBezTo>
                      <a:pt x="644830" y="384717"/>
                      <a:pt x="638676" y="378563"/>
                      <a:pt x="631092" y="378563"/>
                    </a:cubicBezTo>
                    <a:cubicBezTo>
                      <a:pt x="623508" y="378563"/>
                      <a:pt x="617355" y="384717"/>
                      <a:pt x="617355" y="392301"/>
                    </a:cubicBezTo>
                    <a:cubicBezTo>
                      <a:pt x="617355" y="399884"/>
                      <a:pt x="623508" y="406038"/>
                      <a:pt x="631092" y="406038"/>
                    </a:cubicBezTo>
                    <a:cubicBezTo>
                      <a:pt x="631117" y="406038"/>
                      <a:pt x="631149" y="406038"/>
                      <a:pt x="631173" y="406038"/>
                    </a:cubicBezTo>
                    <a:lnTo>
                      <a:pt x="631173" y="406038"/>
                    </a:lnTo>
                    <a:cubicBezTo>
                      <a:pt x="638627" y="406127"/>
                      <a:pt x="644740" y="400161"/>
                      <a:pt x="644830" y="392707"/>
                    </a:cubicBezTo>
                    <a:cubicBezTo>
                      <a:pt x="644830" y="392683"/>
                      <a:pt x="644830" y="392650"/>
                      <a:pt x="644830" y="392626"/>
                    </a:cubicBezTo>
                    <a:lnTo>
                      <a:pt x="644830" y="39262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6" name="Google Shape;236;p20"/>
            <p:cNvGrpSpPr/>
            <p:nvPr/>
          </p:nvGrpSpPr>
          <p:grpSpPr>
            <a:xfrm>
              <a:off x="7692851" y="-482918"/>
              <a:ext cx="1627340" cy="1899886"/>
              <a:chOff x="7511876" y="-463868"/>
              <a:chExt cx="1627340" cy="1899886"/>
            </a:xfrm>
          </p:grpSpPr>
          <p:sp>
            <p:nvSpPr>
              <p:cNvPr id="237" name="Google Shape;237;p20"/>
              <p:cNvSpPr/>
              <p:nvPr/>
            </p:nvSpPr>
            <p:spPr>
              <a:xfrm>
                <a:off x="7511876" y="-463868"/>
                <a:ext cx="1594671" cy="1823598"/>
              </a:xfrm>
              <a:custGeom>
                <a:rect b="b" l="l" r="r" t="t"/>
                <a:pathLst>
                  <a:path extrusionOk="0" h="2084112" w="1822481">
                    <a:moveTo>
                      <a:pt x="1440741" y="2089880"/>
                    </a:moveTo>
                    <a:lnTo>
                      <a:pt x="1211143" y="844745"/>
                    </a:lnTo>
                    <a:lnTo>
                      <a:pt x="1228510" y="841537"/>
                    </a:lnTo>
                    <a:lnTo>
                      <a:pt x="1458113" y="2086671"/>
                    </a:lnTo>
                    <a:close/>
                    <a:moveTo>
                      <a:pt x="1223299" y="852172"/>
                    </a:moveTo>
                    <a:lnTo>
                      <a:pt x="1826542" y="884979"/>
                    </a:lnTo>
                    <a:lnTo>
                      <a:pt x="1827511" y="867351"/>
                    </a:lnTo>
                    <a:lnTo>
                      <a:pt x="1216354" y="834115"/>
                    </a:lnTo>
                    <a:lnTo>
                      <a:pt x="583398" y="1470959"/>
                    </a:lnTo>
                    <a:lnTo>
                      <a:pt x="595919" y="1483411"/>
                    </a:lnTo>
                    <a:close/>
                    <a:moveTo>
                      <a:pt x="928194" y="1527416"/>
                    </a:moveTo>
                    <a:lnTo>
                      <a:pt x="840068" y="1238658"/>
                    </a:lnTo>
                    <a:lnTo>
                      <a:pt x="823184" y="1243816"/>
                    </a:lnTo>
                    <a:lnTo>
                      <a:pt x="911309" y="1532574"/>
                    </a:lnTo>
                    <a:close/>
                    <a:moveTo>
                      <a:pt x="1224796" y="835862"/>
                    </a:moveTo>
                    <a:lnTo>
                      <a:pt x="15015" y="5767"/>
                    </a:lnTo>
                    <a:lnTo>
                      <a:pt x="5030" y="20325"/>
                    </a:lnTo>
                    <a:lnTo>
                      <a:pt x="1214834" y="8504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 name="Google Shape;238;p20"/>
              <p:cNvSpPr/>
              <p:nvPr/>
            </p:nvSpPr>
            <p:spPr>
              <a:xfrm>
                <a:off x="7991308" y="121335"/>
                <a:ext cx="1147908" cy="1314683"/>
              </a:xfrm>
              <a:custGeom>
                <a:rect b="b" l="l" r="r" t="t"/>
                <a:pathLst>
                  <a:path extrusionOk="0" h="1502495" w="1311895">
                    <a:moveTo>
                      <a:pt x="666806" y="348752"/>
                    </a:moveTo>
                    <a:cubicBezTo>
                      <a:pt x="572228" y="348752"/>
                      <a:pt x="495313" y="271820"/>
                      <a:pt x="495313" y="177259"/>
                    </a:cubicBezTo>
                    <a:cubicBezTo>
                      <a:pt x="495313" y="82699"/>
                      <a:pt x="572228" y="5767"/>
                      <a:pt x="666806" y="5767"/>
                    </a:cubicBezTo>
                    <a:cubicBezTo>
                      <a:pt x="761383" y="5767"/>
                      <a:pt x="838299" y="82699"/>
                      <a:pt x="838299" y="177259"/>
                    </a:cubicBezTo>
                    <a:cubicBezTo>
                      <a:pt x="838299" y="271820"/>
                      <a:pt x="761383" y="348752"/>
                      <a:pt x="666806" y="348752"/>
                    </a:cubicBezTo>
                    <a:close/>
                    <a:moveTo>
                      <a:pt x="666806" y="23429"/>
                    </a:moveTo>
                    <a:cubicBezTo>
                      <a:pt x="581982" y="23429"/>
                      <a:pt x="512975" y="92436"/>
                      <a:pt x="512975" y="177259"/>
                    </a:cubicBezTo>
                    <a:cubicBezTo>
                      <a:pt x="512975" y="262083"/>
                      <a:pt x="581982" y="331090"/>
                      <a:pt x="666806" y="331090"/>
                    </a:cubicBezTo>
                    <a:cubicBezTo>
                      <a:pt x="751630" y="331090"/>
                      <a:pt x="820637" y="262083"/>
                      <a:pt x="820637" y="177259"/>
                    </a:cubicBezTo>
                    <a:cubicBezTo>
                      <a:pt x="820637" y="92436"/>
                      <a:pt x="751630" y="23429"/>
                      <a:pt x="666806" y="23429"/>
                    </a:cubicBezTo>
                    <a:close/>
                    <a:moveTo>
                      <a:pt x="666806" y="88954"/>
                    </a:moveTo>
                    <a:cubicBezTo>
                      <a:pt x="715574" y="88954"/>
                      <a:pt x="755111" y="128491"/>
                      <a:pt x="755111" y="177259"/>
                    </a:cubicBezTo>
                    <a:cubicBezTo>
                      <a:pt x="755111" y="177259"/>
                      <a:pt x="755111" y="177265"/>
                      <a:pt x="755111" y="177265"/>
                    </a:cubicBezTo>
                    <a:cubicBezTo>
                      <a:pt x="755111" y="226034"/>
                      <a:pt x="715574" y="265571"/>
                      <a:pt x="666806" y="265571"/>
                    </a:cubicBezTo>
                    <a:cubicBezTo>
                      <a:pt x="618037" y="265576"/>
                      <a:pt x="578501" y="226039"/>
                      <a:pt x="578495" y="177271"/>
                    </a:cubicBezTo>
                    <a:cubicBezTo>
                      <a:pt x="578495" y="177271"/>
                      <a:pt x="578495" y="177265"/>
                      <a:pt x="578495" y="177265"/>
                    </a:cubicBezTo>
                    <a:cubicBezTo>
                      <a:pt x="578495" y="128491"/>
                      <a:pt x="618032" y="88954"/>
                      <a:pt x="666806" y="88954"/>
                    </a:cubicBezTo>
                    <a:close/>
                    <a:moveTo>
                      <a:pt x="49179" y="763095"/>
                    </a:moveTo>
                    <a:cubicBezTo>
                      <a:pt x="73567" y="763095"/>
                      <a:pt x="93335" y="782864"/>
                      <a:pt x="93335" y="807251"/>
                    </a:cubicBezTo>
                    <a:cubicBezTo>
                      <a:pt x="93335" y="831638"/>
                      <a:pt x="73567" y="851406"/>
                      <a:pt x="49179" y="851406"/>
                    </a:cubicBezTo>
                    <a:cubicBezTo>
                      <a:pt x="24798" y="851400"/>
                      <a:pt x="5030" y="831638"/>
                      <a:pt x="5030" y="807251"/>
                    </a:cubicBezTo>
                    <a:cubicBezTo>
                      <a:pt x="5030" y="782869"/>
                      <a:pt x="24792" y="763101"/>
                      <a:pt x="49179" y="763095"/>
                    </a:cubicBezTo>
                    <a:close/>
                    <a:moveTo>
                      <a:pt x="1272770" y="163520"/>
                    </a:moveTo>
                    <a:cubicBezTo>
                      <a:pt x="1297157" y="163520"/>
                      <a:pt x="1316919" y="183282"/>
                      <a:pt x="1316925" y="207669"/>
                    </a:cubicBezTo>
                    <a:cubicBezTo>
                      <a:pt x="1316925" y="232057"/>
                      <a:pt x="1297157" y="251825"/>
                      <a:pt x="1272770" y="251825"/>
                    </a:cubicBezTo>
                    <a:cubicBezTo>
                      <a:pt x="1248383" y="251819"/>
                      <a:pt x="1228620" y="232057"/>
                      <a:pt x="1228620" y="207669"/>
                    </a:cubicBezTo>
                    <a:cubicBezTo>
                      <a:pt x="1228620" y="183288"/>
                      <a:pt x="1248388" y="163520"/>
                      <a:pt x="1272770" y="163520"/>
                    </a:cubicBezTo>
                    <a:close/>
                    <a:moveTo>
                      <a:pt x="901880" y="1331651"/>
                    </a:moveTo>
                    <a:cubicBezTo>
                      <a:pt x="950649" y="1331651"/>
                      <a:pt x="990186" y="1371188"/>
                      <a:pt x="990186" y="1419957"/>
                    </a:cubicBezTo>
                    <a:cubicBezTo>
                      <a:pt x="990186" y="1468725"/>
                      <a:pt x="950649" y="1508262"/>
                      <a:pt x="901880" y="1508262"/>
                    </a:cubicBezTo>
                    <a:cubicBezTo>
                      <a:pt x="853112" y="1508268"/>
                      <a:pt x="813575" y="1468731"/>
                      <a:pt x="813569" y="1419963"/>
                    </a:cubicBezTo>
                    <a:cubicBezTo>
                      <a:pt x="813569" y="1419963"/>
                      <a:pt x="813569" y="1419957"/>
                      <a:pt x="813569" y="1419957"/>
                    </a:cubicBezTo>
                    <a:cubicBezTo>
                      <a:pt x="813552" y="1371188"/>
                      <a:pt x="853077" y="1331640"/>
                      <a:pt x="901846" y="1331622"/>
                    </a:cubicBezTo>
                    <a:cubicBezTo>
                      <a:pt x="901857" y="1331622"/>
                      <a:pt x="901869" y="1331622"/>
                      <a:pt x="901880" y="1331622"/>
                    </a:cubicBezTo>
                    <a:close/>
                    <a:moveTo>
                      <a:pt x="357195" y="905298"/>
                    </a:moveTo>
                    <a:cubicBezTo>
                      <a:pt x="333452" y="899745"/>
                      <a:pt x="318702" y="876002"/>
                      <a:pt x="324255" y="852259"/>
                    </a:cubicBezTo>
                    <a:cubicBezTo>
                      <a:pt x="324255" y="852253"/>
                      <a:pt x="324255" y="852253"/>
                      <a:pt x="324255" y="852253"/>
                    </a:cubicBezTo>
                    <a:cubicBezTo>
                      <a:pt x="329814" y="828510"/>
                      <a:pt x="353563" y="813767"/>
                      <a:pt x="377306" y="819314"/>
                    </a:cubicBezTo>
                    <a:cubicBezTo>
                      <a:pt x="401049" y="824866"/>
                      <a:pt x="415798" y="848609"/>
                      <a:pt x="410245" y="872352"/>
                    </a:cubicBezTo>
                    <a:cubicBezTo>
                      <a:pt x="410245" y="872358"/>
                      <a:pt x="410245" y="872358"/>
                      <a:pt x="410245" y="872358"/>
                    </a:cubicBezTo>
                    <a:cubicBezTo>
                      <a:pt x="410245" y="872451"/>
                      <a:pt x="410205" y="872538"/>
                      <a:pt x="410181" y="872625"/>
                    </a:cubicBezTo>
                    <a:cubicBezTo>
                      <a:pt x="404495" y="896223"/>
                      <a:pt x="380828" y="910804"/>
                      <a:pt x="357195" y="90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grpSp>
        <p:nvGrpSpPr>
          <p:cNvPr id="15" name="Google Shape;15;p3"/>
          <p:cNvGrpSpPr/>
          <p:nvPr/>
        </p:nvGrpSpPr>
        <p:grpSpPr>
          <a:xfrm flipH="1">
            <a:off x="1031919" y="-1456321"/>
            <a:ext cx="4702719" cy="8359981"/>
            <a:chOff x="4242019" y="-1456321"/>
            <a:chExt cx="4702719" cy="8359981"/>
          </a:xfrm>
        </p:grpSpPr>
        <p:sp>
          <p:nvSpPr>
            <p:cNvPr id="16" name="Google Shape;16;p3"/>
            <p:cNvSpPr/>
            <p:nvPr/>
          </p:nvSpPr>
          <p:spPr>
            <a:xfrm>
              <a:off x="6441178" y="-1456321"/>
              <a:ext cx="2503560" cy="1995809"/>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 name="Google Shape;17;p3"/>
            <p:cNvSpPr/>
            <p:nvPr/>
          </p:nvSpPr>
          <p:spPr>
            <a:xfrm flipH="1" rot="9110095">
              <a:off x="4518561" y="4601438"/>
              <a:ext cx="2541957" cy="1809429"/>
            </a:xfrm>
            <a:custGeom>
              <a:rect b="b" l="l" r="r" t="t"/>
              <a:pathLst>
                <a:path extrusionOk="0" h="1807566" w="2539340">
                  <a:moveTo>
                    <a:pt x="65938" y="1326437"/>
                  </a:moveTo>
                  <a:cubicBezTo>
                    <a:pt x="-119866" y="832095"/>
                    <a:pt x="116574" y="472088"/>
                    <a:pt x="371558" y="397906"/>
                  </a:cubicBezTo>
                  <a:cubicBezTo>
                    <a:pt x="729690" y="293717"/>
                    <a:pt x="1065248" y="672756"/>
                    <a:pt x="1296964" y="618995"/>
                  </a:cubicBezTo>
                  <a:cubicBezTo>
                    <a:pt x="1483462" y="575722"/>
                    <a:pt x="1514579" y="120625"/>
                    <a:pt x="1783734" y="27689"/>
                  </a:cubicBezTo>
                  <a:cubicBezTo>
                    <a:pt x="2117138" y="-87336"/>
                    <a:pt x="2533893" y="179179"/>
                    <a:pt x="2538755" y="616286"/>
                  </a:cubicBezTo>
                  <a:cubicBezTo>
                    <a:pt x="2543201" y="1050614"/>
                    <a:pt x="2096856" y="1427847"/>
                    <a:pt x="1798181" y="1577393"/>
                  </a:cubicBezTo>
                  <a:cubicBezTo>
                    <a:pt x="1503119" y="1725341"/>
                    <a:pt x="1019127" y="1838559"/>
                    <a:pt x="750042" y="1801329"/>
                  </a:cubicBezTo>
                  <a:cubicBezTo>
                    <a:pt x="443727" y="1758890"/>
                    <a:pt x="176795" y="1621291"/>
                    <a:pt x="65938" y="1326437"/>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 name="Google Shape;18;p3"/>
          <p:cNvSpPr txBox="1"/>
          <p:nvPr>
            <p:ph type="title"/>
          </p:nvPr>
        </p:nvSpPr>
        <p:spPr>
          <a:xfrm>
            <a:off x="927475" y="1782628"/>
            <a:ext cx="2630100" cy="1511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927475" y="1046541"/>
            <a:ext cx="1058400" cy="7605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8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 name="Google Shape;20;p3"/>
          <p:cNvSpPr txBox="1"/>
          <p:nvPr>
            <p:ph idx="1" type="subTitle"/>
          </p:nvPr>
        </p:nvSpPr>
        <p:spPr>
          <a:xfrm>
            <a:off x="1771625" y="3368578"/>
            <a:ext cx="1962000" cy="630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39" name="Shape 239"/>
        <p:cNvGrpSpPr/>
        <p:nvPr/>
      </p:nvGrpSpPr>
      <p:grpSpPr>
        <a:xfrm>
          <a:off x="0" y="0"/>
          <a:ext cx="0" cy="0"/>
          <a:chOff x="0" y="0"/>
          <a:chExt cx="0" cy="0"/>
        </a:xfrm>
      </p:grpSpPr>
      <p:grpSp>
        <p:nvGrpSpPr>
          <p:cNvPr id="240" name="Google Shape;240;p21"/>
          <p:cNvGrpSpPr/>
          <p:nvPr/>
        </p:nvGrpSpPr>
        <p:grpSpPr>
          <a:xfrm>
            <a:off x="2092494" y="-1456321"/>
            <a:ext cx="6852244" cy="8359981"/>
            <a:chOff x="2092494" y="-1456321"/>
            <a:chExt cx="6852244" cy="8359981"/>
          </a:xfrm>
        </p:grpSpPr>
        <p:sp>
          <p:nvSpPr>
            <p:cNvPr id="241" name="Google Shape;241;p21"/>
            <p:cNvSpPr/>
            <p:nvPr/>
          </p:nvSpPr>
          <p:spPr>
            <a:xfrm>
              <a:off x="6441178" y="-1456321"/>
              <a:ext cx="2503560" cy="1995809"/>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 name="Google Shape;242;p21"/>
            <p:cNvSpPr/>
            <p:nvPr/>
          </p:nvSpPr>
          <p:spPr>
            <a:xfrm flipH="1" rot="9110095">
              <a:off x="2369036" y="4601438"/>
              <a:ext cx="2541957" cy="1809429"/>
            </a:xfrm>
            <a:custGeom>
              <a:rect b="b" l="l" r="r" t="t"/>
              <a:pathLst>
                <a:path extrusionOk="0" h="1807566" w="2539340">
                  <a:moveTo>
                    <a:pt x="65938" y="1326437"/>
                  </a:moveTo>
                  <a:cubicBezTo>
                    <a:pt x="-119866" y="832095"/>
                    <a:pt x="116574" y="472088"/>
                    <a:pt x="371558" y="397906"/>
                  </a:cubicBezTo>
                  <a:cubicBezTo>
                    <a:pt x="729690" y="293717"/>
                    <a:pt x="1065248" y="672756"/>
                    <a:pt x="1296964" y="618995"/>
                  </a:cubicBezTo>
                  <a:cubicBezTo>
                    <a:pt x="1483462" y="575722"/>
                    <a:pt x="1514579" y="120625"/>
                    <a:pt x="1783734" y="27689"/>
                  </a:cubicBezTo>
                  <a:cubicBezTo>
                    <a:pt x="2117138" y="-87336"/>
                    <a:pt x="2533893" y="179179"/>
                    <a:pt x="2538755" y="616286"/>
                  </a:cubicBezTo>
                  <a:cubicBezTo>
                    <a:pt x="2543201" y="1050614"/>
                    <a:pt x="2096856" y="1427847"/>
                    <a:pt x="1798181" y="1577393"/>
                  </a:cubicBezTo>
                  <a:cubicBezTo>
                    <a:pt x="1503119" y="1725341"/>
                    <a:pt x="1019127" y="1838559"/>
                    <a:pt x="750042" y="1801329"/>
                  </a:cubicBezTo>
                  <a:cubicBezTo>
                    <a:pt x="443727" y="1758890"/>
                    <a:pt x="176795" y="1621291"/>
                    <a:pt x="65938" y="1326437"/>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3" name="Google Shape;243;p21"/>
          <p:cNvGrpSpPr/>
          <p:nvPr/>
        </p:nvGrpSpPr>
        <p:grpSpPr>
          <a:xfrm>
            <a:off x="-1194131" y="-559931"/>
            <a:ext cx="10595334" cy="5978443"/>
            <a:chOff x="-1194131" y="-559931"/>
            <a:chExt cx="10595334" cy="5978443"/>
          </a:xfrm>
        </p:grpSpPr>
        <p:grpSp>
          <p:nvGrpSpPr>
            <p:cNvPr id="244" name="Google Shape;244;p21"/>
            <p:cNvGrpSpPr/>
            <p:nvPr/>
          </p:nvGrpSpPr>
          <p:grpSpPr>
            <a:xfrm>
              <a:off x="-1194131" y="-559931"/>
              <a:ext cx="2269753" cy="2135869"/>
              <a:chOff x="-1194131" y="-559931"/>
              <a:chExt cx="2269753" cy="2135869"/>
            </a:xfrm>
          </p:grpSpPr>
          <p:sp>
            <p:nvSpPr>
              <p:cNvPr id="245" name="Google Shape;245;p21"/>
              <p:cNvSpPr/>
              <p:nvPr/>
            </p:nvSpPr>
            <p:spPr>
              <a:xfrm>
                <a:off x="-1194131" y="-297968"/>
                <a:ext cx="1687691" cy="1873906"/>
              </a:xfrm>
              <a:custGeom>
                <a:rect b="b" l="l" r="r" t="t"/>
                <a:pathLst>
                  <a:path extrusionOk="0" h="2141607" w="1928790">
                    <a:moveTo>
                      <a:pt x="1933821" y="1322611"/>
                    </a:moveTo>
                    <a:lnTo>
                      <a:pt x="1933385" y="1304949"/>
                    </a:lnTo>
                    <a:lnTo>
                      <a:pt x="1656981" y="1311645"/>
                    </a:lnTo>
                    <a:cubicBezTo>
                      <a:pt x="1650349" y="1142798"/>
                      <a:pt x="1569993" y="992663"/>
                      <a:pt x="1447187" y="892562"/>
                    </a:cubicBezTo>
                    <a:lnTo>
                      <a:pt x="1640288" y="647577"/>
                    </a:lnTo>
                    <a:lnTo>
                      <a:pt x="1626420" y="636640"/>
                    </a:lnTo>
                    <a:lnTo>
                      <a:pt x="1433308" y="881648"/>
                    </a:lnTo>
                    <a:cubicBezTo>
                      <a:pt x="1336578" y="807477"/>
                      <a:pt x="1218507" y="766472"/>
                      <a:pt x="1096623" y="764731"/>
                    </a:cubicBezTo>
                    <a:lnTo>
                      <a:pt x="1096623" y="23429"/>
                    </a:lnTo>
                    <a:lnTo>
                      <a:pt x="1864744" y="23429"/>
                    </a:lnTo>
                    <a:lnTo>
                      <a:pt x="1864744" y="5767"/>
                    </a:lnTo>
                    <a:lnTo>
                      <a:pt x="1078961" y="5767"/>
                    </a:lnTo>
                    <a:lnTo>
                      <a:pt x="1078961" y="764708"/>
                    </a:lnTo>
                    <a:cubicBezTo>
                      <a:pt x="768868" y="769466"/>
                      <a:pt x="518035" y="1023038"/>
                      <a:pt x="518035" y="1334239"/>
                    </a:cubicBezTo>
                    <a:cubicBezTo>
                      <a:pt x="518035" y="1459790"/>
                      <a:pt x="558941" y="1575917"/>
                      <a:pt x="628000" y="1670193"/>
                    </a:cubicBezTo>
                    <a:lnTo>
                      <a:pt x="5030" y="2140354"/>
                    </a:lnTo>
                    <a:lnTo>
                      <a:pt x="25036" y="2147374"/>
                    </a:lnTo>
                    <a:lnTo>
                      <a:pt x="638717" y="1684258"/>
                    </a:lnTo>
                    <a:cubicBezTo>
                      <a:pt x="743077" y="1817873"/>
                      <a:pt x="905524" y="1904026"/>
                      <a:pt x="1087815" y="1904026"/>
                    </a:cubicBezTo>
                    <a:cubicBezTo>
                      <a:pt x="1401987" y="1904026"/>
                      <a:pt x="1657602" y="1648434"/>
                      <a:pt x="1657602" y="1334239"/>
                    </a:cubicBezTo>
                    <a:cubicBezTo>
                      <a:pt x="1657602" y="1332580"/>
                      <a:pt x="1657492" y="1330944"/>
                      <a:pt x="1657474" y="1329284"/>
                    </a:cubicBezTo>
                    <a:close/>
                    <a:moveTo>
                      <a:pt x="1639330" y="1312063"/>
                    </a:moveTo>
                    <a:lnTo>
                      <a:pt x="1462360" y="1316345"/>
                    </a:lnTo>
                    <a:cubicBezTo>
                      <a:pt x="1457457" y="1210882"/>
                      <a:pt x="1408300" y="1112377"/>
                      <a:pt x="1326969" y="1045058"/>
                    </a:cubicBezTo>
                    <a:lnTo>
                      <a:pt x="1436250" y="906412"/>
                    </a:lnTo>
                    <a:cubicBezTo>
                      <a:pt x="1555069" y="1003380"/>
                      <a:pt x="1632832" y="1148693"/>
                      <a:pt x="1639330" y="1312063"/>
                    </a:cubicBezTo>
                    <a:close/>
                    <a:moveTo>
                      <a:pt x="1096623" y="976881"/>
                    </a:moveTo>
                    <a:cubicBezTo>
                      <a:pt x="1170846" y="978651"/>
                      <a:pt x="1242650" y="1003618"/>
                      <a:pt x="1301955" y="1048278"/>
                    </a:cubicBezTo>
                    <a:lnTo>
                      <a:pt x="1096623" y="1308802"/>
                    </a:lnTo>
                    <a:close/>
                    <a:moveTo>
                      <a:pt x="1078961" y="1329853"/>
                    </a:moveTo>
                    <a:lnTo>
                      <a:pt x="797323" y="1542414"/>
                    </a:lnTo>
                    <a:cubicBezTo>
                      <a:pt x="755117" y="1483689"/>
                      <a:pt x="729970" y="1411932"/>
                      <a:pt x="729970" y="1334257"/>
                    </a:cubicBezTo>
                    <a:cubicBezTo>
                      <a:pt x="729970" y="1139938"/>
                      <a:pt x="885756" y="981633"/>
                      <a:pt x="1078961" y="976887"/>
                    </a:cubicBezTo>
                    <a:close/>
                    <a:moveTo>
                      <a:pt x="1078961" y="1351983"/>
                    </a:moveTo>
                    <a:lnTo>
                      <a:pt x="1078961" y="1359717"/>
                    </a:lnTo>
                    <a:lnTo>
                      <a:pt x="1092150" y="1342983"/>
                    </a:lnTo>
                    <a:lnTo>
                      <a:pt x="1445609" y="1334425"/>
                    </a:lnTo>
                    <a:cubicBezTo>
                      <a:pt x="1445516" y="1531663"/>
                      <a:pt x="1285036" y="1692114"/>
                      <a:pt x="1087815" y="1692114"/>
                    </a:cubicBezTo>
                    <a:cubicBezTo>
                      <a:pt x="974514" y="1692114"/>
                      <a:pt x="873536" y="1639017"/>
                      <a:pt x="807924" y="1556584"/>
                    </a:cubicBezTo>
                    <a:close/>
                    <a:moveTo>
                      <a:pt x="1106348" y="1324967"/>
                    </a:moveTo>
                    <a:lnTo>
                      <a:pt x="1316038" y="1058943"/>
                    </a:lnTo>
                    <a:cubicBezTo>
                      <a:pt x="1393249" y="1122995"/>
                      <a:pt x="1439952" y="1216568"/>
                      <a:pt x="1444733" y="1316774"/>
                    </a:cubicBezTo>
                    <a:close/>
                    <a:moveTo>
                      <a:pt x="1422382" y="895498"/>
                    </a:moveTo>
                    <a:lnTo>
                      <a:pt x="1312875" y="1034428"/>
                    </a:lnTo>
                    <a:cubicBezTo>
                      <a:pt x="1250460" y="987308"/>
                      <a:pt x="1174809" y="960994"/>
                      <a:pt x="1096623" y="959219"/>
                    </a:cubicBezTo>
                    <a:lnTo>
                      <a:pt x="1096623" y="782382"/>
                    </a:lnTo>
                    <a:cubicBezTo>
                      <a:pt x="1214544" y="784128"/>
                      <a:pt x="1328762" y="823793"/>
                      <a:pt x="1422382" y="895510"/>
                    </a:cubicBezTo>
                    <a:close/>
                    <a:moveTo>
                      <a:pt x="535697" y="1334262"/>
                    </a:moveTo>
                    <a:cubicBezTo>
                      <a:pt x="535697" y="1032798"/>
                      <a:pt x="778605" y="787146"/>
                      <a:pt x="1078961" y="782393"/>
                    </a:cubicBezTo>
                    <a:lnTo>
                      <a:pt x="1078961" y="959230"/>
                    </a:lnTo>
                    <a:cubicBezTo>
                      <a:pt x="876020" y="963988"/>
                      <a:pt x="712308" y="1130207"/>
                      <a:pt x="712308" y="1334262"/>
                    </a:cubicBezTo>
                    <a:cubicBezTo>
                      <a:pt x="712308" y="1415924"/>
                      <a:pt x="738807" y="1491354"/>
                      <a:pt x="783241" y="1553009"/>
                    </a:cubicBezTo>
                    <a:lnTo>
                      <a:pt x="642094" y="1659540"/>
                    </a:lnTo>
                    <a:cubicBezTo>
                      <a:pt x="575274" y="1568264"/>
                      <a:pt x="535697" y="1455821"/>
                      <a:pt x="535697" y="1334262"/>
                    </a:cubicBezTo>
                    <a:close/>
                    <a:moveTo>
                      <a:pt x="1639876" y="1334262"/>
                    </a:moveTo>
                    <a:cubicBezTo>
                      <a:pt x="1639876" y="1638692"/>
                      <a:pt x="1392199" y="1886369"/>
                      <a:pt x="1087775" y="1886369"/>
                    </a:cubicBezTo>
                    <a:cubicBezTo>
                      <a:pt x="911234" y="1886369"/>
                      <a:pt x="753898" y="1802979"/>
                      <a:pt x="652764" y="1673622"/>
                    </a:cubicBezTo>
                    <a:lnTo>
                      <a:pt x="793807" y="1567179"/>
                    </a:lnTo>
                    <a:cubicBezTo>
                      <a:pt x="862686" y="1653883"/>
                      <a:pt x="968740" y="1709753"/>
                      <a:pt x="1087815" y="1709753"/>
                    </a:cubicBezTo>
                    <a:cubicBezTo>
                      <a:pt x="1294859" y="1709753"/>
                      <a:pt x="1463300" y="1541312"/>
                      <a:pt x="1463300" y="1334262"/>
                    </a:cubicBezTo>
                    <a:cubicBezTo>
                      <a:pt x="1463300" y="1334176"/>
                      <a:pt x="1463300" y="1334094"/>
                      <a:pt x="1463300" y="1334007"/>
                    </a:cubicBezTo>
                    <a:lnTo>
                      <a:pt x="1639812" y="1329737"/>
                    </a:lnTo>
                    <a:cubicBezTo>
                      <a:pt x="1639789" y="1331251"/>
                      <a:pt x="1639893" y="1332742"/>
                      <a:pt x="1639893" y="13342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 name="Google Shape;246;p21"/>
              <p:cNvSpPr/>
              <p:nvPr/>
            </p:nvSpPr>
            <p:spPr>
              <a:xfrm>
                <a:off x="-397817" y="220552"/>
                <a:ext cx="951075" cy="790293"/>
              </a:xfrm>
              <a:custGeom>
                <a:rect b="b" l="l" r="r" t="t"/>
                <a:pathLst>
                  <a:path extrusionOk="0" h="903192" w="1086943">
                    <a:moveTo>
                      <a:pt x="176543" y="908959"/>
                    </a:moveTo>
                    <a:cubicBezTo>
                      <a:pt x="163116" y="908954"/>
                      <a:pt x="149742" y="907369"/>
                      <a:pt x="136687" y="904242"/>
                    </a:cubicBezTo>
                    <a:cubicBezTo>
                      <a:pt x="44715" y="882263"/>
                      <a:pt x="-12229" y="789548"/>
                      <a:pt x="9744" y="697581"/>
                    </a:cubicBezTo>
                    <a:lnTo>
                      <a:pt x="9744" y="697581"/>
                    </a:lnTo>
                    <a:cubicBezTo>
                      <a:pt x="31735" y="605603"/>
                      <a:pt x="124467" y="548671"/>
                      <a:pt x="216405" y="570644"/>
                    </a:cubicBezTo>
                    <a:cubicBezTo>
                      <a:pt x="308342" y="592618"/>
                      <a:pt x="365321" y="685338"/>
                      <a:pt x="343336" y="777305"/>
                    </a:cubicBezTo>
                    <a:cubicBezTo>
                      <a:pt x="324548" y="855926"/>
                      <a:pt x="254068" y="908959"/>
                      <a:pt x="176543" y="908959"/>
                    </a:cubicBezTo>
                    <a:close/>
                    <a:moveTo>
                      <a:pt x="26925" y="701689"/>
                    </a:moveTo>
                    <a:lnTo>
                      <a:pt x="26925" y="701689"/>
                    </a:lnTo>
                    <a:cubicBezTo>
                      <a:pt x="7197" y="784187"/>
                      <a:pt x="58298" y="867345"/>
                      <a:pt x="140789" y="887067"/>
                    </a:cubicBezTo>
                    <a:cubicBezTo>
                      <a:pt x="223281" y="906789"/>
                      <a:pt x="306445" y="855694"/>
                      <a:pt x="326161" y="773197"/>
                    </a:cubicBezTo>
                    <a:cubicBezTo>
                      <a:pt x="345878" y="690700"/>
                      <a:pt x="294829" y="607541"/>
                      <a:pt x="212303" y="587819"/>
                    </a:cubicBezTo>
                    <a:cubicBezTo>
                      <a:pt x="129776" y="568097"/>
                      <a:pt x="46653" y="619204"/>
                      <a:pt x="26925" y="701689"/>
                    </a:cubicBezTo>
                    <a:close/>
                    <a:moveTo>
                      <a:pt x="176398" y="648999"/>
                    </a:moveTo>
                    <a:cubicBezTo>
                      <a:pt x="225172" y="648999"/>
                      <a:pt x="264709" y="688536"/>
                      <a:pt x="264709" y="737310"/>
                    </a:cubicBezTo>
                    <a:cubicBezTo>
                      <a:pt x="264709" y="786078"/>
                      <a:pt x="225172" y="825615"/>
                      <a:pt x="176404" y="825615"/>
                    </a:cubicBezTo>
                    <a:cubicBezTo>
                      <a:pt x="176404" y="825615"/>
                      <a:pt x="176398" y="825615"/>
                      <a:pt x="176398" y="825615"/>
                    </a:cubicBezTo>
                    <a:cubicBezTo>
                      <a:pt x="127630" y="825615"/>
                      <a:pt x="88093" y="786078"/>
                      <a:pt x="88093" y="737310"/>
                    </a:cubicBezTo>
                    <a:cubicBezTo>
                      <a:pt x="88087" y="688541"/>
                      <a:pt x="127624" y="649004"/>
                      <a:pt x="176392" y="648999"/>
                    </a:cubicBezTo>
                    <a:cubicBezTo>
                      <a:pt x="176392" y="648999"/>
                      <a:pt x="176398" y="648999"/>
                      <a:pt x="176398" y="648999"/>
                    </a:cubicBezTo>
                    <a:close/>
                    <a:moveTo>
                      <a:pt x="1047817" y="682025"/>
                    </a:moveTo>
                    <a:cubicBezTo>
                      <a:pt x="1072205" y="682025"/>
                      <a:pt x="1091973" y="701794"/>
                      <a:pt x="1091973" y="726181"/>
                    </a:cubicBezTo>
                    <a:cubicBezTo>
                      <a:pt x="1091973" y="750568"/>
                      <a:pt x="1072205" y="770336"/>
                      <a:pt x="1047817" y="770336"/>
                    </a:cubicBezTo>
                    <a:cubicBezTo>
                      <a:pt x="1023436" y="770331"/>
                      <a:pt x="1003668" y="750568"/>
                      <a:pt x="1003668" y="726181"/>
                    </a:cubicBezTo>
                    <a:cubicBezTo>
                      <a:pt x="1003668" y="701800"/>
                      <a:pt x="1023436" y="682031"/>
                      <a:pt x="1047817" y="682025"/>
                    </a:cubicBezTo>
                    <a:close/>
                    <a:moveTo>
                      <a:pt x="723910" y="5767"/>
                    </a:moveTo>
                    <a:cubicBezTo>
                      <a:pt x="748297" y="5772"/>
                      <a:pt x="768059" y="25541"/>
                      <a:pt x="768059" y="49922"/>
                    </a:cubicBezTo>
                    <a:cubicBezTo>
                      <a:pt x="768059" y="74309"/>
                      <a:pt x="748297" y="94072"/>
                      <a:pt x="723910" y="94078"/>
                    </a:cubicBezTo>
                    <a:cubicBezTo>
                      <a:pt x="699522" y="94078"/>
                      <a:pt x="679754" y="74309"/>
                      <a:pt x="679754" y="49922"/>
                    </a:cubicBezTo>
                    <a:cubicBezTo>
                      <a:pt x="679754" y="25535"/>
                      <a:pt x="699522" y="5767"/>
                      <a:pt x="723910" y="576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 name="Google Shape;247;p21"/>
              <p:cNvSpPr/>
              <p:nvPr/>
            </p:nvSpPr>
            <p:spPr>
              <a:xfrm>
                <a:off x="481797" y="-559931"/>
                <a:ext cx="593825" cy="371934"/>
              </a:xfrm>
              <a:custGeom>
                <a:rect b="b" l="l" r="r" t="t"/>
                <a:pathLst>
                  <a:path extrusionOk="0" h="425067" w="678657">
                    <a:moveTo>
                      <a:pt x="68497" y="32523"/>
                    </a:moveTo>
                    <a:lnTo>
                      <a:pt x="18870" y="32523"/>
                    </a:lnTo>
                    <a:cubicBezTo>
                      <a:pt x="12140" y="32621"/>
                      <a:pt x="6604" y="27248"/>
                      <a:pt x="6506" y="20518"/>
                    </a:cubicBezTo>
                    <a:cubicBezTo>
                      <a:pt x="6506" y="20518"/>
                      <a:pt x="6506" y="20512"/>
                      <a:pt x="6506" y="20512"/>
                    </a:cubicBezTo>
                    <a:lnTo>
                      <a:pt x="6506" y="20332"/>
                    </a:lnTo>
                    <a:cubicBezTo>
                      <a:pt x="6511" y="13503"/>
                      <a:pt x="12047" y="7973"/>
                      <a:pt x="18870" y="7973"/>
                    </a:cubicBezTo>
                    <a:lnTo>
                      <a:pt x="68497" y="7973"/>
                    </a:lnTo>
                    <a:cubicBezTo>
                      <a:pt x="75327" y="7973"/>
                      <a:pt x="80856" y="13503"/>
                      <a:pt x="80862" y="20332"/>
                    </a:cubicBezTo>
                    <a:cubicBezTo>
                      <a:pt x="80862" y="27063"/>
                      <a:pt x="75408" y="32517"/>
                      <a:pt x="68677" y="32517"/>
                    </a:cubicBezTo>
                    <a:close/>
                    <a:moveTo>
                      <a:pt x="80862" y="77201"/>
                    </a:moveTo>
                    <a:cubicBezTo>
                      <a:pt x="80862" y="70371"/>
                      <a:pt x="75327" y="64836"/>
                      <a:pt x="68497" y="64836"/>
                    </a:cubicBezTo>
                    <a:lnTo>
                      <a:pt x="18870" y="64836"/>
                    </a:lnTo>
                    <a:cubicBezTo>
                      <a:pt x="12041" y="64836"/>
                      <a:pt x="6506" y="70371"/>
                      <a:pt x="6506" y="77201"/>
                    </a:cubicBezTo>
                    <a:cubicBezTo>
                      <a:pt x="6511" y="84030"/>
                      <a:pt x="12047" y="89559"/>
                      <a:pt x="18870" y="89559"/>
                    </a:cubicBezTo>
                    <a:lnTo>
                      <a:pt x="68497" y="89559"/>
                    </a:lnTo>
                    <a:cubicBezTo>
                      <a:pt x="75327" y="89559"/>
                      <a:pt x="80856" y="84030"/>
                      <a:pt x="80862" y="77201"/>
                    </a:cubicBezTo>
                    <a:close/>
                    <a:moveTo>
                      <a:pt x="80862" y="134063"/>
                    </a:moveTo>
                    <a:cubicBezTo>
                      <a:pt x="80862" y="127332"/>
                      <a:pt x="75408" y="121878"/>
                      <a:pt x="68677" y="121878"/>
                    </a:cubicBezTo>
                    <a:lnTo>
                      <a:pt x="18870" y="121878"/>
                    </a:lnTo>
                    <a:cubicBezTo>
                      <a:pt x="12140" y="121780"/>
                      <a:pt x="6604" y="127153"/>
                      <a:pt x="6506" y="133883"/>
                    </a:cubicBezTo>
                    <a:cubicBezTo>
                      <a:pt x="6506" y="133883"/>
                      <a:pt x="6506" y="133883"/>
                      <a:pt x="6506" y="133883"/>
                    </a:cubicBezTo>
                    <a:lnTo>
                      <a:pt x="6506" y="134063"/>
                    </a:lnTo>
                    <a:cubicBezTo>
                      <a:pt x="6506" y="140892"/>
                      <a:pt x="12041" y="146428"/>
                      <a:pt x="18870" y="146428"/>
                    </a:cubicBezTo>
                    <a:lnTo>
                      <a:pt x="68497" y="146428"/>
                    </a:lnTo>
                    <a:cubicBezTo>
                      <a:pt x="75321" y="146422"/>
                      <a:pt x="80850" y="140898"/>
                      <a:pt x="80856" y="134075"/>
                    </a:cubicBezTo>
                    <a:close/>
                    <a:moveTo>
                      <a:pt x="80862" y="190926"/>
                    </a:moveTo>
                    <a:cubicBezTo>
                      <a:pt x="80862" y="184195"/>
                      <a:pt x="75408" y="178741"/>
                      <a:pt x="68677" y="178741"/>
                    </a:cubicBezTo>
                    <a:lnTo>
                      <a:pt x="18870" y="178741"/>
                    </a:lnTo>
                    <a:cubicBezTo>
                      <a:pt x="12093" y="177929"/>
                      <a:pt x="5937" y="182762"/>
                      <a:pt x="5119" y="189539"/>
                    </a:cubicBezTo>
                    <a:cubicBezTo>
                      <a:pt x="4306" y="196316"/>
                      <a:pt x="9140" y="202472"/>
                      <a:pt x="15917" y="203291"/>
                    </a:cubicBezTo>
                    <a:cubicBezTo>
                      <a:pt x="16897" y="203406"/>
                      <a:pt x="17889" y="203406"/>
                      <a:pt x="18870" y="203291"/>
                    </a:cubicBezTo>
                    <a:lnTo>
                      <a:pt x="68497" y="203291"/>
                    </a:lnTo>
                    <a:cubicBezTo>
                      <a:pt x="75315" y="203285"/>
                      <a:pt x="80844" y="197761"/>
                      <a:pt x="80856" y="190943"/>
                    </a:cubicBezTo>
                    <a:close/>
                    <a:moveTo>
                      <a:pt x="80862" y="247788"/>
                    </a:moveTo>
                    <a:cubicBezTo>
                      <a:pt x="80862" y="241058"/>
                      <a:pt x="75408" y="235604"/>
                      <a:pt x="68677" y="235604"/>
                    </a:cubicBezTo>
                    <a:lnTo>
                      <a:pt x="18870" y="235604"/>
                    </a:lnTo>
                    <a:cubicBezTo>
                      <a:pt x="12093" y="234791"/>
                      <a:pt x="5937" y="239624"/>
                      <a:pt x="5119" y="246402"/>
                    </a:cubicBezTo>
                    <a:cubicBezTo>
                      <a:pt x="4306" y="253179"/>
                      <a:pt x="9140" y="259335"/>
                      <a:pt x="15917" y="260153"/>
                    </a:cubicBezTo>
                    <a:cubicBezTo>
                      <a:pt x="16897" y="260269"/>
                      <a:pt x="17889" y="260269"/>
                      <a:pt x="18870" y="260153"/>
                    </a:cubicBezTo>
                    <a:lnTo>
                      <a:pt x="68497" y="260153"/>
                    </a:lnTo>
                    <a:cubicBezTo>
                      <a:pt x="75327" y="260153"/>
                      <a:pt x="80862" y="254618"/>
                      <a:pt x="80862" y="247788"/>
                    </a:cubicBezTo>
                    <a:close/>
                    <a:moveTo>
                      <a:pt x="80862" y="304651"/>
                    </a:moveTo>
                    <a:cubicBezTo>
                      <a:pt x="80862" y="297920"/>
                      <a:pt x="75408" y="292466"/>
                      <a:pt x="68677" y="292466"/>
                    </a:cubicBezTo>
                    <a:lnTo>
                      <a:pt x="18870" y="292466"/>
                    </a:lnTo>
                    <a:cubicBezTo>
                      <a:pt x="12093" y="291654"/>
                      <a:pt x="5931" y="296487"/>
                      <a:pt x="5119" y="303270"/>
                    </a:cubicBezTo>
                    <a:cubicBezTo>
                      <a:pt x="5119" y="303270"/>
                      <a:pt x="5119" y="303270"/>
                      <a:pt x="5119" y="303270"/>
                    </a:cubicBezTo>
                    <a:cubicBezTo>
                      <a:pt x="4306" y="310047"/>
                      <a:pt x="9140" y="316203"/>
                      <a:pt x="15917" y="317016"/>
                    </a:cubicBezTo>
                    <a:cubicBezTo>
                      <a:pt x="15917" y="317016"/>
                      <a:pt x="15917" y="317016"/>
                      <a:pt x="15917" y="317016"/>
                    </a:cubicBezTo>
                    <a:cubicBezTo>
                      <a:pt x="16897" y="317138"/>
                      <a:pt x="17889" y="317138"/>
                      <a:pt x="18870" y="317016"/>
                    </a:cubicBezTo>
                    <a:lnTo>
                      <a:pt x="68497" y="317016"/>
                    </a:lnTo>
                    <a:cubicBezTo>
                      <a:pt x="75321" y="317021"/>
                      <a:pt x="80856" y="311486"/>
                      <a:pt x="80862" y="304663"/>
                    </a:cubicBezTo>
                    <a:cubicBezTo>
                      <a:pt x="80862" y="304663"/>
                      <a:pt x="80862" y="304657"/>
                      <a:pt x="80862" y="304657"/>
                    </a:cubicBezTo>
                    <a:close/>
                    <a:moveTo>
                      <a:pt x="80862" y="361514"/>
                    </a:moveTo>
                    <a:cubicBezTo>
                      <a:pt x="80862" y="354783"/>
                      <a:pt x="75408" y="349329"/>
                      <a:pt x="68677" y="349329"/>
                    </a:cubicBezTo>
                    <a:lnTo>
                      <a:pt x="18870" y="349329"/>
                    </a:lnTo>
                    <a:cubicBezTo>
                      <a:pt x="12093" y="348516"/>
                      <a:pt x="5937" y="353350"/>
                      <a:pt x="5119" y="360127"/>
                    </a:cubicBezTo>
                    <a:cubicBezTo>
                      <a:pt x="4306" y="366904"/>
                      <a:pt x="9140" y="373060"/>
                      <a:pt x="15917" y="373878"/>
                    </a:cubicBezTo>
                    <a:cubicBezTo>
                      <a:pt x="16897" y="373994"/>
                      <a:pt x="17889" y="373994"/>
                      <a:pt x="18870" y="373878"/>
                    </a:cubicBezTo>
                    <a:lnTo>
                      <a:pt x="68497" y="373878"/>
                    </a:lnTo>
                    <a:cubicBezTo>
                      <a:pt x="75327" y="373878"/>
                      <a:pt x="80862" y="368343"/>
                      <a:pt x="80862" y="361514"/>
                    </a:cubicBezTo>
                    <a:close/>
                    <a:moveTo>
                      <a:pt x="80862" y="418562"/>
                    </a:moveTo>
                    <a:cubicBezTo>
                      <a:pt x="80862" y="411732"/>
                      <a:pt x="75327" y="406197"/>
                      <a:pt x="68497" y="406197"/>
                    </a:cubicBezTo>
                    <a:lnTo>
                      <a:pt x="18870" y="406197"/>
                    </a:lnTo>
                    <a:cubicBezTo>
                      <a:pt x="12093" y="405385"/>
                      <a:pt x="5937" y="410218"/>
                      <a:pt x="5119" y="416995"/>
                    </a:cubicBezTo>
                    <a:cubicBezTo>
                      <a:pt x="4306" y="423772"/>
                      <a:pt x="9140" y="429928"/>
                      <a:pt x="15917" y="430747"/>
                    </a:cubicBezTo>
                    <a:cubicBezTo>
                      <a:pt x="16897" y="430863"/>
                      <a:pt x="17889" y="430863"/>
                      <a:pt x="18870" y="430747"/>
                    </a:cubicBezTo>
                    <a:lnTo>
                      <a:pt x="68497" y="430747"/>
                    </a:lnTo>
                    <a:cubicBezTo>
                      <a:pt x="75228" y="430845"/>
                      <a:pt x="80763" y="425472"/>
                      <a:pt x="80862" y="418742"/>
                    </a:cubicBezTo>
                    <a:cubicBezTo>
                      <a:pt x="80862" y="418742"/>
                      <a:pt x="80862" y="418736"/>
                      <a:pt x="80862" y="418736"/>
                    </a:cubicBezTo>
                    <a:close/>
                    <a:moveTo>
                      <a:pt x="267012" y="20292"/>
                    </a:moveTo>
                    <a:cubicBezTo>
                      <a:pt x="267017" y="13532"/>
                      <a:pt x="261586" y="8025"/>
                      <a:pt x="254827" y="7933"/>
                    </a:cubicBezTo>
                    <a:lnTo>
                      <a:pt x="124124" y="7933"/>
                    </a:lnTo>
                    <a:cubicBezTo>
                      <a:pt x="117335" y="8025"/>
                      <a:pt x="111858" y="13503"/>
                      <a:pt x="111765" y="20292"/>
                    </a:cubicBezTo>
                    <a:cubicBezTo>
                      <a:pt x="111858" y="27051"/>
                      <a:pt x="117364" y="32476"/>
                      <a:pt x="124124" y="32476"/>
                    </a:cubicBezTo>
                    <a:lnTo>
                      <a:pt x="254821" y="32476"/>
                    </a:lnTo>
                    <a:cubicBezTo>
                      <a:pt x="261552" y="32476"/>
                      <a:pt x="267006" y="27022"/>
                      <a:pt x="267006" y="20292"/>
                    </a:cubicBezTo>
                    <a:close/>
                    <a:moveTo>
                      <a:pt x="267012" y="77154"/>
                    </a:moveTo>
                    <a:cubicBezTo>
                      <a:pt x="267012" y="70394"/>
                      <a:pt x="261586" y="64888"/>
                      <a:pt x="254827" y="64789"/>
                    </a:cubicBezTo>
                    <a:lnTo>
                      <a:pt x="124124" y="64789"/>
                    </a:lnTo>
                    <a:cubicBezTo>
                      <a:pt x="117295" y="64795"/>
                      <a:pt x="111765" y="70325"/>
                      <a:pt x="111765" y="77154"/>
                    </a:cubicBezTo>
                    <a:cubicBezTo>
                      <a:pt x="111765" y="83977"/>
                      <a:pt x="117300" y="89513"/>
                      <a:pt x="124124" y="89513"/>
                    </a:cubicBezTo>
                    <a:lnTo>
                      <a:pt x="254821" y="89513"/>
                    </a:lnTo>
                    <a:cubicBezTo>
                      <a:pt x="261581" y="89420"/>
                      <a:pt x="267012" y="83914"/>
                      <a:pt x="267006" y="77154"/>
                    </a:cubicBezTo>
                    <a:close/>
                    <a:moveTo>
                      <a:pt x="267012" y="134017"/>
                    </a:moveTo>
                    <a:cubicBezTo>
                      <a:pt x="267012" y="127286"/>
                      <a:pt x="261557" y="121832"/>
                      <a:pt x="254827" y="121832"/>
                    </a:cubicBezTo>
                    <a:lnTo>
                      <a:pt x="124124" y="121832"/>
                    </a:lnTo>
                    <a:cubicBezTo>
                      <a:pt x="117364" y="121826"/>
                      <a:pt x="111858" y="127257"/>
                      <a:pt x="111765" y="134017"/>
                    </a:cubicBezTo>
                    <a:cubicBezTo>
                      <a:pt x="111858" y="140806"/>
                      <a:pt x="117335" y="146283"/>
                      <a:pt x="124124" y="146381"/>
                    </a:cubicBezTo>
                    <a:lnTo>
                      <a:pt x="254821" y="146381"/>
                    </a:lnTo>
                    <a:cubicBezTo>
                      <a:pt x="261581" y="146283"/>
                      <a:pt x="267006" y="140776"/>
                      <a:pt x="267006" y="134017"/>
                    </a:cubicBezTo>
                    <a:close/>
                    <a:moveTo>
                      <a:pt x="267012" y="190879"/>
                    </a:moveTo>
                    <a:cubicBezTo>
                      <a:pt x="267012" y="184149"/>
                      <a:pt x="261557" y="178694"/>
                      <a:pt x="254827" y="178694"/>
                    </a:cubicBezTo>
                    <a:lnTo>
                      <a:pt x="124124" y="178694"/>
                    </a:lnTo>
                    <a:cubicBezTo>
                      <a:pt x="117347" y="177882"/>
                      <a:pt x="111191" y="182716"/>
                      <a:pt x="110378" y="189492"/>
                    </a:cubicBezTo>
                    <a:cubicBezTo>
                      <a:pt x="110378" y="189492"/>
                      <a:pt x="110378" y="189492"/>
                      <a:pt x="110378" y="189492"/>
                    </a:cubicBezTo>
                    <a:cubicBezTo>
                      <a:pt x="109560" y="196270"/>
                      <a:pt x="114394" y="202426"/>
                      <a:pt x="121170" y="203244"/>
                    </a:cubicBezTo>
                    <a:cubicBezTo>
                      <a:pt x="121170" y="203244"/>
                      <a:pt x="121176" y="203244"/>
                      <a:pt x="121176" y="203244"/>
                    </a:cubicBezTo>
                    <a:cubicBezTo>
                      <a:pt x="122157" y="203360"/>
                      <a:pt x="123143" y="203360"/>
                      <a:pt x="124124" y="203244"/>
                    </a:cubicBezTo>
                    <a:lnTo>
                      <a:pt x="254821" y="203244"/>
                    </a:lnTo>
                    <a:cubicBezTo>
                      <a:pt x="261552" y="203244"/>
                      <a:pt x="267006" y="197790"/>
                      <a:pt x="267006" y="191059"/>
                    </a:cubicBezTo>
                    <a:cubicBezTo>
                      <a:pt x="267006" y="191001"/>
                      <a:pt x="267006" y="190937"/>
                      <a:pt x="267006" y="190879"/>
                    </a:cubicBezTo>
                    <a:close/>
                    <a:moveTo>
                      <a:pt x="267012" y="247742"/>
                    </a:moveTo>
                    <a:cubicBezTo>
                      <a:pt x="267012" y="241011"/>
                      <a:pt x="261557" y="235557"/>
                      <a:pt x="254827" y="235557"/>
                    </a:cubicBezTo>
                    <a:lnTo>
                      <a:pt x="124124" y="235557"/>
                    </a:lnTo>
                    <a:cubicBezTo>
                      <a:pt x="117347" y="234745"/>
                      <a:pt x="111191" y="239578"/>
                      <a:pt x="110378" y="246355"/>
                    </a:cubicBezTo>
                    <a:cubicBezTo>
                      <a:pt x="110378" y="246355"/>
                      <a:pt x="110378" y="246355"/>
                      <a:pt x="110378" y="246355"/>
                    </a:cubicBezTo>
                    <a:cubicBezTo>
                      <a:pt x="109560" y="253132"/>
                      <a:pt x="114394" y="259288"/>
                      <a:pt x="121170" y="260107"/>
                    </a:cubicBezTo>
                    <a:cubicBezTo>
                      <a:pt x="121170" y="260107"/>
                      <a:pt x="121176" y="260107"/>
                      <a:pt x="121176" y="260107"/>
                    </a:cubicBezTo>
                    <a:cubicBezTo>
                      <a:pt x="122157" y="260228"/>
                      <a:pt x="123143" y="260228"/>
                      <a:pt x="124124" y="260107"/>
                    </a:cubicBezTo>
                    <a:lnTo>
                      <a:pt x="254821" y="260107"/>
                    </a:lnTo>
                    <a:cubicBezTo>
                      <a:pt x="261552" y="260107"/>
                      <a:pt x="267006" y="254653"/>
                      <a:pt x="267006" y="247922"/>
                    </a:cubicBezTo>
                    <a:cubicBezTo>
                      <a:pt x="267006" y="247864"/>
                      <a:pt x="267006" y="247806"/>
                      <a:pt x="267006" y="247742"/>
                    </a:cubicBezTo>
                    <a:close/>
                    <a:moveTo>
                      <a:pt x="423494" y="304605"/>
                    </a:moveTo>
                    <a:cubicBezTo>
                      <a:pt x="423494" y="297874"/>
                      <a:pt x="418040" y="292420"/>
                      <a:pt x="411309" y="292420"/>
                    </a:cubicBezTo>
                    <a:lnTo>
                      <a:pt x="280606" y="292420"/>
                    </a:lnTo>
                    <a:cubicBezTo>
                      <a:pt x="273829" y="291601"/>
                      <a:pt x="267673" y="296435"/>
                      <a:pt x="266855" y="303212"/>
                    </a:cubicBezTo>
                    <a:cubicBezTo>
                      <a:pt x="266855" y="303212"/>
                      <a:pt x="266855" y="303218"/>
                      <a:pt x="266855" y="303218"/>
                    </a:cubicBezTo>
                    <a:cubicBezTo>
                      <a:pt x="266043" y="310001"/>
                      <a:pt x="270882" y="316151"/>
                      <a:pt x="277659" y="316969"/>
                    </a:cubicBezTo>
                    <a:cubicBezTo>
                      <a:pt x="278639" y="317085"/>
                      <a:pt x="279626" y="317085"/>
                      <a:pt x="280606" y="316969"/>
                    </a:cubicBezTo>
                    <a:lnTo>
                      <a:pt x="411123" y="316969"/>
                    </a:lnTo>
                    <a:cubicBezTo>
                      <a:pt x="417953" y="316969"/>
                      <a:pt x="423488" y="311434"/>
                      <a:pt x="423488" y="304605"/>
                    </a:cubicBezTo>
                    <a:close/>
                    <a:moveTo>
                      <a:pt x="423494" y="361467"/>
                    </a:moveTo>
                    <a:cubicBezTo>
                      <a:pt x="423494" y="354736"/>
                      <a:pt x="418040" y="349282"/>
                      <a:pt x="411309" y="349282"/>
                    </a:cubicBezTo>
                    <a:lnTo>
                      <a:pt x="280606" y="349282"/>
                    </a:lnTo>
                    <a:cubicBezTo>
                      <a:pt x="273829" y="348470"/>
                      <a:pt x="267673" y="353303"/>
                      <a:pt x="266855" y="360080"/>
                    </a:cubicBezTo>
                    <a:cubicBezTo>
                      <a:pt x="266043" y="366857"/>
                      <a:pt x="270882" y="373014"/>
                      <a:pt x="277659" y="373832"/>
                    </a:cubicBezTo>
                    <a:cubicBezTo>
                      <a:pt x="278639" y="373948"/>
                      <a:pt x="279626" y="373948"/>
                      <a:pt x="280606" y="373832"/>
                    </a:cubicBezTo>
                    <a:lnTo>
                      <a:pt x="411123" y="373832"/>
                    </a:lnTo>
                    <a:cubicBezTo>
                      <a:pt x="417953" y="373832"/>
                      <a:pt x="423488" y="368296"/>
                      <a:pt x="423488" y="361467"/>
                    </a:cubicBezTo>
                    <a:close/>
                    <a:moveTo>
                      <a:pt x="423494" y="418515"/>
                    </a:moveTo>
                    <a:cubicBezTo>
                      <a:pt x="423494" y="411686"/>
                      <a:pt x="417958" y="406151"/>
                      <a:pt x="411129" y="406151"/>
                    </a:cubicBezTo>
                    <a:lnTo>
                      <a:pt x="280606" y="406151"/>
                    </a:lnTo>
                    <a:cubicBezTo>
                      <a:pt x="273829" y="405338"/>
                      <a:pt x="267673" y="410172"/>
                      <a:pt x="266855" y="416949"/>
                    </a:cubicBezTo>
                    <a:cubicBezTo>
                      <a:pt x="266043" y="423726"/>
                      <a:pt x="270876" y="429888"/>
                      <a:pt x="277659" y="430700"/>
                    </a:cubicBezTo>
                    <a:cubicBezTo>
                      <a:pt x="277659" y="430700"/>
                      <a:pt x="277659" y="430700"/>
                      <a:pt x="277659" y="430700"/>
                    </a:cubicBezTo>
                    <a:cubicBezTo>
                      <a:pt x="278639" y="430816"/>
                      <a:pt x="279626" y="430816"/>
                      <a:pt x="280606" y="430700"/>
                    </a:cubicBezTo>
                    <a:lnTo>
                      <a:pt x="411123" y="430700"/>
                    </a:lnTo>
                    <a:cubicBezTo>
                      <a:pt x="417854" y="430799"/>
                      <a:pt x="423390" y="425426"/>
                      <a:pt x="423488" y="418695"/>
                    </a:cubicBezTo>
                    <a:cubicBezTo>
                      <a:pt x="423488" y="418695"/>
                      <a:pt x="423488" y="418690"/>
                      <a:pt x="423488" y="418690"/>
                    </a:cubicBezTo>
                    <a:lnTo>
                      <a:pt x="423488" y="418515"/>
                    </a:lnTo>
                    <a:close/>
                    <a:moveTo>
                      <a:pt x="324588" y="20245"/>
                    </a:moveTo>
                    <a:cubicBezTo>
                      <a:pt x="324686" y="12348"/>
                      <a:pt x="318368" y="5867"/>
                      <a:pt x="310471" y="5768"/>
                    </a:cubicBezTo>
                    <a:cubicBezTo>
                      <a:pt x="310471" y="5768"/>
                      <a:pt x="310465" y="5768"/>
                      <a:pt x="310459" y="5768"/>
                    </a:cubicBezTo>
                    <a:cubicBezTo>
                      <a:pt x="302562" y="5670"/>
                      <a:pt x="296081" y="11988"/>
                      <a:pt x="295983" y="19885"/>
                    </a:cubicBezTo>
                    <a:cubicBezTo>
                      <a:pt x="295983" y="19885"/>
                      <a:pt x="295983" y="19891"/>
                      <a:pt x="295983" y="19897"/>
                    </a:cubicBezTo>
                    <a:cubicBezTo>
                      <a:pt x="295884" y="27794"/>
                      <a:pt x="302208" y="34275"/>
                      <a:pt x="310111" y="34374"/>
                    </a:cubicBezTo>
                    <a:cubicBezTo>
                      <a:pt x="310111" y="34374"/>
                      <a:pt x="310111" y="34374"/>
                      <a:pt x="310111" y="34374"/>
                    </a:cubicBezTo>
                    <a:lnTo>
                      <a:pt x="310285" y="34374"/>
                    </a:lnTo>
                    <a:cubicBezTo>
                      <a:pt x="318118" y="34379"/>
                      <a:pt x="324495" y="28078"/>
                      <a:pt x="324588" y="20245"/>
                    </a:cubicBezTo>
                    <a:close/>
                    <a:moveTo>
                      <a:pt x="367154" y="20245"/>
                    </a:moveTo>
                    <a:cubicBezTo>
                      <a:pt x="367252" y="12348"/>
                      <a:pt x="360934" y="5867"/>
                      <a:pt x="353037" y="5768"/>
                    </a:cubicBezTo>
                    <a:cubicBezTo>
                      <a:pt x="353037" y="5768"/>
                      <a:pt x="353031" y="5768"/>
                      <a:pt x="353025" y="5768"/>
                    </a:cubicBezTo>
                    <a:cubicBezTo>
                      <a:pt x="345128" y="5658"/>
                      <a:pt x="338635" y="11965"/>
                      <a:pt x="338519" y="19868"/>
                    </a:cubicBezTo>
                    <a:cubicBezTo>
                      <a:pt x="338519" y="19874"/>
                      <a:pt x="338519" y="19885"/>
                      <a:pt x="338519" y="19897"/>
                    </a:cubicBezTo>
                    <a:cubicBezTo>
                      <a:pt x="338426" y="27794"/>
                      <a:pt x="344751" y="34275"/>
                      <a:pt x="352648" y="34374"/>
                    </a:cubicBezTo>
                    <a:cubicBezTo>
                      <a:pt x="352770" y="34374"/>
                      <a:pt x="352886" y="34374"/>
                      <a:pt x="353002" y="34374"/>
                    </a:cubicBezTo>
                    <a:cubicBezTo>
                      <a:pt x="360800" y="34588"/>
                      <a:pt x="367293" y="28438"/>
                      <a:pt x="367508" y="20645"/>
                    </a:cubicBezTo>
                    <a:cubicBezTo>
                      <a:pt x="367508" y="20628"/>
                      <a:pt x="367508" y="20616"/>
                      <a:pt x="367508" y="20605"/>
                    </a:cubicBezTo>
                    <a:cubicBezTo>
                      <a:pt x="367508" y="20483"/>
                      <a:pt x="367508" y="20367"/>
                      <a:pt x="367508" y="20245"/>
                    </a:cubicBezTo>
                    <a:close/>
                    <a:moveTo>
                      <a:pt x="409893" y="20245"/>
                    </a:moveTo>
                    <a:cubicBezTo>
                      <a:pt x="409992" y="12348"/>
                      <a:pt x="403673" y="5867"/>
                      <a:pt x="395776" y="5768"/>
                    </a:cubicBezTo>
                    <a:cubicBezTo>
                      <a:pt x="395776" y="5768"/>
                      <a:pt x="395771" y="5768"/>
                      <a:pt x="395765" y="5768"/>
                    </a:cubicBezTo>
                    <a:cubicBezTo>
                      <a:pt x="387868" y="5652"/>
                      <a:pt x="381375" y="11959"/>
                      <a:pt x="381259" y="19856"/>
                    </a:cubicBezTo>
                    <a:cubicBezTo>
                      <a:pt x="381259" y="19868"/>
                      <a:pt x="381259" y="19880"/>
                      <a:pt x="381259" y="19897"/>
                    </a:cubicBezTo>
                    <a:cubicBezTo>
                      <a:pt x="381160" y="27794"/>
                      <a:pt x="387485" y="34275"/>
                      <a:pt x="395382" y="34374"/>
                    </a:cubicBezTo>
                    <a:lnTo>
                      <a:pt x="395562" y="34374"/>
                    </a:lnTo>
                    <a:cubicBezTo>
                      <a:pt x="403395" y="34379"/>
                      <a:pt x="409771" y="28078"/>
                      <a:pt x="409864" y="20245"/>
                    </a:cubicBezTo>
                    <a:close/>
                    <a:moveTo>
                      <a:pt x="452459" y="20245"/>
                    </a:moveTo>
                    <a:cubicBezTo>
                      <a:pt x="452558" y="12348"/>
                      <a:pt x="446233" y="5867"/>
                      <a:pt x="438331" y="5768"/>
                    </a:cubicBezTo>
                    <a:cubicBezTo>
                      <a:pt x="438331" y="5768"/>
                      <a:pt x="438331" y="5768"/>
                      <a:pt x="438331" y="5768"/>
                    </a:cubicBezTo>
                    <a:cubicBezTo>
                      <a:pt x="430433" y="5658"/>
                      <a:pt x="423941" y="11965"/>
                      <a:pt x="423825" y="19868"/>
                    </a:cubicBezTo>
                    <a:cubicBezTo>
                      <a:pt x="423825" y="19874"/>
                      <a:pt x="423825" y="19885"/>
                      <a:pt x="423825" y="19897"/>
                    </a:cubicBezTo>
                    <a:cubicBezTo>
                      <a:pt x="423732" y="27794"/>
                      <a:pt x="430056" y="34275"/>
                      <a:pt x="437953" y="34374"/>
                    </a:cubicBezTo>
                    <a:cubicBezTo>
                      <a:pt x="438075" y="34374"/>
                      <a:pt x="438191" y="34374"/>
                      <a:pt x="438307" y="34374"/>
                    </a:cubicBezTo>
                    <a:cubicBezTo>
                      <a:pt x="446111" y="34374"/>
                      <a:pt x="452436" y="28049"/>
                      <a:pt x="452436" y="20245"/>
                    </a:cubicBezTo>
                    <a:close/>
                    <a:moveTo>
                      <a:pt x="495199" y="20245"/>
                    </a:moveTo>
                    <a:cubicBezTo>
                      <a:pt x="495297" y="12348"/>
                      <a:pt x="488979" y="5867"/>
                      <a:pt x="481082" y="5768"/>
                    </a:cubicBezTo>
                    <a:cubicBezTo>
                      <a:pt x="481082" y="5768"/>
                      <a:pt x="481076" y="5768"/>
                      <a:pt x="481070" y="5768"/>
                    </a:cubicBezTo>
                    <a:cubicBezTo>
                      <a:pt x="473168" y="5658"/>
                      <a:pt x="466675" y="11977"/>
                      <a:pt x="466564" y="19880"/>
                    </a:cubicBezTo>
                    <a:cubicBezTo>
                      <a:pt x="466564" y="19885"/>
                      <a:pt x="466564" y="19891"/>
                      <a:pt x="466564" y="19897"/>
                    </a:cubicBezTo>
                    <a:cubicBezTo>
                      <a:pt x="466472" y="27800"/>
                      <a:pt x="472796" y="34281"/>
                      <a:pt x="480699" y="34374"/>
                    </a:cubicBezTo>
                    <a:cubicBezTo>
                      <a:pt x="480815" y="34374"/>
                      <a:pt x="480931" y="34374"/>
                      <a:pt x="481047" y="34374"/>
                    </a:cubicBezTo>
                    <a:cubicBezTo>
                      <a:pt x="488851" y="34374"/>
                      <a:pt x="495176" y="28049"/>
                      <a:pt x="495176" y="20245"/>
                    </a:cubicBezTo>
                    <a:close/>
                    <a:moveTo>
                      <a:pt x="537939" y="20245"/>
                    </a:moveTo>
                    <a:cubicBezTo>
                      <a:pt x="538037" y="12348"/>
                      <a:pt x="531719" y="5867"/>
                      <a:pt x="523822" y="5768"/>
                    </a:cubicBezTo>
                    <a:cubicBezTo>
                      <a:pt x="523822" y="5768"/>
                      <a:pt x="523816" y="5768"/>
                      <a:pt x="523810" y="5768"/>
                    </a:cubicBezTo>
                    <a:cubicBezTo>
                      <a:pt x="515913" y="5670"/>
                      <a:pt x="509432" y="11988"/>
                      <a:pt x="509333" y="19885"/>
                    </a:cubicBezTo>
                    <a:cubicBezTo>
                      <a:pt x="509333" y="19885"/>
                      <a:pt x="509333" y="19891"/>
                      <a:pt x="509333" y="19897"/>
                    </a:cubicBezTo>
                    <a:cubicBezTo>
                      <a:pt x="509235" y="27794"/>
                      <a:pt x="515559" y="34275"/>
                      <a:pt x="523462" y="34374"/>
                    </a:cubicBezTo>
                    <a:cubicBezTo>
                      <a:pt x="523462" y="34374"/>
                      <a:pt x="523462" y="34374"/>
                      <a:pt x="523462" y="34374"/>
                    </a:cubicBezTo>
                    <a:lnTo>
                      <a:pt x="523636" y="34374"/>
                    </a:lnTo>
                    <a:cubicBezTo>
                      <a:pt x="531469" y="34379"/>
                      <a:pt x="537846" y="28078"/>
                      <a:pt x="537939" y="20245"/>
                    </a:cubicBezTo>
                    <a:close/>
                    <a:moveTo>
                      <a:pt x="324588" y="133970"/>
                    </a:moveTo>
                    <a:cubicBezTo>
                      <a:pt x="324588" y="126067"/>
                      <a:pt x="318188" y="119668"/>
                      <a:pt x="310285" y="119662"/>
                    </a:cubicBezTo>
                    <a:cubicBezTo>
                      <a:pt x="302382" y="119662"/>
                      <a:pt x="295977" y="126067"/>
                      <a:pt x="295977" y="133970"/>
                    </a:cubicBezTo>
                    <a:cubicBezTo>
                      <a:pt x="295930" y="141867"/>
                      <a:pt x="302301" y="148308"/>
                      <a:pt x="310198" y="148354"/>
                    </a:cubicBezTo>
                    <a:cubicBezTo>
                      <a:pt x="310227" y="148354"/>
                      <a:pt x="310250" y="148354"/>
                      <a:pt x="310279" y="148354"/>
                    </a:cubicBezTo>
                    <a:lnTo>
                      <a:pt x="310279" y="148354"/>
                    </a:lnTo>
                    <a:cubicBezTo>
                      <a:pt x="318072" y="148453"/>
                      <a:pt x="324472" y="142221"/>
                      <a:pt x="324582" y="134429"/>
                    </a:cubicBezTo>
                    <a:cubicBezTo>
                      <a:pt x="324582" y="134312"/>
                      <a:pt x="324582" y="134191"/>
                      <a:pt x="324582" y="134075"/>
                    </a:cubicBezTo>
                    <a:close/>
                    <a:moveTo>
                      <a:pt x="367154" y="133970"/>
                    </a:moveTo>
                    <a:cubicBezTo>
                      <a:pt x="367159" y="126073"/>
                      <a:pt x="360760" y="119673"/>
                      <a:pt x="352862" y="119668"/>
                    </a:cubicBezTo>
                    <a:cubicBezTo>
                      <a:pt x="352857" y="119668"/>
                      <a:pt x="352851" y="119668"/>
                      <a:pt x="352845" y="119668"/>
                    </a:cubicBezTo>
                    <a:cubicBezTo>
                      <a:pt x="344948" y="119668"/>
                      <a:pt x="338542" y="126073"/>
                      <a:pt x="338542" y="133970"/>
                    </a:cubicBezTo>
                    <a:cubicBezTo>
                      <a:pt x="338542" y="141873"/>
                      <a:pt x="344948" y="148279"/>
                      <a:pt x="352851" y="148279"/>
                    </a:cubicBezTo>
                    <a:lnTo>
                      <a:pt x="353025" y="148279"/>
                    </a:lnTo>
                    <a:cubicBezTo>
                      <a:pt x="360823" y="148494"/>
                      <a:pt x="367316" y="142343"/>
                      <a:pt x="367531" y="134550"/>
                    </a:cubicBezTo>
                    <a:cubicBezTo>
                      <a:pt x="367531" y="134533"/>
                      <a:pt x="367531" y="134522"/>
                      <a:pt x="367531" y="134510"/>
                    </a:cubicBezTo>
                    <a:cubicBezTo>
                      <a:pt x="367531" y="134330"/>
                      <a:pt x="367531" y="134156"/>
                      <a:pt x="367531" y="133976"/>
                    </a:cubicBezTo>
                    <a:close/>
                    <a:moveTo>
                      <a:pt x="409893" y="133970"/>
                    </a:moveTo>
                    <a:cubicBezTo>
                      <a:pt x="409893" y="126067"/>
                      <a:pt x="403493" y="119668"/>
                      <a:pt x="395591" y="119662"/>
                    </a:cubicBezTo>
                    <a:cubicBezTo>
                      <a:pt x="387688" y="119662"/>
                      <a:pt x="381282" y="126067"/>
                      <a:pt x="381282" y="133970"/>
                    </a:cubicBezTo>
                    <a:cubicBezTo>
                      <a:pt x="381282" y="141867"/>
                      <a:pt x="387688" y="148273"/>
                      <a:pt x="395585" y="148273"/>
                    </a:cubicBezTo>
                    <a:cubicBezTo>
                      <a:pt x="395585" y="148273"/>
                      <a:pt x="395591" y="148273"/>
                      <a:pt x="395591" y="148273"/>
                    </a:cubicBezTo>
                    <a:lnTo>
                      <a:pt x="395591" y="148273"/>
                    </a:lnTo>
                    <a:cubicBezTo>
                      <a:pt x="403383" y="148371"/>
                      <a:pt x="409783" y="142140"/>
                      <a:pt x="409893" y="134347"/>
                    </a:cubicBezTo>
                    <a:cubicBezTo>
                      <a:pt x="409893" y="134231"/>
                      <a:pt x="409893" y="134110"/>
                      <a:pt x="409893" y="133993"/>
                    </a:cubicBezTo>
                    <a:close/>
                    <a:moveTo>
                      <a:pt x="452459" y="133970"/>
                    </a:moveTo>
                    <a:cubicBezTo>
                      <a:pt x="452465" y="126073"/>
                      <a:pt x="446065" y="119673"/>
                      <a:pt x="438168" y="119668"/>
                    </a:cubicBezTo>
                    <a:cubicBezTo>
                      <a:pt x="438162" y="119668"/>
                      <a:pt x="438156" y="119668"/>
                      <a:pt x="438151" y="119668"/>
                    </a:cubicBezTo>
                    <a:cubicBezTo>
                      <a:pt x="430254" y="119668"/>
                      <a:pt x="423848" y="126073"/>
                      <a:pt x="423848" y="133970"/>
                    </a:cubicBezTo>
                    <a:cubicBezTo>
                      <a:pt x="423848" y="141873"/>
                      <a:pt x="430254" y="148279"/>
                      <a:pt x="438156" y="148279"/>
                    </a:cubicBezTo>
                    <a:lnTo>
                      <a:pt x="438331" y="148279"/>
                    </a:lnTo>
                    <a:cubicBezTo>
                      <a:pt x="446129" y="148284"/>
                      <a:pt x="452453" y="141960"/>
                      <a:pt x="452459" y="134162"/>
                    </a:cubicBezTo>
                    <a:cubicBezTo>
                      <a:pt x="452459" y="134162"/>
                      <a:pt x="452459" y="134156"/>
                      <a:pt x="452459" y="134156"/>
                    </a:cubicBezTo>
                    <a:lnTo>
                      <a:pt x="452459" y="133976"/>
                    </a:lnTo>
                    <a:close/>
                    <a:moveTo>
                      <a:pt x="495199" y="133970"/>
                    </a:moveTo>
                    <a:cubicBezTo>
                      <a:pt x="495205" y="126073"/>
                      <a:pt x="488805" y="119673"/>
                      <a:pt x="480908" y="119668"/>
                    </a:cubicBezTo>
                    <a:cubicBezTo>
                      <a:pt x="480902" y="119668"/>
                      <a:pt x="480896" y="119668"/>
                      <a:pt x="480891" y="119668"/>
                    </a:cubicBezTo>
                    <a:cubicBezTo>
                      <a:pt x="472993" y="119668"/>
                      <a:pt x="466588" y="126073"/>
                      <a:pt x="466588" y="133970"/>
                    </a:cubicBezTo>
                    <a:cubicBezTo>
                      <a:pt x="466588" y="141873"/>
                      <a:pt x="472993" y="148279"/>
                      <a:pt x="480896" y="148279"/>
                    </a:cubicBezTo>
                    <a:lnTo>
                      <a:pt x="481070" y="148279"/>
                    </a:lnTo>
                    <a:cubicBezTo>
                      <a:pt x="488869" y="148284"/>
                      <a:pt x="495193" y="141960"/>
                      <a:pt x="495199" y="134162"/>
                    </a:cubicBezTo>
                    <a:cubicBezTo>
                      <a:pt x="495199" y="134162"/>
                      <a:pt x="495199" y="134156"/>
                      <a:pt x="495199" y="134156"/>
                    </a:cubicBezTo>
                    <a:lnTo>
                      <a:pt x="495199" y="133976"/>
                    </a:lnTo>
                    <a:close/>
                    <a:moveTo>
                      <a:pt x="537939" y="133970"/>
                    </a:moveTo>
                    <a:cubicBezTo>
                      <a:pt x="537944" y="126073"/>
                      <a:pt x="531539" y="119668"/>
                      <a:pt x="523642" y="119662"/>
                    </a:cubicBezTo>
                    <a:cubicBezTo>
                      <a:pt x="523642" y="119662"/>
                      <a:pt x="523636" y="119662"/>
                      <a:pt x="523636" y="119662"/>
                    </a:cubicBezTo>
                    <a:cubicBezTo>
                      <a:pt x="515733" y="119662"/>
                      <a:pt x="509327" y="126067"/>
                      <a:pt x="509327" y="133970"/>
                    </a:cubicBezTo>
                    <a:cubicBezTo>
                      <a:pt x="509281" y="141867"/>
                      <a:pt x="515652" y="148308"/>
                      <a:pt x="523549" y="148354"/>
                    </a:cubicBezTo>
                    <a:cubicBezTo>
                      <a:pt x="523578" y="148354"/>
                      <a:pt x="523601" y="148354"/>
                      <a:pt x="523630" y="148354"/>
                    </a:cubicBezTo>
                    <a:lnTo>
                      <a:pt x="523630" y="148354"/>
                    </a:lnTo>
                    <a:cubicBezTo>
                      <a:pt x="531423" y="148453"/>
                      <a:pt x="537823" y="142221"/>
                      <a:pt x="537933" y="134429"/>
                    </a:cubicBezTo>
                    <a:cubicBezTo>
                      <a:pt x="537933" y="134312"/>
                      <a:pt x="537933" y="134191"/>
                      <a:pt x="537933" y="134075"/>
                    </a:cubicBezTo>
                    <a:close/>
                    <a:moveTo>
                      <a:pt x="470295" y="298396"/>
                    </a:moveTo>
                    <a:cubicBezTo>
                      <a:pt x="470295" y="290499"/>
                      <a:pt x="463890" y="284093"/>
                      <a:pt x="455993" y="284093"/>
                    </a:cubicBezTo>
                    <a:cubicBezTo>
                      <a:pt x="448090" y="284093"/>
                      <a:pt x="441684" y="290499"/>
                      <a:pt x="441684" y="298402"/>
                    </a:cubicBezTo>
                    <a:cubicBezTo>
                      <a:pt x="441690" y="306305"/>
                      <a:pt x="448090" y="312704"/>
                      <a:pt x="455993" y="312704"/>
                    </a:cubicBezTo>
                    <a:lnTo>
                      <a:pt x="456167" y="312704"/>
                    </a:lnTo>
                    <a:cubicBezTo>
                      <a:pt x="463971" y="312704"/>
                      <a:pt x="470295" y="306380"/>
                      <a:pt x="470301" y="298576"/>
                    </a:cubicBezTo>
                    <a:cubicBezTo>
                      <a:pt x="470295" y="298634"/>
                      <a:pt x="470290" y="298564"/>
                      <a:pt x="470290" y="298500"/>
                    </a:cubicBezTo>
                    <a:close/>
                    <a:moveTo>
                      <a:pt x="513041" y="298396"/>
                    </a:moveTo>
                    <a:cubicBezTo>
                      <a:pt x="513035" y="290493"/>
                      <a:pt x="506635" y="284093"/>
                      <a:pt x="498733" y="284093"/>
                    </a:cubicBezTo>
                    <a:cubicBezTo>
                      <a:pt x="490830" y="284093"/>
                      <a:pt x="484430" y="290493"/>
                      <a:pt x="484424" y="298396"/>
                    </a:cubicBezTo>
                    <a:cubicBezTo>
                      <a:pt x="484424" y="306299"/>
                      <a:pt x="490830" y="312704"/>
                      <a:pt x="498733" y="312704"/>
                    </a:cubicBezTo>
                    <a:lnTo>
                      <a:pt x="498733" y="312704"/>
                    </a:lnTo>
                    <a:cubicBezTo>
                      <a:pt x="506525" y="312803"/>
                      <a:pt x="512925" y="306572"/>
                      <a:pt x="513041" y="298779"/>
                    </a:cubicBezTo>
                    <a:close/>
                    <a:moveTo>
                      <a:pt x="555601" y="298396"/>
                    </a:moveTo>
                    <a:cubicBezTo>
                      <a:pt x="555601" y="290499"/>
                      <a:pt x="549195" y="284093"/>
                      <a:pt x="541298" y="284093"/>
                    </a:cubicBezTo>
                    <a:cubicBezTo>
                      <a:pt x="533395" y="284093"/>
                      <a:pt x="526990" y="290499"/>
                      <a:pt x="526990" y="298402"/>
                    </a:cubicBezTo>
                    <a:cubicBezTo>
                      <a:pt x="526996" y="306305"/>
                      <a:pt x="533395" y="312704"/>
                      <a:pt x="541298" y="312704"/>
                    </a:cubicBezTo>
                    <a:lnTo>
                      <a:pt x="541472" y="312704"/>
                    </a:lnTo>
                    <a:cubicBezTo>
                      <a:pt x="549276" y="312704"/>
                      <a:pt x="555601" y="306380"/>
                      <a:pt x="555601" y="298576"/>
                    </a:cubicBezTo>
                    <a:lnTo>
                      <a:pt x="555601" y="298396"/>
                    </a:lnTo>
                    <a:close/>
                    <a:moveTo>
                      <a:pt x="598341" y="298396"/>
                    </a:moveTo>
                    <a:cubicBezTo>
                      <a:pt x="598341" y="290499"/>
                      <a:pt x="591935" y="284093"/>
                      <a:pt x="584038" y="284093"/>
                    </a:cubicBezTo>
                    <a:cubicBezTo>
                      <a:pt x="576141" y="284093"/>
                      <a:pt x="569735" y="290493"/>
                      <a:pt x="569730" y="298396"/>
                    </a:cubicBezTo>
                    <a:cubicBezTo>
                      <a:pt x="569730" y="306299"/>
                      <a:pt x="576135" y="312704"/>
                      <a:pt x="584038" y="312704"/>
                    </a:cubicBezTo>
                    <a:lnTo>
                      <a:pt x="584038" y="312704"/>
                    </a:lnTo>
                    <a:cubicBezTo>
                      <a:pt x="591830" y="312803"/>
                      <a:pt x="598231" y="306572"/>
                      <a:pt x="598341" y="298779"/>
                    </a:cubicBezTo>
                    <a:cubicBezTo>
                      <a:pt x="598341" y="298738"/>
                      <a:pt x="598341" y="298634"/>
                      <a:pt x="598335" y="298500"/>
                    </a:cubicBezTo>
                    <a:close/>
                    <a:moveTo>
                      <a:pt x="640906" y="298396"/>
                    </a:moveTo>
                    <a:cubicBezTo>
                      <a:pt x="640906" y="290499"/>
                      <a:pt x="634501" y="284093"/>
                      <a:pt x="626604" y="284093"/>
                    </a:cubicBezTo>
                    <a:cubicBezTo>
                      <a:pt x="618701" y="284093"/>
                      <a:pt x="612295" y="290499"/>
                      <a:pt x="612295" y="298402"/>
                    </a:cubicBezTo>
                    <a:cubicBezTo>
                      <a:pt x="612301" y="306305"/>
                      <a:pt x="618701" y="312704"/>
                      <a:pt x="626604" y="312704"/>
                    </a:cubicBezTo>
                    <a:lnTo>
                      <a:pt x="626778" y="312704"/>
                    </a:lnTo>
                    <a:cubicBezTo>
                      <a:pt x="634582" y="312704"/>
                      <a:pt x="640906" y="306380"/>
                      <a:pt x="640906" y="298576"/>
                    </a:cubicBezTo>
                    <a:lnTo>
                      <a:pt x="640906" y="298396"/>
                    </a:lnTo>
                    <a:close/>
                    <a:moveTo>
                      <a:pt x="683646" y="298396"/>
                    </a:moveTo>
                    <a:cubicBezTo>
                      <a:pt x="683646" y="290499"/>
                      <a:pt x="677241" y="284093"/>
                      <a:pt x="669343" y="284093"/>
                    </a:cubicBezTo>
                    <a:cubicBezTo>
                      <a:pt x="661447" y="284093"/>
                      <a:pt x="655041" y="290493"/>
                      <a:pt x="655035" y="298396"/>
                    </a:cubicBezTo>
                    <a:cubicBezTo>
                      <a:pt x="655035" y="306299"/>
                      <a:pt x="661441" y="312704"/>
                      <a:pt x="669343" y="312704"/>
                    </a:cubicBezTo>
                    <a:lnTo>
                      <a:pt x="669343" y="312704"/>
                    </a:lnTo>
                    <a:cubicBezTo>
                      <a:pt x="677136" y="312803"/>
                      <a:pt x="683536" y="306572"/>
                      <a:pt x="683646" y="298779"/>
                    </a:cubicBezTo>
                    <a:cubicBezTo>
                      <a:pt x="683646" y="298657"/>
                      <a:pt x="683646" y="298541"/>
                      <a:pt x="683646" y="298419"/>
                    </a:cubicBezTo>
                    <a:close/>
                    <a:moveTo>
                      <a:pt x="470295" y="415672"/>
                    </a:moveTo>
                    <a:cubicBezTo>
                      <a:pt x="470295" y="407769"/>
                      <a:pt x="463896" y="401370"/>
                      <a:pt x="455993" y="401364"/>
                    </a:cubicBezTo>
                    <a:cubicBezTo>
                      <a:pt x="448090" y="401364"/>
                      <a:pt x="441684" y="407769"/>
                      <a:pt x="441684" y="415672"/>
                    </a:cubicBezTo>
                    <a:cubicBezTo>
                      <a:pt x="441678" y="423569"/>
                      <a:pt x="448078" y="429969"/>
                      <a:pt x="455975" y="429975"/>
                    </a:cubicBezTo>
                    <a:cubicBezTo>
                      <a:pt x="455981" y="429975"/>
                      <a:pt x="455987" y="429975"/>
                      <a:pt x="455993" y="429975"/>
                    </a:cubicBezTo>
                    <a:lnTo>
                      <a:pt x="456167" y="429975"/>
                    </a:lnTo>
                    <a:cubicBezTo>
                      <a:pt x="463971" y="429998"/>
                      <a:pt x="470313" y="423691"/>
                      <a:pt x="470336" y="415887"/>
                    </a:cubicBezTo>
                    <a:cubicBezTo>
                      <a:pt x="470336" y="415521"/>
                      <a:pt x="470336" y="415156"/>
                      <a:pt x="470295" y="414790"/>
                    </a:cubicBezTo>
                    <a:close/>
                    <a:moveTo>
                      <a:pt x="513041" y="415672"/>
                    </a:moveTo>
                    <a:cubicBezTo>
                      <a:pt x="513041" y="407769"/>
                      <a:pt x="506635" y="401364"/>
                      <a:pt x="498733" y="401364"/>
                    </a:cubicBezTo>
                    <a:cubicBezTo>
                      <a:pt x="490830" y="401364"/>
                      <a:pt x="484424" y="407769"/>
                      <a:pt x="484424" y="415672"/>
                    </a:cubicBezTo>
                    <a:cubicBezTo>
                      <a:pt x="484424" y="423575"/>
                      <a:pt x="490830" y="429975"/>
                      <a:pt x="498733" y="429975"/>
                    </a:cubicBezTo>
                    <a:lnTo>
                      <a:pt x="498733" y="429975"/>
                    </a:lnTo>
                    <a:cubicBezTo>
                      <a:pt x="506531" y="430097"/>
                      <a:pt x="512954" y="423877"/>
                      <a:pt x="513076" y="416078"/>
                    </a:cubicBezTo>
                    <a:cubicBezTo>
                      <a:pt x="513076" y="416067"/>
                      <a:pt x="513076" y="416061"/>
                      <a:pt x="513076" y="416049"/>
                    </a:cubicBezTo>
                    <a:cubicBezTo>
                      <a:pt x="513076" y="415620"/>
                      <a:pt x="513076" y="415197"/>
                      <a:pt x="513041" y="414773"/>
                    </a:cubicBezTo>
                    <a:close/>
                    <a:moveTo>
                      <a:pt x="555601" y="415672"/>
                    </a:moveTo>
                    <a:cubicBezTo>
                      <a:pt x="555601" y="407769"/>
                      <a:pt x="549201" y="401370"/>
                      <a:pt x="541298" y="401364"/>
                    </a:cubicBezTo>
                    <a:cubicBezTo>
                      <a:pt x="533395" y="401364"/>
                      <a:pt x="526990" y="407769"/>
                      <a:pt x="526990" y="415672"/>
                    </a:cubicBezTo>
                    <a:cubicBezTo>
                      <a:pt x="526984" y="423569"/>
                      <a:pt x="533384" y="429969"/>
                      <a:pt x="541281" y="429975"/>
                    </a:cubicBezTo>
                    <a:cubicBezTo>
                      <a:pt x="541287" y="429975"/>
                      <a:pt x="541292" y="429975"/>
                      <a:pt x="541298" y="429975"/>
                    </a:cubicBezTo>
                    <a:lnTo>
                      <a:pt x="541472" y="429975"/>
                    </a:lnTo>
                    <a:cubicBezTo>
                      <a:pt x="549276" y="429998"/>
                      <a:pt x="555618" y="423691"/>
                      <a:pt x="555641" y="415887"/>
                    </a:cubicBezTo>
                    <a:cubicBezTo>
                      <a:pt x="555641" y="415521"/>
                      <a:pt x="555641" y="415156"/>
                      <a:pt x="555601" y="414790"/>
                    </a:cubicBezTo>
                    <a:close/>
                    <a:moveTo>
                      <a:pt x="598341" y="415672"/>
                    </a:moveTo>
                    <a:cubicBezTo>
                      <a:pt x="598346" y="407775"/>
                      <a:pt x="591941" y="401370"/>
                      <a:pt x="584044" y="401364"/>
                    </a:cubicBezTo>
                    <a:cubicBezTo>
                      <a:pt x="584044" y="401364"/>
                      <a:pt x="584038" y="401364"/>
                      <a:pt x="584038" y="401364"/>
                    </a:cubicBezTo>
                    <a:cubicBezTo>
                      <a:pt x="576135" y="401364"/>
                      <a:pt x="569730" y="407769"/>
                      <a:pt x="569730" y="415672"/>
                    </a:cubicBezTo>
                    <a:cubicBezTo>
                      <a:pt x="569735" y="423575"/>
                      <a:pt x="576135" y="429975"/>
                      <a:pt x="584038" y="429975"/>
                    </a:cubicBezTo>
                    <a:lnTo>
                      <a:pt x="584038" y="429975"/>
                    </a:lnTo>
                    <a:cubicBezTo>
                      <a:pt x="591842" y="430097"/>
                      <a:pt x="598259" y="423865"/>
                      <a:pt x="598381" y="416067"/>
                    </a:cubicBezTo>
                    <a:cubicBezTo>
                      <a:pt x="598381" y="416061"/>
                      <a:pt x="598381" y="416055"/>
                      <a:pt x="598381" y="416049"/>
                    </a:cubicBezTo>
                    <a:cubicBezTo>
                      <a:pt x="598381" y="415620"/>
                      <a:pt x="598381" y="415197"/>
                      <a:pt x="598341" y="414773"/>
                    </a:cubicBezTo>
                    <a:close/>
                    <a:moveTo>
                      <a:pt x="640906" y="415672"/>
                    </a:moveTo>
                    <a:cubicBezTo>
                      <a:pt x="640906" y="407769"/>
                      <a:pt x="634507" y="401370"/>
                      <a:pt x="626604" y="401364"/>
                    </a:cubicBezTo>
                    <a:cubicBezTo>
                      <a:pt x="618701" y="401364"/>
                      <a:pt x="612295" y="407769"/>
                      <a:pt x="612295" y="415672"/>
                    </a:cubicBezTo>
                    <a:cubicBezTo>
                      <a:pt x="612290" y="423569"/>
                      <a:pt x="618689" y="429969"/>
                      <a:pt x="626586" y="429975"/>
                    </a:cubicBezTo>
                    <a:cubicBezTo>
                      <a:pt x="626592" y="429975"/>
                      <a:pt x="626598" y="429975"/>
                      <a:pt x="626604" y="429975"/>
                    </a:cubicBezTo>
                    <a:lnTo>
                      <a:pt x="626778" y="429975"/>
                    </a:lnTo>
                    <a:cubicBezTo>
                      <a:pt x="634582" y="429998"/>
                      <a:pt x="640924" y="423691"/>
                      <a:pt x="640947" y="415887"/>
                    </a:cubicBezTo>
                    <a:cubicBezTo>
                      <a:pt x="640947" y="415521"/>
                      <a:pt x="640947" y="415156"/>
                      <a:pt x="640906" y="414790"/>
                    </a:cubicBezTo>
                    <a:close/>
                    <a:moveTo>
                      <a:pt x="683646" y="415672"/>
                    </a:moveTo>
                    <a:cubicBezTo>
                      <a:pt x="683652" y="407775"/>
                      <a:pt x="677246" y="401370"/>
                      <a:pt x="669349" y="401364"/>
                    </a:cubicBezTo>
                    <a:cubicBezTo>
                      <a:pt x="669349" y="401364"/>
                      <a:pt x="669343" y="401364"/>
                      <a:pt x="669343" y="401364"/>
                    </a:cubicBezTo>
                    <a:cubicBezTo>
                      <a:pt x="661441" y="401364"/>
                      <a:pt x="655035" y="407769"/>
                      <a:pt x="655035" y="415672"/>
                    </a:cubicBezTo>
                    <a:cubicBezTo>
                      <a:pt x="655041" y="423575"/>
                      <a:pt x="661441" y="429975"/>
                      <a:pt x="669343" y="429975"/>
                    </a:cubicBezTo>
                    <a:lnTo>
                      <a:pt x="669343" y="429975"/>
                    </a:lnTo>
                    <a:cubicBezTo>
                      <a:pt x="677148" y="430097"/>
                      <a:pt x="683565" y="423865"/>
                      <a:pt x="683687" y="416067"/>
                    </a:cubicBezTo>
                    <a:cubicBezTo>
                      <a:pt x="683687" y="416061"/>
                      <a:pt x="683687" y="416055"/>
                      <a:pt x="683687" y="416049"/>
                    </a:cubicBezTo>
                    <a:cubicBezTo>
                      <a:pt x="683687" y="415620"/>
                      <a:pt x="683687" y="415197"/>
                      <a:pt x="683646" y="41477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 name="Google Shape;248;p21"/>
              <p:cNvSpPr/>
              <p:nvPr/>
            </p:nvSpPr>
            <p:spPr>
              <a:xfrm>
                <a:off x="481797" y="-151591"/>
                <a:ext cx="593786" cy="371876"/>
              </a:xfrm>
              <a:custGeom>
                <a:rect b="b" l="l" r="r" t="t"/>
                <a:pathLst>
                  <a:path extrusionOk="0" h="425001" w="678612">
                    <a:moveTo>
                      <a:pt x="68497" y="32459"/>
                    </a:moveTo>
                    <a:lnTo>
                      <a:pt x="18870" y="32459"/>
                    </a:lnTo>
                    <a:cubicBezTo>
                      <a:pt x="12093" y="33271"/>
                      <a:pt x="5937" y="28438"/>
                      <a:pt x="5119" y="21661"/>
                    </a:cubicBezTo>
                    <a:cubicBezTo>
                      <a:pt x="4306" y="14884"/>
                      <a:pt x="9140" y="8727"/>
                      <a:pt x="15917" y="7909"/>
                    </a:cubicBezTo>
                    <a:cubicBezTo>
                      <a:pt x="16897" y="7793"/>
                      <a:pt x="17889" y="7793"/>
                      <a:pt x="18870" y="7909"/>
                    </a:cubicBezTo>
                    <a:lnTo>
                      <a:pt x="68497" y="7909"/>
                    </a:lnTo>
                    <a:cubicBezTo>
                      <a:pt x="75274" y="7097"/>
                      <a:pt x="81431" y="11930"/>
                      <a:pt x="82249" y="18707"/>
                    </a:cubicBezTo>
                    <a:cubicBezTo>
                      <a:pt x="83061" y="25484"/>
                      <a:pt x="78228" y="31641"/>
                      <a:pt x="71451" y="32459"/>
                    </a:cubicBezTo>
                    <a:cubicBezTo>
                      <a:pt x="70470" y="32575"/>
                      <a:pt x="69478" y="32575"/>
                      <a:pt x="68497" y="32459"/>
                    </a:cubicBezTo>
                    <a:close/>
                    <a:moveTo>
                      <a:pt x="80862" y="77137"/>
                    </a:moveTo>
                    <a:cubicBezTo>
                      <a:pt x="80862" y="70307"/>
                      <a:pt x="75327" y="64772"/>
                      <a:pt x="68497" y="64772"/>
                    </a:cubicBezTo>
                    <a:lnTo>
                      <a:pt x="18870" y="64772"/>
                    </a:lnTo>
                    <a:cubicBezTo>
                      <a:pt x="12093" y="63960"/>
                      <a:pt x="5931" y="68793"/>
                      <a:pt x="5119" y="75576"/>
                    </a:cubicBezTo>
                    <a:cubicBezTo>
                      <a:pt x="5119" y="75576"/>
                      <a:pt x="5119" y="75576"/>
                      <a:pt x="5119" y="75576"/>
                    </a:cubicBezTo>
                    <a:cubicBezTo>
                      <a:pt x="4306" y="82353"/>
                      <a:pt x="9140" y="88509"/>
                      <a:pt x="15917" y="89321"/>
                    </a:cubicBezTo>
                    <a:cubicBezTo>
                      <a:pt x="15917" y="89321"/>
                      <a:pt x="15917" y="89321"/>
                      <a:pt x="15917" y="89321"/>
                    </a:cubicBezTo>
                    <a:cubicBezTo>
                      <a:pt x="16897" y="89443"/>
                      <a:pt x="17889" y="89443"/>
                      <a:pt x="18870" y="89321"/>
                    </a:cubicBezTo>
                    <a:lnTo>
                      <a:pt x="68497" y="89321"/>
                    </a:lnTo>
                    <a:cubicBezTo>
                      <a:pt x="75228" y="89420"/>
                      <a:pt x="80763" y="84047"/>
                      <a:pt x="80862" y="77316"/>
                    </a:cubicBezTo>
                    <a:cubicBezTo>
                      <a:pt x="80862" y="77316"/>
                      <a:pt x="80862" y="77316"/>
                      <a:pt x="80862" y="77316"/>
                    </a:cubicBezTo>
                    <a:close/>
                    <a:moveTo>
                      <a:pt x="80862" y="133999"/>
                    </a:moveTo>
                    <a:cubicBezTo>
                      <a:pt x="80862" y="127176"/>
                      <a:pt x="75327" y="121640"/>
                      <a:pt x="68503" y="121640"/>
                    </a:cubicBezTo>
                    <a:cubicBezTo>
                      <a:pt x="68503" y="121640"/>
                      <a:pt x="68497" y="121640"/>
                      <a:pt x="68497" y="121640"/>
                    </a:cubicBezTo>
                    <a:lnTo>
                      <a:pt x="18870" y="121640"/>
                    </a:lnTo>
                    <a:cubicBezTo>
                      <a:pt x="12093" y="120822"/>
                      <a:pt x="5937" y="125655"/>
                      <a:pt x="5119" y="132427"/>
                    </a:cubicBezTo>
                    <a:cubicBezTo>
                      <a:pt x="5119" y="132433"/>
                      <a:pt x="5119" y="132433"/>
                      <a:pt x="5119" y="132438"/>
                    </a:cubicBezTo>
                    <a:cubicBezTo>
                      <a:pt x="4306" y="139215"/>
                      <a:pt x="9140" y="145372"/>
                      <a:pt x="15917" y="146190"/>
                    </a:cubicBezTo>
                    <a:cubicBezTo>
                      <a:pt x="16897" y="146306"/>
                      <a:pt x="17889" y="146306"/>
                      <a:pt x="18870" y="146190"/>
                    </a:cubicBezTo>
                    <a:lnTo>
                      <a:pt x="68497" y="146190"/>
                    </a:lnTo>
                    <a:cubicBezTo>
                      <a:pt x="75228" y="146288"/>
                      <a:pt x="80763" y="140915"/>
                      <a:pt x="80862" y="134185"/>
                    </a:cubicBezTo>
                    <a:cubicBezTo>
                      <a:pt x="80862" y="134185"/>
                      <a:pt x="80862" y="134179"/>
                      <a:pt x="80862" y="134179"/>
                    </a:cubicBezTo>
                    <a:close/>
                    <a:moveTo>
                      <a:pt x="80862" y="190862"/>
                    </a:moveTo>
                    <a:cubicBezTo>
                      <a:pt x="80862" y="184032"/>
                      <a:pt x="75327" y="178497"/>
                      <a:pt x="68497" y="178497"/>
                    </a:cubicBezTo>
                    <a:lnTo>
                      <a:pt x="18870" y="178497"/>
                    </a:lnTo>
                    <a:cubicBezTo>
                      <a:pt x="12093" y="177685"/>
                      <a:pt x="5937" y="182518"/>
                      <a:pt x="5119" y="189295"/>
                    </a:cubicBezTo>
                    <a:cubicBezTo>
                      <a:pt x="4306" y="196072"/>
                      <a:pt x="9140" y="202229"/>
                      <a:pt x="15917" y="203047"/>
                    </a:cubicBezTo>
                    <a:cubicBezTo>
                      <a:pt x="16897" y="203163"/>
                      <a:pt x="17889" y="203163"/>
                      <a:pt x="18870" y="203047"/>
                    </a:cubicBezTo>
                    <a:lnTo>
                      <a:pt x="68497" y="203047"/>
                    </a:lnTo>
                    <a:cubicBezTo>
                      <a:pt x="75228" y="203145"/>
                      <a:pt x="80763" y="197772"/>
                      <a:pt x="80862" y="191042"/>
                    </a:cubicBezTo>
                    <a:cubicBezTo>
                      <a:pt x="80862" y="191042"/>
                      <a:pt x="80862" y="191036"/>
                      <a:pt x="80862" y="191036"/>
                    </a:cubicBezTo>
                    <a:close/>
                    <a:moveTo>
                      <a:pt x="80862" y="247724"/>
                    </a:moveTo>
                    <a:cubicBezTo>
                      <a:pt x="80862" y="240895"/>
                      <a:pt x="75327" y="235360"/>
                      <a:pt x="68497" y="235360"/>
                    </a:cubicBezTo>
                    <a:lnTo>
                      <a:pt x="18870" y="235360"/>
                    </a:lnTo>
                    <a:cubicBezTo>
                      <a:pt x="12093" y="234547"/>
                      <a:pt x="5937" y="239381"/>
                      <a:pt x="5119" y="246158"/>
                    </a:cubicBezTo>
                    <a:cubicBezTo>
                      <a:pt x="4306" y="252935"/>
                      <a:pt x="9140" y="259091"/>
                      <a:pt x="15917" y="259909"/>
                    </a:cubicBezTo>
                    <a:cubicBezTo>
                      <a:pt x="16897" y="260025"/>
                      <a:pt x="17889" y="260025"/>
                      <a:pt x="18870" y="259909"/>
                    </a:cubicBezTo>
                    <a:lnTo>
                      <a:pt x="68497" y="259909"/>
                    </a:lnTo>
                    <a:cubicBezTo>
                      <a:pt x="75228" y="260008"/>
                      <a:pt x="80763" y="254635"/>
                      <a:pt x="80862" y="247904"/>
                    </a:cubicBezTo>
                    <a:cubicBezTo>
                      <a:pt x="80862" y="247904"/>
                      <a:pt x="80862" y="247898"/>
                      <a:pt x="80862" y="247898"/>
                    </a:cubicBezTo>
                    <a:close/>
                    <a:moveTo>
                      <a:pt x="80862" y="304587"/>
                    </a:moveTo>
                    <a:cubicBezTo>
                      <a:pt x="80856" y="297758"/>
                      <a:pt x="75327" y="292228"/>
                      <a:pt x="68497" y="292228"/>
                    </a:cubicBezTo>
                    <a:lnTo>
                      <a:pt x="18870" y="292228"/>
                    </a:lnTo>
                    <a:cubicBezTo>
                      <a:pt x="12041" y="292228"/>
                      <a:pt x="6506" y="297763"/>
                      <a:pt x="6506" y="304593"/>
                    </a:cubicBezTo>
                    <a:cubicBezTo>
                      <a:pt x="6506" y="311323"/>
                      <a:pt x="11960" y="316778"/>
                      <a:pt x="18690" y="316778"/>
                    </a:cubicBezTo>
                    <a:lnTo>
                      <a:pt x="68497" y="316778"/>
                    </a:lnTo>
                    <a:cubicBezTo>
                      <a:pt x="75228" y="316876"/>
                      <a:pt x="80763" y="311503"/>
                      <a:pt x="80862" y="304773"/>
                    </a:cubicBezTo>
                    <a:cubicBezTo>
                      <a:pt x="80862" y="304773"/>
                      <a:pt x="80862" y="304773"/>
                      <a:pt x="80862" y="304773"/>
                    </a:cubicBezTo>
                    <a:close/>
                    <a:moveTo>
                      <a:pt x="80862" y="361450"/>
                    </a:moveTo>
                    <a:cubicBezTo>
                      <a:pt x="80862" y="354719"/>
                      <a:pt x="75408" y="349265"/>
                      <a:pt x="68677" y="349265"/>
                    </a:cubicBezTo>
                    <a:lnTo>
                      <a:pt x="18870" y="349265"/>
                    </a:lnTo>
                    <a:cubicBezTo>
                      <a:pt x="12140" y="349166"/>
                      <a:pt x="6604" y="354539"/>
                      <a:pt x="6506" y="361270"/>
                    </a:cubicBezTo>
                    <a:cubicBezTo>
                      <a:pt x="6506" y="361270"/>
                      <a:pt x="6506" y="361275"/>
                      <a:pt x="6506" y="361275"/>
                    </a:cubicBezTo>
                    <a:lnTo>
                      <a:pt x="6506" y="361450"/>
                    </a:lnTo>
                    <a:cubicBezTo>
                      <a:pt x="6506" y="368279"/>
                      <a:pt x="12041" y="373814"/>
                      <a:pt x="18870" y="373814"/>
                    </a:cubicBezTo>
                    <a:lnTo>
                      <a:pt x="68497" y="373814"/>
                    </a:lnTo>
                    <a:cubicBezTo>
                      <a:pt x="75123" y="373820"/>
                      <a:pt x="80578" y="368604"/>
                      <a:pt x="80862" y="361983"/>
                    </a:cubicBezTo>
                    <a:close/>
                    <a:moveTo>
                      <a:pt x="80862" y="418312"/>
                    </a:moveTo>
                    <a:cubicBezTo>
                      <a:pt x="80862" y="411581"/>
                      <a:pt x="75408" y="406127"/>
                      <a:pt x="68677" y="406127"/>
                    </a:cubicBezTo>
                    <a:lnTo>
                      <a:pt x="18870" y="406127"/>
                    </a:lnTo>
                    <a:cubicBezTo>
                      <a:pt x="12093" y="405315"/>
                      <a:pt x="5931" y="410148"/>
                      <a:pt x="5119" y="416931"/>
                    </a:cubicBezTo>
                    <a:cubicBezTo>
                      <a:pt x="5119" y="416931"/>
                      <a:pt x="5119" y="416931"/>
                      <a:pt x="5119" y="416931"/>
                    </a:cubicBezTo>
                    <a:cubicBezTo>
                      <a:pt x="4306" y="423708"/>
                      <a:pt x="9140" y="429864"/>
                      <a:pt x="15917" y="430677"/>
                    </a:cubicBezTo>
                    <a:cubicBezTo>
                      <a:pt x="15917" y="430677"/>
                      <a:pt x="15917" y="430677"/>
                      <a:pt x="15917" y="430677"/>
                    </a:cubicBezTo>
                    <a:cubicBezTo>
                      <a:pt x="16897" y="430799"/>
                      <a:pt x="17889" y="430799"/>
                      <a:pt x="18870" y="430677"/>
                    </a:cubicBezTo>
                    <a:lnTo>
                      <a:pt x="68497" y="430677"/>
                    </a:lnTo>
                    <a:cubicBezTo>
                      <a:pt x="75327" y="430671"/>
                      <a:pt x="80856" y="425141"/>
                      <a:pt x="80856" y="418312"/>
                    </a:cubicBezTo>
                    <a:close/>
                    <a:moveTo>
                      <a:pt x="267006" y="20274"/>
                    </a:moveTo>
                    <a:cubicBezTo>
                      <a:pt x="267104" y="13543"/>
                      <a:pt x="261731" y="8008"/>
                      <a:pt x="255001" y="7909"/>
                    </a:cubicBezTo>
                    <a:cubicBezTo>
                      <a:pt x="255001" y="7909"/>
                      <a:pt x="255001" y="7909"/>
                      <a:pt x="255001" y="7909"/>
                    </a:cubicBezTo>
                    <a:lnTo>
                      <a:pt x="124124" y="7909"/>
                    </a:lnTo>
                    <a:cubicBezTo>
                      <a:pt x="117347" y="7097"/>
                      <a:pt x="111191" y="11930"/>
                      <a:pt x="110378" y="18707"/>
                    </a:cubicBezTo>
                    <a:cubicBezTo>
                      <a:pt x="110378" y="18707"/>
                      <a:pt x="110378" y="18707"/>
                      <a:pt x="110378" y="18707"/>
                    </a:cubicBezTo>
                    <a:cubicBezTo>
                      <a:pt x="109560" y="25484"/>
                      <a:pt x="114394" y="31641"/>
                      <a:pt x="121170" y="32459"/>
                    </a:cubicBezTo>
                    <a:cubicBezTo>
                      <a:pt x="121170" y="32459"/>
                      <a:pt x="121176" y="32459"/>
                      <a:pt x="121176" y="32459"/>
                    </a:cubicBezTo>
                    <a:cubicBezTo>
                      <a:pt x="122157" y="32575"/>
                      <a:pt x="123143" y="32575"/>
                      <a:pt x="124124" y="32459"/>
                    </a:cubicBezTo>
                    <a:lnTo>
                      <a:pt x="254821" y="32459"/>
                    </a:lnTo>
                    <a:cubicBezTo>
                      <a:pt x="261552" y="32459"/>
                      <a:pt x="267006" y="27005"/>
                      <a:pt x="267006" y="20274"/>
                    </a:cubicBezTo>
                    <a:close/>
                    <a:moveTo>
                      <a:pt x="267006" y="77137"/>
                    </a:moveTo>
                    <a:cubicBezTo>
                      <a:pt x="267104" y="70406"/>
                      <a:pt x="261731" y="64871"/>
                      <a:pt x="255001" y="64772"/>
                    </a:cubicBezTo>
                    <a:cubicBezTo>
                      <a:pt x="255001" y="64772"/>
                      <a:pt x="255001" y="64772"/>
                      <a:pt x="255001" y="64772"/>
                    </a:cubicBezTo>
                    <a:lnTo>
                      <a:pt x="124124" y="64772"/>
                    </a:lnTo>
                    <a:cubicBezTo>
                      <a:pt x="117347" y="63960"/>
                      <a:pt x="111191" y="68793"/>
                      <a:pt x="110378" y="75570"/>
                    </a:cubicBezTo>
                    <a:cubicBezTo>
                      <a:pt x="110378" y="75570"/>
                      <a:pt x="110378" y="75576"/>
                      <a:pt x="110378" y="75576"/>
                    </a:cubicBezTo>
                    <a:cubicBezTo>
                      <a:pt x="109566" y="82353"/>
                      <a:pt x="114399" y="88509"/>
                      <a:pt x="121176" y="89321"/>
                    </a:cubicBezTo>
                    <a:cubicBezTo>
                      <a:pt x="121176" y="89321"/>
                      <a:pt x="121176" y="89321"/>
                      <a:pt x="121176" y="89321"/>
                    </a:cubicBezTo>
                    <a:cubicBezTo>
                      <a:pt x="122157" y="89443"/>
                      <a:pt x="123143" y="89443"/>
                      <a:pt x="124124" y="89321"/>
                    </a:cubicBezTo>
                    <a:lnTo>
                      <a:pt x="254821" y="89321"/>
                    </a:lnTo>
                    <a:cubicBezTo>
                      <a:pt x="261552" y="89321"/>
                      <a:pt x="267006" y="83867"/>
                      <a:pt x="267006" y="77137"/>
                    </a:cubicBezTo>
                    <a:close/>
                    <a:moveTo>
                      <a:pt x="267006" y="133999"/>
                    </a:moveTo>
                    <a:cubicBezTo>
                      <a:pt x="267104" y="127274"/>
                      <a:pt x="261726" y="121739"/>
                      <a:pt x="255001" y="121640"/>
                    </a:cubicBezTo>
                    <a:lnTo>
                      <a:pt x="124124" y="121640"/>
                    </a:lnTo>
                    <a:cubicBezTo>
                      <a:pt x="117353" y="120822"/>
                      <a:pt x="111196" y="125650"/>
                      <a:pt x="110378" y="132427"/>
                    </a:cubicBezTo>
                    <a:cubicBezTo>
                      <a:pt x="110378" y="132427"/>
                      <a:pt x="110378" y="132433"/>
                      <a:pt x="110378" y="132438"/>
                    </a:cubicBezTo>
                    <a:cubicBezTo>
                      <a:pt x="109566" y="139215"/>
                      <a:pt x="114399" y="145372"/>
                      <a:pt x="121176" y="146190"/>
                    </a:cubicBezTo>
                    <a:cubicBezTo>
                      <a:pt x="122157" y="146306"/>
                      <a:pt x="123143" y="146306"/>
                      <a:pt x="124124" y="146190"/>
                    </a:cubicBezTo>
                    <a:lnTo>
                      <a:pt x="254821" y="146190"/>
                    </a:lnTo>
                    <a:cubicBezTo>
                      <a:pt x="261552" y="146190"/>
                      <a:pt x="267006" y="140736"/>
                      <a:pt x="267006" y="134005"/>
                    </a:cubicBezTo>
                    <a:close/>
                    <a:moveTo>
                      <a:pt x="267006" y="190862"/>
                    </a:moveTo>
                    <a:cubicBezTo>
                      <a:pt x="267104" y="184131"/>
                      <a:pt x="261731" y="178596"/>
                      <a:pt x="255001" y="178497"/>
                    </a:cubicBezTo>
                    <a:cubicBezTo>
                      <a:pt x="255001" y="178497"/>
                      <a:pt x="255001" y="178497"/>
                      <a:pt x="255001" y="178497"/>
                    </a:cubicBezTo>
                    <a:lnTo>
                      <a:pt x="124124" y="178497"/>
                    </a:lnTo>
                    <a:cubicBezTo>
                      <a:pt x="117347" y="177685"/>
                      <a:pt x="111191" y="182518"/>
                      <a:pt x="110378" y="189295"/>
                    </a:cubicBezTo>
                    <a:cubicBezTo>
                      <a:pt x="110378" y="189295"/>
                      <a:pt x="110378" y="189295"/>
                      <a:pt x="110378" y="189295"/>
                    </a:cubicBezTo>
                    <a:cubicBezTo>
                      <a:pt x="109566" y="196072"/>
                      <a:pt x="114399" y="202229"/>
                      <a:pt x="121176" y="203047"/>
                    </a:cubicBezTo>
                    <a:cubicBezTo>
                      <a:pt x="122157" y="203163"/>
                      <a:pt x="123143" y="203163"/>
                      <a:pt x="124124" y="203047"/>
                    </a:cubicBezTo>
                    <a:lnTo>
                      <a:pt x="254821" y="203047"/>
                    </a:lnTo>
                    <a:cubicBezTo>
                      <a:pt x="261552" y="203047"/>
                      <a:pt x="267006" y="197592"/>
                      <a:pt x="267006" y="190862"/>
                    </a:cubicBezTo>
                    <a:close/>
                    <a:moveTo>
                      <a:pt x="267006" y="247724"/>
                    </a:moveTo>
                    <a:cubicBezTo>
                      <a:pt x="267104" y="240994"/>
                      <a:pt x="261731" y="235458"/>
                      <a:pt x="255001" y="235360"/>
                    </a:cubicBezTo>
                    <a:cubicBezTo>
                      <a:pt x="255001" y="235360"/>
                      <a:pt x="255001" y="235360"/>
                      <a:pt x="255001" y="235360"/>
                    </a:cubicBezTo>
                    <a:lnTo>
                      <a:pt x="124124" y="235360"/>
                    </a:lnTo>
                    <a:cubicBezTo>
                      <a:pt x="117347" y="234547"/>
                      <a:pt x="111191" y="239381"/>
                      <a:pt x="110378" y="246158"/>
                    </a:cubicBezTo>
                    <a:cubicBezTo>
                      <a:pt x="110378" y="246158"/>
                      <a:pt x="110378" y="246158"/>
                      <a:pt x="110378" y="246158"/>
                    </a:cubicBezTo>
                    <a:cubicBezTo>
                      <a:pt x="109560" y="252935"/>
                      <a:pt x="114394" y="259091"/>
                      <a:pt x="121170" y="259909"/>
                    </a:cubicBezTo>
                    <a:cubicBezTo>
                      <a:pt x="121170" y="259909"/>
                      <a:pt x="121176" y="259909"/>
                      <a:pt x="121176" y="259909"/>
                    </a:cubicBezTo>
                    <a:cubicBezTo>
                      <a:pt x="122157" y="260025"/>
                      <a:pt x="123143" y="260025"/>
                      <a:pt x="124124" y="259909"/>
                    </a:cubicBezTo>
                    <a:lnTo>
                      <a:pt x="254821" y="259909"/>
                    </a:lnTo>
                    <a:cubicBezTo>
                      <a:pt x="261552" y="259909"/>
                      <a:pt x="267006" y="254455"/>
                      <a:pt x="267006" y="247724"/>
                    </a:cubicBezTo>
                    <a:close/>
                    <a:moveTo>
                      <a:pt x="423488" y="304587"/>
                    </a:moveTo>
                    <a:cubicBezTo>
                      <a:pt x="423488" y="297758"/>
                      <a:pt x="417953" y="292222"/>
                      <a:pt x="411123" y="292222"/>
                    </a:cubicBezTo>
                    <a:lnTo>
                      <a:pt x="280606" y="292222"/>
                    </a:lnTo>
                    <a:cubicBezTo>
                      <a:pt x="273777" y="292222"/>
                      <a:pt x="268242" y="297758"/>
                      <a:pt x="268242" y="304587"/>
                    </a:cubicBezTo>
                    <a:cubicBezTo>
                      <a:pt x="268242" y="311318"/>
                      <a:pt x="273696" y="316772"/>
                      <a:pt x="280427" y="316772"/>
                    </a:cubicBezTo>
                    <a:lnTo>
                      <a:pt x="411123" y="316772"/>
                    </a:lnTo>
                    <a:cubicBezTo>
                      <a:pt x="417854" y="316870"/>
                      <a:pt x="423390" y="311497"/>
                      <a:pt x="423488" y="304767"/>
                    </a:cubicBezTo>
                    <a:cubicBezTo>
                      <a:pt x="423488" y="304767"/>
                      <a:pt x="423488" y="304767"/>
                      <a:pt x="423488" y="304767"/>
                    </a:cubicBezTo>
                    <a:close/>
                    <a:moveTo>
                      <a:pt x="423488" y="361450"/>
                    </a:moveTo>
                    <a:cubicBezTo>
                      <a:pt x="423488" y="354719"/>
                      <a:pt x="418034" y="349265"/>
                      <a:pt x="411303" y="349265"/>
                    </a:cubicBezTo>
                    <a:lnTo>
                      <a:pt x="280606" y="349265"/>
                    </a:lnTo>
                    <a:cubicBezTo>
                      <a:pt x="273876" y="349166"/>
                      <a:pt x="268346" y="354545"/>
                      <a:pt x="268247" y="361275"/>
                    </a:cubicBezTo>
                    <a:cubicBezTo>
                      <a:pt x="268247" y="361275"/>
                      <a:pt x="268247" y="361275"/>
                      <a:pt x="268247" y="361275"/>
                    </a:cubicBezTo>
                    <a:cubicBezTo>
                      <a:pt x="268247" y="361334"/>
                      <a:pt x="268247" y="361391"/>
                      <a:pt x="268247" y="361450"/>
                    </a:cubicBezTo>
                    <a:cubicBezTo>
                      <a:pt x="268247" y="368279"/>
                      <a:pt x="273783" y="373814"/>
                      <a:pt x="280612" y="373814"/>
                    </a:cubicBezTo>
                    <a:lnTo>
                      <a:pt x="411123" y="373814"/>
                    </a:lnTo>
                    <a:cubicBezTo>
                      <a:pt x="417750" y="373820"/>
                      <a:pt x="423204" y="368604"/>
                      <a:pt x="423488" y="361983"/>
                    </a:cubicBezTo>
                    <a:close/>
                    <a:moveTo>
                      <a:pt x="423488" y="418312"/>
                    </a:moveTo>
                    <a:cubicBezTo>
                      <a:pt x="423488" y="411581"/>
                      <a:pt x="418034" y="406127"/>
                      <a:pt x="411303" y="406127"/>
                    </a:cubicBezTo>
                    <a:lnTo>
                      <a:pt x="280606" y="406127"/>
                    </a:lnTo>
                    <a:cubicBezTo>
                      <a:pt x="273829" y="405315"/>
                      <a:pt x="267673" y="410154"/>
                      <a:pt x="266855" y="416931"/>
                    </a:cubicBezTo>
                    <a:cubicBezTo>
                      <a:pt x="266043" y="423708"/>
                      <a:pt x="270876" y="429864"/>
                      <a:pt x="277653" y="430677"/>
                    </a:cubicBezTo>
                    <a:cubicBezTo>
                      <a:pt x="277653" y="430677"/>
                      <a:pt x="277659" y="430677"/>
                      <a:pt x="277659" y="430677"/>
                    </a:cubicBezTo>
                    <a:cubicBezTo>
                      <a:pt x="278639" y="430799"/>
                      <a:pt x="279626" y="430799"/>
                      <a:pt x="280606" y="430677"/>
                    </a:cubicBezTo>
                    <a:lnTo>
                      <a:pt x="411123" y="430677"/>
                    </a:lnTo>
                    <a:cubicBezTo>
                      <a:pt x="417953" y="430677"/>
                      <a:pt x="423482" y="425147"/>
                      <a:pt x="423488" y="418318"/>
                    </a:cubicBezTo>
                    <a:close/>
                    <a:moveTo>
                      <a:pt x="324582" y="20274"/>
                    </a:moveTo>
                    <a:cubicBezTo>
                      <a:pt x="324692" y="12377"/>
                      <a:pt x="318385" y="5878"/>
                      <a:pt x="310482" y="5768"/>
                    </a:cubicBezTo>
                    <a:cubicBezTo>
                      <a:pt x="310477" y="5768"/>
                      <a:pt x="310465" y="5768"/>
                      <a:pt x="310453" y="5768"/>
                    </a:cubicBezTo>
                    <a:cubicBezTo>
                      <a:pt x="302557" y="5670"/>
                      <a:pt x="296075" y="11988"/>
                      <a:pt x="295977" y="19885"/>
                    </a:cubicBezTo>
                    <a:cubicBezTo>
                      <a:pt x="295977" y="19885"/>
                      <a:pt x="295977" y="19891"/>
                      <a:pt x="295977" y="19897"/>
                    </a:cubicBezTo>
                    <a:cubicBezTo>
                      <a:pt x="295866" y="27800"/>
                      <a:pt x="302185" y="34292"/>
                      <a:pt x="310088" y="34403"/>
                    </a:cubicBezTo>
                    <a:cubicBezTo>
                      <a:pt x="310094" y="34403"/>
                      <a:pt x="310100" y="34403"/>
                      <a:pt x="310105" y="34403"/>
                    </a:cubicBezTo>
                    <a:lnTo>
                      <a:pt x="310279" y="34403"/>
                    </a:lnTo>
                    <a:cubicBezTo>
                      <a:pt x="318113" y="34403"/>
                      <a:pt x="324489" y="28107"/>
                      <a:pt x="324582" y="20274"/>
                    </a:cubicBezTo>
                    <a:close/>
                    <a:moveTo>
                      <a:pt x="367148" y="20274"/>
                    </a:moveTo>
                    <a:cubicBezTo>
                      <a:pt x="367258" y="12377"/>
                      <a:pt x="360951" y="5878"/>
                      <a:pt x="353048" y="5768"/>
                    </a:cubicBezTo>
                    <a:cubicBezTo>
                      <a:pt x="353042" y="5768"/>
                      <a:pt x="353031" y="5768"/>
                      <a:pt x="353019" y="5768"/>
                    </a:cubicBezTo>
                    <a:cubicBezTo>
                      <a:pt x="345117" y="5658"/>
                      <a:pt x="338624" y="11977"/>
                      <a:pt x="338513" y="19879"/>
                    </a:cubicBezTo>
                    <a:cubicBezTo>
                      <a:pt x="338513" y="19885"/>
                      <a:pt x="338513" y="19891"/>
                      <a:pt x="338513" y="19897"/>
                    </a:cubicBezTo>
                    <a:cubicBezTo>
                      <a:pt x="338409" y="27800"/>
                      <a:pt x="344728" y="34298"/>
                      <a:pt x="352636" y="34403"/>
                    </a:cubicBezTo>
                    <a:cubicBezTo>
                      <a:pt x="352636" y="34403"/>
                      <a:pt x="352642" y="34403"/>
                      <a:pt x="352642" y="34403"/>
                    </a:cubicBezTo>
                    <a:lnTo>
                      <a:pt x="352996" y="34403"/>
                    </a:lnTo>
                    <a:cubicBezTo>
                      <a:pt x="360794" y="34611"/>
                      <a:pt x="367293" y="28461"/>
                      <a:pt x="367502" y="20663"/>
                    </a:cubicBezTo>
                    <a:cubicBezTo>
                      <a:pt x="367502" y="20651"/>
                      <a:pt x="367502" y="20639"/>
                      <a:pt x="367502" y="20628"/>
                    </a:cubicBezTo>
                    <a:cubicBezTo>
                      <a:pt x="367502" y="20512"/>
                      <a:pt x="367502" y="20390"/>
                      <a:pt x="367502" y="20274"/>
                    </a:cubicBezTo>
                    <a:close/>
                    <a:moveTo>
                      <a:pt x="409888" y="20274"/>
                    </a:moveTo>
                    <a:cubicBezTo>
                      <a:pt x="409998" y="12377"/>
                      <a:pt x="403691" y="5878"/>
                      <a:pt x="395788" y="5768"/>
                    </a:cubicBezTo>
                    <a:cubicBezTo>
                      <a:pt x="395782" y="5768"/>
                      <a:pt x="395771" y="5768"/>
                      <a:pt x="395759" y="5768"/>
                    </a:cubicBezTo>
                    <a:cubicBezTo>
                      <a:pt x="387862" y="5652"/>
                      <a:pt x="381369" y="11959"/>
                      <a:pt x="381253" y="19856"/>
                    </a:cubicBezTo>
                    <a:cubicBezTo>
                      <a:pt x="381253" y="19868"/>
                      <a:pt x="381253" y="19885"/>
                      <a:pt x="381253" y="19897"/>
                    </a:cubicBezTo>
                    <a:cubicBezTo>
                      <a:pt x="381143" y="27800"/>
                      <a:pt x="387462" y="34292"/>
                      <a:pt x="395364" y="34403"/>
                    </a:cubicBezTo>
                    <a:cubicBezTo>
                      <a:pt x="395364" y="34403"/>
                      <a:pt x="395370" y="34403"/>
                      <a:pt x="395376" y="34403"/>
                    </a:cubicBezTo>
                    <a:lnTo>
                      <a:pt x="395556" y="34403"/>
                    </a:lnTo>
                    <a:cubicBezTo>
                      <a:pt x="403401" y="34420"/>
                      <a:pt x="409795" y="28119"/>
                      <a:pt x="409888" y="20274"/>
                    </a:cubicBezTo>
                    <a:close/>
                    <a:moveTo>
                      <a:pt x="452453" y="20274"/>
                    </a:moveTo>
                    <a:cubicBezTo>
                      <a:pt x="452563" y="12371"/>
                      <a:pt x="446245" y="5878"/>
                      <a:pt x="438342" y="5768"/>
                    </a:cubicBezTo>
                    <a:cubicBezTo>
                      <a:pt x="438336" y="5768"/>
                      <a:pt x="438331" y="5768"/>
                      <a:pt x="438325" y="5768"/>
                    </a:cubicBezTo>
                    <a:cubicBezTo>
                      <a:pt x="430422" y="5658"/>
                      <a:pt x="423929" y="11977"/>
                      <a:pt x="423819" y="19879"/>
                    </a:cubicBezTo>
                    <a:cubicBezTo>
                      <a:pt x="423819" y="19885"/>
                      <a:pt x="423819" y="19891"/>
                      <a:pt x="423819" y="19897"/>
                    </a:cubicBezTo>
                    <a:cubicBezTo>
                      <a:pt x="423715" y="27800"/>
                      <a:pt x="430033" y="34298"/>
                      <a:pt x="437942" y="34403"/>
                    </a:cubicBezTo>
                    <a:cubicBezTo>
                      <a:pt x="437942" y="34403"/>
                      <a:pt x="437948" y="34403"/>
                      <a:pt x="437948" y="34403"/>
                    </a:cubicBezTo>
                    <a:lnTo>
                      <a:pt x="438301" y="34403"/>
                    </a:lnTo>
                    <a:cubicBezTo>
                      <a:pt x="446106" y="34403"/>
                      <a:pt x="452430" y="28078"/>
                      <a:pt x="452430" y="20274"/>
                    </a:cubicBezTo>
                    <a:close/>
                    <a:moveTo>
                      <a:pt x="495193" y="20274"/>
                    </a:moveTo>
                    <a:cubicBezTo>
                      <a:pt x="495303" y="12377"/>
                      <a:pt x="488996" y="5878"/>
                      <a:pt x="481093" y="5768"/>
                    </a:cubicBezTo>
                    <a:cubicBezTo>
                      <a:pt x="481088" y="5768"/>
                      <a:pt x="481076" y="5768"/>
                      <a:pt x="481064" y="5768"/>
                    </a:cubicBezTo>
                    <a:cubicBezTo>
                      <a:pt x="473162" y="5664"/>
                      <a:pt x="466663" y="11982"/>
                      <a:pt x="466559" y="19891"/>
                    </a:cubicBezTo>
                    <a:cubicBezTo>
                      <a:pt x="466559" y="19891"/>
                      <a:pt x="466559" y="19897"/>
                      <a:pt x="466559" y="19897"/>
                    </a:cubicBezTo>
                    <a:cubicBezTo>
                      <a:pt x="466454" y="27800"/>
                      <a:pt x="472773" y="34298"/>
                      <a:pt x="480681" y="34403"/>
                    </a:cubicBezTo>
                    <a:cubicBezTo>
                      <a:pt x="480681" y="34403"/>
                      <a:pt x="480687" y="34403"/>
                      <a:pt x="480693" y="34403"/>
                    </a:cubicBezTo>
                    <a:lnTo>
                      <a:pt x="481041" y="34403"/>
                    </a:lnTo>
                    <a:cubicBezTo>
                      <a:pt x="488845" y="34403"/>
                      <a:pt x="495170" y="28078"/>
                      <a:pt x="495170" y="20274"/>
                    </a:cubicBezTo>
                    <a:close/>
                    <a:moveTo>
                      <a:pt x="537933" y="20274"/>
                    </a:moveTo>
                    <a:cubicBezTo>
                      <a:pt x="538043" y="12377"/>
                      <a:pt x="531736" y="5878"/>
                      <a:pt x="523833" y="5768"/>
                    </a:cubicBezTo>
                    <a:cubicBezTo>
                      <a:pt x="523828" y="5768"/>
                      <a:pt x="523816" y="5768"/>
                      <a:pt x="523804" y="5768"/>
                    </a:cubicBezTo>
                    <a:cubicBezTo>
                      <a:pt x="515907" y="5670"/>
                      <a:pt x="509426" y="11988"/>
                      <a:pt x="509327" y="19885"/>
                    </a:cubicBezTo>
                    <a:cubicBezTo>
                      <a:pt x="509327" y="19885"/>
                      <a:pt x="509327" y="19891"/>
                      <a:pt x="509327" y="19897"/>
                    </a:cubicBezTo>
                    <a:cubicBezTo>
                      <a:pt x="509217" y="27800"/>
                      <a:pt x="515536" y="34292"/>
                      <a:pt x="523439" y="34403"/>
                    </a:cubicBezTo>
                    <a:cubicBezTo>
                      <a:pt x="523445" y="34403"/>
                      <a:pt x="523450" y="34403"/>
                      <a:pt x="523456" y="34403"/>
                    </a:cubicBezTo>
                    <a:lnTo>
                      <a:pt x="523630" y="34403"/>
                    </a:lnTo>
                    <a:cubicBezTo>
                      <a:pt x="531463" y="34403"/>
                      <a:pt x="537840" y="28107"/>
                      <a:pt x="537933" y="20274"/>
                    </a:cubicBezTo>
                    <a:close/>
                    <a:moveTo>
                      <a:pt x="324582" y="133999"/>
                    </a:moveTo>
                    <a:cubicBezTo>
                      <a:pt x="324698" y="126102"/>
                      <a:pt x="318391" y="119609"/>
                      <a:pt x="310494" y="119493"/>
                    </a:cubicBezTo>
                    <a:cubicBezTo>
                      <a:pt x="310482" y="119493"/>
                      <a:pt x="310465" y="119493"/>
                      <a:pt x="310453" y="119493"/>
                    </a:cubicBezTo>
                    <a:cubicBezTo>
                      <a:pt x="302557" y="119395"/>
                      <a:pt x="296075" y="125713"/>
                      <a:pt x="295977" y="133610"/>
                    </a:cubicBezTo>
                    <a:cubicBezTo>
                      <a:pt x="295977" y="133610"/>
                      <a:pt x="295977" y="133616"/>
                      <a:pt x="295977" y="133616"/>
                    </a:cubicBezTo>
                    <a:cubicBezTo>
                      <a:pt x="295866" y="141513"/>
                      <a:pt x="302174" y="148006"/>
                      <a:pt x="310076" y="148122"/>
                    </a:cubicBezTo>
                    <a:cubicBezTo>
                      <a:pt x="310082" y="148122"/>
                      <a:pt x="310094" y="148122"/>
                      <a:pt x="310105" y="148122"/>
                    </a:cubicBezTo>
                    <a:lnTo>
                      <a:pt x="310279" y="148122"/>
                    </a:lnTo>
                    <a:cubicBezTo>
                      <a:pt x="318113" y="148128"/>
                      <a:pt x="324489" y="141826"/>
                      <a:pt x="324582" y="133993"/>
                    </a:cubicBezTo>
                    <a:close/>
                    <a:moveTo>
                      <a:pt x="367148" y="133999"/>
                    </a:moveTo>
                    <a:cubicBezTo>
                      <a:pt x="367246" y="126102"/>
                      <a:pt x="360928" y="119621"/>
                      <a:pt x="353031" y="119522"/>
                    </a:cubicBezTo>
                    <a:cubicBezTo>
                      <a:pt x="353031" y="119522"/>
                      <a:pt x="353025" y="119522"/>
                      <a:pt x="353019" y="119522"/>
                    </a:cubicBezTo>
                    <a:cubicBezTo>
                      <a:pt x="345122" y="119412"/>
                      <a:pt x="338629" y="125719"/>
                      <a:pt x="338513" y="133622"/>
                    </a:cubicBezTo>
                    <a:cubicBezTo>
                      <a:pt x="338513" y="133628"/>
                      <a:pt x="338513" y="133639"/>
                      <a:pt x="338513" y="133651"/>
                    </a:cubicBezTo>
                    <a:cubicBezTo>
                      <a:pt x="338403" y="141554"/>
                      <a:pt x="344722" y="148047"/>
                      <a:pt x="352625" y="148157"/>
                    </a:cubicBezTo>
                    <a:cubicBezTo>
                      <a:pt x="352630" y="148157"/>
                      <a:pt x="352636" y="148157"/>
                      <a:pt x="352642" y="148157"/>
                    </a:cubicBezTo>
                    <a:lnTo>
                      <a:pt x="352996" y="148157"/>
                    </a:lnTo>
                    <a:cubicBezTo>
                      <a:pt x="360794" y="148371"/>
                      <a:pt x="367287" y="142221"/>
                      <a:pt x="367502" y="134429"/>
                    </a:cubicBezTo>
                    <a:cubicBezTo>
                      <a:pt x="367502" y="134411"/>
                      <a:pt x="367502" y="134399"/>
                      <a:pt x="367502" y="134388"/>
                    </a:cubicBezTo>
                    <a:cubicBezTo>
                      <a:pt x="367502" y="134266"/>
                      <a:pt x="367502" y="134150"/>
                      <a:pt x="367502" y="134028"/>
                    </a:cubicBezTo>
                    <a:close/>
                    <a:moveTo>
                      <a:pt x="409888" y="133999"/>
                    </a:moveTo>
                    <a:cubicBezTo>
                      <a:pt x="410004" y="126102"/>
                      <a:pt x="403697" y="119609"/>
                      <a:pt x="395799" y="119493"/>
                    </a:cubicBezTo>
                    <a:cubicBezTo>
                      <a:pt x="395782" y="119493"/>
                      <a:pt x="395765" y="119493"/>
                      <a:pt x="395747" y="119493"/>
                    </a:cubicBezTo>
                    <a:cubicBezTo>
                      <a:pt x="387850" y="119377"/>
                      <a:pt x="381358" y="125684"/>
                      <a:pt x="381242" y="133581"/>
                    </a:cubicBezTo>
                    <a:cubicBezTo>
                      <a:pt x="381242" y="133593"/>
                      <a:pt x="381242" y="133605"/>
                      <a:pt x="381242" y="133616"/>
                    </a:cubicBezTo>
                    <a:cubicBezTo>
                      <a:pt x="381131" y="141513"/>
                      <a:pt x="387439" y="148012"/>
                      <a:pt x="395341" y="148122"/>
                    </a:cubicBezTo>
                    <a:cubicBezTo>
                      <a:pt x="395347" y="148122"/>
                      <a:pt x="395359" y="148122"/>
                      <a:pt x="395364" y="148122"/>
                    </a:cubicBezTo>
                    <a:lnTo>
                      <a:pt x="395544" y="148122"/>
                    </a:lnTo>
                    <a:cubicBezTo>
                      <a:pt x="403377" y="148128"/>
                      <a:pt x="409754" y="141826"/>
                      <a:pt x="409847" y="133993"/>
                    </a:cubicBezTo>
                    <a:close/>
                    <a:moveTo>
                      <a:pt x="452453" y="133999"/>
                    </a:moveTo>
                    <a:cubicBezTo>
                      <a:pt x="452552" y="126102"/>
                      <a:pt x="446227" y="119621"/>
                      <a:pt x="438325" y="119522"/>
                    </a:cubicBezTo>
                    <a:cubicBezTo>
                      <a:pt x="438325" y="119522"/>
                      <a:pt x="438325" y="119522"/>
                      <a:pt x="438325" y="119522"/>
                    </a:cubicBezTo>
                    <a:cubicBezTo>
                      <a:pt x="430428" y="119412"/>
                      <a:pt x="423935" y="125719"/>
                      <a:pt x="423819" y="133622"/>
                    </a:cubicBezTo>
                    <a:cubicBezTo>
                      <a:pt x="423819" y="133628"/>
                      <a:pt x="423819" y="133639"/>
                      <a:pt x="423819" y="133651"/>
                    </a:cubicBezTo>
                    <a:cubicBezTo>
                      <a:pt x="423709" y="141554"/>
                      <a:pt x="430027" y="148047"/>
                      <a:pt x="437930" y="148157"/>
                    </a:cubicBezTo>
                    <a:cubicBezTo>
                      <a:pt x="437936" y="148157"/>
                      <a:pt x="437942" y="148157"/>
                      <a:pt x="437948" y="148157"/>
                    </a:cubicBezTo>
                    <a:lnTo>
                      <a:pt x="438301" y="148157"/>
                    </a:lnTo>
                    <a:cubicBezTo>
                      <a:pt x="446106" y="148157"/>
                      <a:pt x="452430" y="141832"/>
                      <a:pt x="452430" y="134028"/>
                    </a:cubicBezTo>
                    <a:close/>
                    <a:moveTo>
                      <a:pt x="495193" y="133999"/>
                    </a:moveTo>
                    <a:cubicBezTo>
                      <a:pt x="495309" y="126102"/>
                      <a:pt x="489002" y="119609"/>
                      <a:pt x="481105" y="119493"/>
                    </a:cubicBezTo>
                    <a:cubicBezTo>
                      <a:pt x="481088" y="119493"/>
                      <a:pt x="481064" y="119493"/>
                      <a:pt x="481041" y="119493"/>
                    </a:cubicBezTo>
                    <a:cubicBezTo>
                      <a:pt x="473138" y="119383"/>
                      <a:pt x="466646" y="125702"/>
                      <a:pt x="466535" y="133605"/>
                    </a:cubicBezTo>
                    <a:cubicBezTo>
                      <a:pt x="466535" y="133610"/>
                      <a:pt x="466535" y="133616"/>
                      <a:pt x="466535" y="133622"/>
                    </a:cubicBezTo>
                    <a:cubicBezTo>
                      <a:pt x="466425" y="141525"/>
                      <a:pt x="472744" y="148017"/>
                      <a:pt x="480647" y="148128"/>
                    </a:cubicBezTo>
                    <a:cubicBezTo>
                      <a:pt x="480653" y="148128"/>
                      <a:pt x="480664" y="148128"/>
                      <a:pt x="480670" y="148128"/>
                    </a:cubicBezTo>
                    <a:lnTo>
                      <a:pt x="481018" y="148128"/>
                    </a:lnTo>
                    <a:cubicBezTo>
                      <a:pt x="488822" y="148128"/>
                      <a:pt x="495147" y="141803"/>
                      <a:pt x="495147" y="133999"/>
                    </a:cubicBezTo>
                    <a:close/>
                    <a:moveTo>
                      <a:pt x="537933" y="133999"/>
                    </a:moveTo>
                    <a:cubicBezTo>
                      <a:pt x="538049" y="126102"/>
                      <a:pt x="531742" y="119609"/>
                      <a:pt x="523845" y="119493"/>
                    </a:cubicBezTo>
                    <a:cubicBezTo>
                      <a:pt x="523833" y="119493"/>
                      <a:pt x="523816" y="119493"/>
                      <a:pt x="523804" y="119493"/>
                    </a:cubicBezTo>
                    <a:cubicBezTo>
                      <a:pt x="515907" y="119395"/>
                      <a:pt x="509426" y="125713"/>
                      <a:pt x="509327" y="133610"/>
                    </a:cubicBezTo>
                    <a:cubicBezTo>
                      <a:pt x="509327" y="133610"/>
                      <a:pt x="509327" y="133616"/>
                      <a:pt x="509327" y="133616"/>
                    </a:cubicBezTo>
                    <a:cubicBezTo>
                      <a:pt x="509217" y="141513"/>
                      <a:pt x="515524" y="148006"/>
                      <a:pt x="523427" y="148122"/>
                    </a:cubicBezTo>
                    <a:cubicBezTo>
                      <a:pt x="523433" y="148122"/>
                      <a:pt x="523445" y="148122"/>
                      <a:pt x="523456" y="148122"/>
                    </a:cubicBezTo>
                    <a:lnTo>
                      <a:pt x="523630" y="148122"/>
                    </a:lnTo>
                    <a:cubicBezTo>
                      <a:pt x="531463" y="148128"/>
                      <a:pt x="537840" y="141826"/>
                      <a:pt x="537933" y="133993"/>
                    </a:cubicBezTo>
                    <a:close/>
                    <a:moveTo>
                      <a:pt x="470290" y="297549"/>
                    </a:moveTo>
                    <a:cubicBezTo>
                      <a:pt x="470400" y="289652"/>
                      <a:pt x="464093" y="283159"/>
                      <a:pt x="456190" y="283043"/>
                    </a:cubicBezTo>
                    <a:cubicBezTo>
                      <a:pt x="456184" y="283043"/>
                      <a:pt x="456173" y="283043"/>
                      <a:pt x="456161" y="283043"/>
                    </a:cubicBezTo>
                    <a:cubicBezTo>
                      <a:pt x="448264" y="282944"/>
                      <a:pt x="441783" y="289269"/>
                      <a:pt x="441684" y="297172"/>
                    </a:cubicBezTo>
                    <a:cubicBezTo>
                      <a:pt x="441684" y="297172"/>
                      <a:pt x="441684" y="297172"/>
                      <a:pt x="441684" y="297172"/>
                    </a:cubicBezTo>
                    <a:cubicBezTo>
                      <a:pt x="441574" y="305069"/>
                      <a:pt x="447881" y="311567"/>
                      <a:pt x="455784" y="311677"/>
                    </a:cubicBezTo>
                    <a:cubicBezTo>
                      <a:pt x="455790" y="311677"/>
                      <a:pt x="455801" y="311677"/>
                      <a:pt x="455813" y="311677"/>
                    </a:cubicBezTo>
                    <a:lnTo>
                      <a:pt x="456161" y="311677"/>
                    </a:lnTo>
                    <a:cubicBezTo>
                      <a:pt x="463965" y="311677"/>
                      <a:pt x="470290" y="305353"/>
                      <a:pt x="470290" y="297549"/>
                    </a:cubicBezTo>
                    <a:close/>
                    <a:moveTo>
                      <a:pt x="513029" y="297549"/>
                    </a:moveTo>
                    <a:cubicBezTo>
                      <a:pt x="513139" y="289652"/>
                      <a:pt x="506833" y="283159"/>
                      <a:pt x="498930" y="283043"/>
                    </a:cubicBezTo>
                    <a:cubicBezTo>
                      <a:pt x="498924" y="283043"/>
                      <a:pt x="498912" y="283043"/>
                      <a:pt x="498907" y="283043"/>
                    </a:cubicBezTo>
                    <a:cubicBezTo>
                      <a:pt x="491010" y="282933"/>
                      <a:pt x="484511" y="289240"/>
                      <a:pt x="484401" y="297143"/>
                    </a:cubicBezTo>
                    <a:cubicBezTo>
                      <a:pt x="484401" y="297148"/>
                      <a:pt x="484401" y="297160"/>
                      <a:pt x="484401" y="297172"/>
                    </a:cubicBezTo>
                    <a:cubicBezTo>
                      <a:pt x="484291" y="305074"/>
                      <a:pt x="490609" y="311567"/>
                      <a:pt x="498512" y="311677"/>
                    </a:cubicBezTo>
                    <a:cubicBezTo>
                      <a:pt x="498518" y="311677"/>
                      <a:pt x="498524" y="311677"/>
                      <a:pt x="498529" y="311677"/>
                    </a:cubicBezTo>
                    <a:lnTo>
                      <a:pt x="498703" y="311677"/>
                    </a:lnTo>
                    <a:cubicBezTo>
                      <a:pt x="506537" y="311677"/>
                      <a:pt x="512907" y="305382"/>
                      <a:pt x="513012" y="297549"/>
                    </a:cubicBezTo>
                    <a:close/>
                    <a:moveTo>
                      <a:pt x="555595" y="297549"/>
                    </a:moveTo>
                    <a:cubicBezTo>
                      <a:pt x="555705" y="289652"/>
                      <a:pt x="549398" y="283159"/>
                      <a:pt x="541495" y="283043"/>
                    </a:cubicBezTo>
                    <a:cubicBezTo>
                      <a:pt x="541490" y="283043"/>
                      <a:pt x="541478" y="283043"/>
                      <a:pt x="541467" y="283043"/>
                    </a:cubicBezTo>
                    <a:cubicBezTo>
                      <a:pt x="533569" y="282933"/>
                      <a:pt x="527071" y="289240"/>
                      <a:pt x="526961" y="297143"/>
                    </a:cubicBezTo>
                    <a:cubicBezTo>
                      <a:pt x="526961" y="297148"/>
                      <a:pt x="526961" y="297160"/>
                      <a:pt x="526961" y="297172"/>
                    </a:cubicBezTo>
                    <a:cubicBezTo>
                      <a:pt x="526851" y="305069"/>
                      <a:pt x="533157" y="311561"/>
                      <a:pt x="541060" y="311677"/>
                    </a:cubicBezTo>
                    <a:cubicBezTo>
                      <a:pt x="541066" y="311677"/>
                      <a:pt x="541078" y="311677"/>
                      <a:pt x="541089" y="311677"/>
                    </a:cubicBezTo>
                    <a:lnTo>
                      <a:pt x="541437" y="311677"/>
                    </a:lnTo>
                    <a:cubicBezTo>
                      <a:pt x="549242" y="311677"/>
                      <a:pt x="555566" y="305353"/>
                      <a:pt x="555566" y="297549"/>
                    </a:cubicBezTo>
                    <a:close/>
                    <a:moveTo>
                      <a:pt x="598335" y="297549"/>
                    </a:moveTo>
                    <a:cubicBezTo>
                      <a:pt x="598445" y="289652"/>
                      <a:pt x="592138" y="283159"/>
                      <a:pt x="584235" y="283043"/>
                    </a:cubicBezTo>
                    <a:cubicBezTo>
                      <a:pt x="584229" y="283043"/>
                      <a:pt x="584218" y="283043"/>
                      <a:pt x="584212" y="283043"/>
                    </a:cubicBezTo>
                    <a:cubicBezTo>
                      <a:pt x="576315" y="282933"/>
                      <a:pt x="569817" y="289240"/>
                      <a:pt x="569706" y="297143"/>
                    </a:cubicBezTo>
                    <a:cubicBezTo>
                      <a:pt x="569706" y="297148"/>
                      <a:pt x="569706" y="297160"/>
                      <a:pt x="569706" y="297172"/>
                    </a:cubicBezTo>
                    <a:cubicBezTo>
                      <a:pt x="569596" y="305074"/>
                      <a:pt x="575915" y="311567"/>
                      <a:pt x="583817" y="311677"/>
                    </a:cubicBezTo>
                    <a:cubicBezTo>
                      <a:pt x="583823" y="311677"/>
                      <a:pt x="583829" y="311677"/>
                      <a:pt x="583835" y="311677"/>
                    </a:cubicBezTo>
                    <a:lnTo>
                      <a:pt x="584009" y="311677"/>
                    </a:lnTo>
                    <a:cubicBezTo>
                      <a:pt x="591842" y="311677"/>
                      <a:pt x="598219" y="305382"/>
                      <a:pt x="598312" y="297549"/>
                    </a:cubicBezTo>
                    <a:close/>
                    <a:moveTo>
                      <a:pt x="640900" y="297549"/>
                    </a:moveTo>
                    <a:cubicBezTo>
                      <a:pt x="641011" y="289652"/>
                      <a:pt x="634704" y="283159"/>
                      <a:pt x="626801" y="283043"/>
                    </a:cubicBezTo>
                    <a:cubicBezTo>
                      <a:pt x="626795" y="283043"/>
                      <a:pt x="626784" y="283043"/>
                      <a:pt x="626772" y="283043"/>
                    </a:cubicBezTo>
                    <a:cubicBezTo>
                      <a:pt x="618869" y="282939"/>
                      <a:pt x="612371" y="289257"/>
                      <a:pt x="612266" y="297166"/>
                    </a:cubicBezTo>
                    <a:cubicBezTo>
                      <a:pt x="612266" y="297166"/>
                      <a:pt x="612266" y="297172"/>
                      <a:pt x="612266" y="297172"/>
                    </a:cubicBezTo>
                    <a:cubicBezTo>
                      <a:pt x="612162" y="305074"/>
                      <a:pt x="618481" y="311573"/>
                      <a:pt x="626389" y="311677"/>
                    </a:cubicBezTo>
                    <a:cubicBezTo>
                      <a:pt x="626389" y="311677"/>
                      <a:pt x="626395" y="311677"/>
                      <a:pt x="626401" y="311677"/>
                    </a:cubicBezTo>
                    <a:lnTo>
                      <a:pt x="626749" y="311677"/>
                    </a:lnTo>
                    <a:cubicBezTo>
                      <a:pt x="634553" y="311677"/>
                      <a:pt x="640878" y="305353"/>
                      <a:pt x="640878" y="297549"/>
                    </a:cubicBezTo>
                    <a:close/>
                    <a:moveTo>
                      <a:pt x="683640" y="297549"/>
                    </a:moveTo>
                    <a:cubicBezTo>
                      <a:pt x="683751" y="289652"/>
                      <a:pt x="677444" y="283159"/>
                      <a:pt x="669541" y="283043"/>
                    </a:cubicBezTo>
                    <a:cubicBezTo>
                      <a:pt x="669535" y="283043"/>
                      <a:pt x="669523" y="283043"/>
                      <a:pt x="669512" y="283043"/>
                    </a:cubicBezTo>
                    <a:cubicBezTo>
                      <a:pt x="661615" y="282944"/>
                      <a:pt x="655134" y="289263"/>
                      <a:pt x="655035" y="297160"/>
                    </a:cubicBezTo>
                    <a:cubicBezTo>
                      <a:pt x="655035" y="297160"/>
                      <a:pt x="655035" y="297166"/>
                      <a:pt x="655035" y="297172"/>
                    </a:cubicBezTo>
                    <a:cubicBezTo>
                      <a:pt x="654925" y="305074"/>
                      <a:pt x="661243" y="311567"/>
                      <a:pt x="669146" y="311677"/>
                    </a:cubicBezTo>
                    <a:cubicBezTo>
                      <a:pt x="669152" y="311677"/>
                      <a:pt x="669158" y="311677"/>
                      <a:pt x="669164" y="311677"/>
                    </a:cubicBezTo>
                    <a:lnTo>
                      <a:pt x="669338" y="311677"/>
                    </a:lnTo>
                    <a:cubicBezTo>
                      <a:pt x="677171" y="311677"/>
                      <a:pt x="683547" y="305382"/>
                      <a:pt x="683640" y="297549"/>
                    </a:cubicBezTo>
                    <a:close/>
                    <a:moveTo>
                      <a:pt x="470290" y="414993"/>
                    </a:moveTo>
                    <a:cubicBezTo>
                      <a:pt x="470290" y="407096"/>
                      <a:pt x="463884" y="400690"/>
                      <a:pt x="455987" y="400690"/>
                    </a:cubicBezTo>
                    <a:cubicBezTo>
                      <a:pt x="448084" y="400690"/>
                      <a:pt x="441678" y="407096"/>
                      <a:pt x="441678" y="414999"/>
                    </a:cubicBezTo>
                    <a:cubicBezTo>
                      <a:pt x="441684" y="422902"/>
                      <a:pt x="448084" y="429302"/>
                      <a:pt x="455987" y="429302"/>
                    </a:cubicBezTo>
                    <a:lnTo>
                      <a:pt x="456161" y="429302"/>
                    </a:lnTo>
                    <a:cubicBezTo>
                      <a:pt x="464000" y="429203"/>
                      <a:pt x="470301" y="422815"/>
                      <a:pt x="470290" y="414976"/>
                    </a:cubicBezTo>
                    <a:close/>
                    <a:moveTo>
                      <a:pt x="513035" y="414993"/>
                    </a:moveTo>
                    <a:cubicBezTo>
                      <a:pt x="513029" y="407090"/>
                      <a:pt x="506629" y="400690"/>
                      <a:pt x="498727" y="400690"/>
                    </a:cubicBezTo>
                    <a:cubicBezTo>
                      <a:pt x="490824" y="400690"/>
                      <a:pt x="484424" y="407090"/>
                      <a:pt x="484418" y="414993"/>
                    </a:cubicBezTo>
                    <a:cubicBezTo>
                      <a:pt x="484418" y="422896"/>
                      <a:pt x="490824" y="429302"/>
                      <a:pt x="498727" y="429302"/>
                    </a:cubicBezTo>
                    <a:lnTo>
                      <a:pt x="498727" y="429302"/>
                    </a:lnTo>
                    <a:cubicBezTo>
                      <a:pt x="506629" y="429302"/>
                      <a:pt x="513035" y="422896"/>
                      <a:pt x="513035" y="414993"/>
                    </a:cubicBezTo>
                    <a:cubicBezTo>
                      <a:pt x="513035" y="414987"/>
                      <a:pt x="513035" y="414982"/>
                      <a:pt x="513035" y="414976"/>
                    </a:cubicBezTo>
                    <a:close/>
                    <a:moveTo>
                      <a:pt x="555595" y="414993"/>
                    </a:moveTo>
                    <a:cubicBezTo>
                      <a:pt x="555595" y="407096"/>
                      <a:pt x="549189" y="400690"/>
                      <a:pt x="541292" y="400690"/>
                    </a:cubicBezTo>
                    <a:cubicBezTo>
                      <a:pt x="533390" y="400690"/>
                      <a:pt x="526984" y="407096"/>
                      <a:pt x="526984" y="414999"/>
                    </a:cubicBezTo>
                    <a:cubicBezTo>
                      <a:pt x="526990" y="422902"/>
                      <a:pt x="533390" y="429302"/>
                      <a:pt x="541292" y="429302"/>
                    </a:cubicBezTo>
                    <a:lnTo>
                      <a:pt x="541467" y="429302"/>
                    </a:lnTo>
                    <a:cubicBezTo>
                      <a:pt x="549300" y="429203"/>
                      <a:pt x="555595" y="422826"/>
                      <a:pt x="555595" y="414993"/>
                    </a:cubicBezTo>
                    <a:close/>
                    <a:moveTo>
                      <a:pt x="598335" y="414993"/>
                    </a:moveTo>
                    <a:cubicBezTo>
                      <a:pt x="598335" y="407096"/>
                      <a:pt x="591929" y="400690"/>
                      <a:pt x="584032" y="400690"/>
                    </a:cubicBezTo>
                    <a:cubicBezTo>
                      <a:pt x="576129" y="400690"/>
                      <a:pt x="569730" y="407090"/>
                      <a:pt x="569724" y="414993"/>
                    </a:cubicBezTo>
                    <a:cubicBezTo>
                      <a:pt x="569724" y="422896"/>
                      <a:pt x="576129" y="429302"/>
                      <a:pt x="584032" y="429302"/>
                    </a:cubicBezTo>
                    <a:lnTo>
                      <a:pt x="584032" y="429302"/>
                    </a:lnTo>
                    <a:cubicBezTo>
                      <a:pt x="591929" y="429302"/>
                      <a:pt x="598335" y="422896"/>
                      <a:pt x="598335" y="414999"/>
                    </a:cubicBezTo>
                    <a:cubicBezTo>
                      <a:pt x="598335" y="414993"/>
                      <a:pt x="598335" y="414982"/>
                      <a:pt x="598335" y="414976"/>
                    </a:cubicBezTo>
                    <a:close/>
                    <a:moveTo>
                      <a:pt x="640900" y="414993"/>
                    </a:moveTo>
                    <a:cubicBezTo>
                      <a:pt x="640900" y="407096"/>
                      <a:pt x="634495" y="400690"/>
                      <a:pt x="626598" y="400690"/>
                    </a:cubicBezTo>
                    <a:cubicBezTo>
                      <a:pt x="618695" y="400690"/>
                      <a:pt x="612290" y="407096"/>
                      <a:pt x="612290" y="414999"/>
                    </a:cubicBezTo>
                    <a:cubicBezTo>
                      <a:pt x="612295" y="422902"/>
                      <a:pt x="618695" y="429302"/>
                      <a:pt x="626598" y="429302"/>
                    </a:cubicBezTo>
                    <a:lnTo>
                      <a:pt x="626772" y="429302"/>
                    </a:lnTo>
                    <a:cubicBezTo>
                      <a:pt x="634605" y="429203"/>
                      <a:pt x="640900" y="422826"/>
                      <a:pt x="640900" y="414993"/>
                    </a:cubicBezTo>
                    <a:close/>
                    <a:moveTo>
                      <a:pt x="683640" y="414993"/>
                    </a:moveTo>
                    <a:cubicBezTo>
                      <a:pt x="683640" y="407096"/>
                      <a:pt x="677235" y="400690"/>
                      <a:pt x="669338" y="400690"/>
                    </a:cubicBezTo>
                    <a:cubicBezTo>
                      <a:pt x="661435" y="400690"/>
                      <a:pt x="655035" y="407090"/>
                      <a:pt x="655029" y="414993"/>
                    </a:cubicBezTo>
                    <a:cubicBezTo>
                      <a:pt x="655029" y="422896"/>
                      <a:pt x="661435" y="429302"/>
                      <a:pt x="669338" y="429302"/>
                    </a:cubicBezTo>
                    <a:lnTo>
                      <a:pt x="669338" y="429302"/>
                    </a:lnTo>
                    <a:cubicBezTo>
                      <a:pt x="677235" y="429302"/>
                      <a:pt x="683640" y="422896"/>
                      <a:pt x="683640" y="414999"/>
                    </a:cubicBezTo>
                    <a:cubicBezTo>
                      <a:pt x="683640" y="414999"/>
                      <a:pt x="683640" y="414993"/>
                      <a:pt x="683640" y="41499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9" name="Google Shape;249;p21"/>
            <p:cNvGrpSpPr/>
            <p:nvPr/>
          </p:nvGrpSpPr>
          <p:grpSpPr>
            <a:xfrm>
              <a:off x="7474336" y="3174083"/>
              <a:ext cx="1926867" cy="2244429"/>
              <a:chOff x="7474336" y="3174083"/>
              <a:chExt cx="1926867" cy="2244429"/>
            </a:xfrm>
          </p:grpSpPr>
          <p:sp>
            <p:nvSpPr>
              <p:cNvPr id="250" name="Google Shape;250;p21"/>
              <p:cNvSpPr/>
              <p:nvPr/>
            </p:nvSpPr>
            <p:spPr>
              <a:xfrm>
                <a:off x="8503837" y="3925685"/>
                <a:ext cx="292080" cy="402729"/>
              </a:xfrm>
              <a:custGeom>
                <a:rect b="b" l="l" r="r" t="t"/>
                <a:pathLst>
                  <a:path extrusionOk="0" h="460262" w="333806">
                    <a:moveTo>
                      <a:pt x="330005" y="5767"/>
                    </a:moveTo>
                    <a:lnTo>
                      <a:pt x="97043" y="5767"/>
                    </a:lnTo>
                    <a:cubicBezTo>
                      <a:pt x="94762" y="5765"/>
                      <a:pt x="92563" y="6649"/>
                      <a:pt x="90921" y="8233"/>
                    </a:cubicBezTo>
                    <a:lnTo>
                      <a:pt x="7733" y="88246"/>
                    </a:lnTo>
                    <a:cubicBezTo>
                      <a:pt x="6666" y="89337"/>
                      <a:pt x="5900" y="90690"/>
                      <a:pt x="5523" y="92169"/>
                    </a:cubicBezTo>
                    <a:cubicBezTo>
                      <a:pt x="5424" y="92538"/>
                      <a:pt x="5349" y="92914"/>
                      <a:pt x="5296" y="93294"/>
                    </a:cubicBezTo>
                    <a:cubicBezTo>
                      <a:pt x="5175" y="93726"/>
                      <a:pt x="5082" y="94166"/>
                      <a:pt x="5030" y="94612"/>
                    </a:cubicBezTo>
                    <a:lnTo>
                      <a:pt x="5030" y="457198"/>
                    </a:lnTo>
                    <a:cubicBezTo>
                      <a:pt x="5024" y="462072"/>
                      <a:pt x="8975" y="466025"/>
                      <a:pt x="13849" y="466029"/>
                    </a:cubicBezTo>
                    <a:cubicBezTo>
                      <a:pt x="13855" y="466029"/>
                      <a:pt x="13855" y="466029"/>
                      <a:pt x="13861" y="466029"/>
                    </a:cubicBezTo>
                    <a:lnTo>
                      <a:pt x="330005" y="466029"/>
                    </a:lnTo>
                    <a:cubicBezTo>
                      <a:pt x="334879" y="466032"/>
                      <a:pt x="338831" y="462083"/>
                      <a:pt x="338836" y="457209"/>
                    </a:cubicBezTo>
                    <a:cubicBezTo>
                      <a:pt x="338836" y="457205"/>
                      <a:pt x="338836" y="457202"/>
                      <a:pt x="338836" y="457198"/>
                    </a:cubicBezTo>
                    <a:lnTo>
                      <a:pt x="338836" y="14598"/>
                    </a:lnTo>
                    <a:cubicBezTo>
                      <a:pt x="338842" y="9724"/>
                      <a:pt x="334891" y="5770"/>
                      <a:pt x="330017" y="5767"/>
                    </a:cubicBezTo>
                    <a:cubicBezTo>
                      <a:pt x="330011" y="5767"/>
                      <a:pt x="330011" y="5767"/>
                      <a:pt x="330005" y="5767"/>
                    </a:cubicBezTo>
                    <a:close/>
                    <a:moveTo>
                      <a:pt x="91043" y="34871"/>
                    </a:moveTo>
                    <a:lnTo>
                      <a:pt x="91043" y="85780"/>
                    </a:lnTo>
                    <a:lnTo>
                      <a:pt x="36316" y="85780"/>
                    </a:lnTo>
                    <a:close/>
                    <a:moveTo>
                      <a:pt x="321174" y="448366"/>
                    </a:moveTo>
                    <a:lnTo>
                      <a:pt x="22692" y="448366"/>
                    </a:lnTo>
                    <a:lnTo>
                      <a:pt x="22692" y="103460"/>
                    </a:lnTo>
                    <a:lnTo>
                      <a:pt x="99862" y="103460"/>
                    </a:lnTo>
                    <a:cubicBezTo>
                      <a:pt x="104736" y="103464"/>
                      <a:pt x="108688" y="99514"/>
                      <a:pt x="108694" y="94641"/>
                    </a:cubicBezTo>
                    <a:cubicBezTo>
                      <a:pt x="108694" y="94636"/>
                      <a:pt x="108694" y="94633"/>
                      <a:pt x="108694" y="94629"/>
                    </a:cubicBezTo>
                    <a:lnTo>
                      <a:pt x="108694" y="23446"/>
                    </a:lnTo>
                    <a:lnTo>
                      <a:pt x="321163"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 name="Google Shape;251;p21"/>
              <p:cNvSpPr/>
              <p:nvPr/>
            </p:nvSpPr>
            <p:spPr>
              <a:xfrm>
                <a:off x="8806477" y="3925685"/>
                <a:ext cx="292075" cy="402729"/>
              </a:xfrm>
              <a:custGeom>
                <a:rect b="b" l="l" r="r" t="t"/>
                <a:pathLst>
                  <a:path extrusionOk="0" h="460262" w="333800">
                    <a:moveTo>
                      <a:pt x="330005" y="5767"/>
                    </a:moveTo>
                    <a:lnTo>
                      <a:pt x="97048" y="5767"/>
                    </a:lnTo>
                    <a:cubicBezTo>
                      <a:pt x="94768" y="5765"/>
                      <a:pt x="92569" y="6649"/>
                      <a:pt x="90927" y="8233"/>
                    </a:cubicBezTo>
                    <a:lnTo>
                      <a:pt x="7739" y="88246"/>
                    </a:lnTo>
                    <a:cubicBezTo>
                      <a:pt x="6672" y="89337"/>
                      <a:pt x="5906" y="90690"/>
                      <a:pt x="5529" y="92169"/>
                    </a:cubicBezTo>
                    <a:cubicBezTo>
                      <a:pt x="5424" y="92538"/>
                      <a:pt x="5349" y="92914"/>
                      <a:pt x="5302" y="93294"/>
                    </a:cubicBezTo>
                    <a:cubicBezTo>
                      <a:pt x="5175" y="93726"/>
                      <a:pt x="5088" y="94166"/>
                      <a:pt x="5030" y="94612"/>
                    </a:cubicBezTo>
                    <a:lnTo>
                      <a:pt x="5030" y="457198"/>
                    </a:lnTo>
                    <a:cubicBezTo>
                      <a:pt x="5024" y="462072"/>
                      <a:pt x="8975" y="466025"/>
                      <a:pt x="13849" y="466029"/>
                    </a:cubicBezTo>
                    <a:cubicBezTo>
                      <a:pt x="13855" y="466029"/>
                      <a:pt x="13855" y="466029"/>
                      <a:pt x="13861" y="466029"/>
                    </a:cubicBezTo>
                    <a:lnTo>
                      <a:pt x="330005" y="466029"/>
                    </a:lnTo>
                    <a:cubicBezTo>
                      <a:pt x="334873" y="466029"/>
                      <a:pt x="338825" y="462084"/>
                      <a:pt x="338831" y="457215"/>
                    </a:cubicBezTo>
                    <a:lnTo>
                      <a:pt x="338831" y="14615"/>
                    </a:lnTo>
                    <a:cubicBezTo>
                      <a:pt x="338842" y="9741"/>
                      <a:pt x="334902" y="5779"/>
                      <a:pt x="330028" y="5767"/>
                    </a:cubicBezTo>
                    <a:cubicBezTo>
                      <a:pt x="330023" y="5767"/>
                      <a:pt x="330011" y="5767"/>
                      <a:pt x="330005" y="5767"/>
                    </a:cubicBezTo>
                    <a:close/>
                    <a:moveTo>
                      <a:pt x="91072" y="34888"/>
                    </a:moveTo>
                    <a:lnTo>
                      <a:pt x="91072" y="85798"/>
                    </a:lnTo>
                    <a:lnTo>
                      <a:pt x="36350" y="85798"/>
                    </a:lnTo>
                    <a:close/>
                    <a:moveTo>
                      <a:pt x="321203" y="448384"/>
                    </a:moveTo>
                    <a:lnTo>
                      <a:pt x="22692" y="448384"/>
                    </a:lnTo>
                    <a:lnTo>
                      <a:pt x="22692" y="103460"/>
                    </a:lnTo>
                    <a:lnTo>
                      <a:pt x="99862" y="103460"/>
                    </a:lnTo>
                    <a:cubicBezTo>
                      <a:pt x="104736" y="103464"/>
                      <a:pt x="108688" y="99514"/>
                      <a:pt x="108694" y="94641"/>
                    </a:cubicBezTo>
                    <a:cubicBezTo>
                      <a:pt x="108694" y="94636"/>
                      <a:pt x="108694" y="94633"/>
                      <a:pt x="108694" y="94629"/>
                    </a:cubicBezTo>
                    <a:lnTo>
                      <a:pt x="108694" y="23446"/>
                    </a:lnTo>
                    <a:lnTo>
                      <a:pt x="321163"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21"/>
              <p:cNvSpPr/>
              <p:nvPr/>
            </p:nvSpPr>
            <p:spPr>
              <a:xfrm>
                <a:off x="9109128" y="3925685"/>
                <a:ext cx="292075" cy="402729"/>
              </a:xfrm>
              <a:custGeom>
                <a:rect b="b" l="l" r="r" t="t"/>
                <a:pathLst>
                  <a:path extrusionOk="0" h="460262" w="333800">
                    <a:moveTo>
                      <a:pt x="329988" y="5767"/>
                    </a:moveTo>
                    <a:lnTo>
                      <a:pt x="97043" y="5767"/>
                    </a:lnTo>
                    <a:cubicBezTo>
                      <a:pt x="94762" y="5765"/>
                      <a:pt x="92563" y="6649"/>
                      <a:pt x="90921" y="8233"/>
                    </a:cubicBezTo>
                    <a:lnTo>
                      <a:pt x="7734" y="88246"/>
                    </a:lnTo>
                    <a:cubicBezTo>
                      <a:pt x="6666" y="89337"/>
                      <a:pt x="5906" y="90690"/>
                      <a:pt x="5523" y="92169"/>
                    </a:cubicBezTo>
                    <a:cubicBezTo>
                      <a:pt x="5424" y="92538"/>
                      <a:pt x="5349" y="92914"/>
                      <a:pt x="5296" y="93294"/>
                    </a:cubicBezTo>
                    <a:cubicBezTo>
                      <a:pt x="5175" y="93726"/>
                      <a:pt x="5082" y="94166"/>
                      <a:pt x="5030" y="94612"/>
                    </a:cubicBezTo>
                    <a:lnTo>
                      <a:pt x="5030" y="457198"/>
                    </a:lnTo>
                    <a:cubicBezTo>
                      <a:pt x="5024" y="462072"/>
                      <a:pt x="8975" y="466025"/>
                      <a:pt x="13849" y="466029"/>
                    </a:cubicBezTo>
                    <a:cubicBezTo>
                      <a:pt x="13855" y="466029"/>
                      <a:pt x="13855" y="466029"/>
                      <a:pt x="13861" y="466029"/>
                    </a:cubicBezTo>
                    <a:lnTo>
                      <a:pt x="330000" y="466029"/>
                    </a:lnTo>
                    <a:cubicBezTo>
                      <a:pt x="334873" y="466032"/>
                      <a:pt x="338825" y="462083"/>
                      <a:pt x="338831" y="457209"/>
                    </a:cubicBezTo>
                    <a:cubicBezTo>
                      <a:pt x="338831" y="457205"/>
                      <a:pt x="338831" y="457202"/>
                      <a:pt x="338831" y="457198"/>
                    </a:cubicBezTo>
                    <a:lnTo>
                      <a:pt x="338831" y="14598"/>
                    </a:lnTo>
                    <a:cubicBezTo>
                      <a:pt x="338836" y="9724"/>
                      <a:pt x="334885" y="5770"/>
                      <a:pt x="330011" y="5767"/>
                    </a:cubicBezTo>
                    <a:cubicBezTo>
                      <a:pt x="330005" y="5767"/>
                      <a:pt x="329994" y="5767"/>
                      <a:pt x="329988" y="5767"/>
                    </a:cubicBezTo>
                    <a:close/>
                    <a:moveTo>
                      <a:pt x="91031" y="34871"/>
                    </a:moveTo>
                    <a:lnTo>
                      <a:pt x="91031" y="85780"/>
                    </a:lnTo>
                    <a:lnTo>
                      <a:pt x="36304" y="85780"/>
                    </a:lnTo>
                    <a:close/>
                    <a:moveTo>
                      <a:pt x="321157" y="448366"/>
                    </a:moveTo>
                    <a:lnTo>
                      <a:pt x="22675" y="448366"/>
                    </a:lnTo>
                    <a:lnTo>
                      <a:pt x="22675" y="103460"/>
                    </a:lnTo>
                    <a:lnTo>
                      <a:pt x="99845" y="103460"/>
                    </a:lnTo>
                    <a:cubicBezTo>
                      <a:pt x="104719" y="103464"/>
                      <a:pt x="108670" y="99514"/>
                      <a:pt x="108676" y="94641"/>
                    </a:cubicBezTo>
                    <a:cubicBezTo>
                      <a:pt x="108676" y="94636"/>
                      <a:pt x="108676" y="94633"/>
                      <a:pt x="108676" y="94629"/>
                    </a:cubicBezTo>
                    <a:lnTo>
                      <a:pt x="108676" y="23446"/>
                    </a:lnTo>
                    <a:lnTo>
                      <a:pt x="321139" y="23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21"/>
              <p:cNvSpPr/>
              <p:nvPr/>
            </p:nvSpPr>
            <p:spPr>
              <a:xfrm rot="5400000">
                <a:off x="7890349" y="4383229"/>
                <a:ext cx="710265" cy="1287404"/>
              </a:xfrm>
              <a:custGeom>
                <a:rect b="b" l="l" r="r" t="t"/>
                <a:pathLst>
                  <a:path extrusionOk="0" h="1471319" w="811731">
                    <a:moveTo>
                      <a:pt x="350859" y="504469"/>
                    </a:moveTo>
                    <a:lnTo>
                      <a:pt x="350859" y="1444396"/>
                    </a:lnTo>
                    <a:lnTo>
                      <a:pt x="346890" y="1447013"/>
                    </a:lnTo>
                    <a:lnTo>
                      <a:pt x="313991" y="1477086"/>
                    </a:lnTo>
                    <a:lnTo>
                      <a:pt x="303048" y="1463161"/>
                    </a:lnTo>
                    <a:lnTo>
                      <a:pt x="333220" y="1434904"/>
                    </a:lnTo>
                    <a:lnTo>
                      <a:pt x="333220" y="504469"/>
                    </a:lnTo>
                    <a:close/>
                    <a:moveTo>
                      <a:pt x="339614" y="473496"/>
                    </a:moveTo>
                    <a:lnTo>
                      <a:pt x="267392" y="5767"/>
                    </a:lnTo>
                    <a:lnTo>
                      <a:pt x="249933" y="8459"/>
                    </a:lnTo>
                    <a:lnTo>
                      <a:pt x="320779" y="467253"/>
                    </a:lnTo>
                    <a:lnTo>
                      <a:pt x="5030" y="778471"/>
                    </a:lnTo>
                    <a:lnTo>
                      <a:pt x="17429" y="791045"/>
                    </a:lnTo>
                    <a:close/>
                    <a:moveTo>
                      <a:pt x="816761" y="215154"/>
                    </a:moveTo>
                    <a:lnTo>
                      <a:pt x="808307" y="199651"/>
                    </a:lnTo>
                    <a:lnTo>
                      <a:pt x="325973" y="462623"/>
                    </a:lnTo>
                    <a:lnTo>
                      <a:pt x="334421" y="4781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21"/>
              <p:cNvSpPr/>
              <p:nvPr/>
            </p:nvSpPr>
            <p:spPr>
              <a:xfrm rot="5400000">
                <a:off x="7813542" y="4305066"/>
                <a:ext cx="774239" cy="1452651"/>
              </a:xfrm>
              <a:custGeom>
                <a:rect b="b" l="l" r="r" t="t"/>
                <a:pathLst>
                  <a:path extrusionOk="0" h="1660173" w="884845">
                    <a:moveTo>
                      <a:pt x="361634" y="425273"/>
                    </a:moveTo>
                    <a:cubicBezTo>
                      <a:pt x="410408" y="425273"/>
                      <a:pt x="449945" y="464810"/>
                      <a:pt x="449945" y="513584"/>
                    </a:cubicBezTo>
                    <a:cubicBezTo>
                      <a:pt x="449945" y="562359"/>
                      <a:pt x="410408" y="601896"/>
                      <a:pt x="361634" y="601896"/>
                    </a:cubicBezTo>
                    <a:cubicBezTo>
                      <a:pt x="312859" y="601896"/>
                      <a:pt x="273322" y="562359"/>
                      <a:pt x="273322" y="513584"/>
                    </a:cubicBezTo>
                    <a:cubicBezTo>
                      <a:pt x="273317" y="464816"/>
                      <a:pt x="312854" y="425279"/>
                      <a:pt x="361622" y="425273"/>
                    </a:cubicBezTo>
                    <a:cubicBezTo>
                      <a:pt x="361628" y="425273"/>
                      <a:pt x="361628" y="425273"/>
                      <a:pt x="361634" y="425273"/>
                    </a:cubicBezTo>
                    <a:close/>
                    <a:moveTo>
                      <a:pt x="361866" y="1665940"/>
                    </a:moveTo>
                    <a:cubicBezTo>
                      <a:pt x="348927" y="1665934"/>
                      <a:pt x="336034" y="1664472"/>
                      <a:pt x="323419" y="1661588"/>
                    </a:cubicBezTo>
                    <a:cubicBezTo>
                      <a:pt x="231232" y="1640578"/>
                      <a:pt x="173325" y="1548443"/>
                      <a:pt x="194341" y="1456273"/>
                    </a:cubicBezTo>
                    <a:cubicBezTo>
                      <a:pt x="215462" y="1363982"/>
                      <a:pt x="307399" y="1306284"/>
                      <a:pt x="399691" y="1327398"/>
                    </a:cubicBezTo>
                    <a:cubicBezTo>
                      <a:pt x="491982" y="1348519"/>
                      <a:pt x="549681" y="1440456"/>
                      <a:pt x="528560" y="1532748"/>
                    </a:cubicBezTo>
                    <a:cubicBezTo>
                      <a:pt x="510764" y="1610528"/>
                      <a:pt x="441659" y="1665748"/>
                      <a:pt x="361866" y="1665940"/>
                    </a:cubicBezTo>
                    <a:close/>
                    <a:moveTo>
                      <a:pt x="361245" y="1340500"/>
                    </a:moveTo>
                    <a:cubicBezTo>
                      <a:pt x="289563" y="1340686"/>
                      <a:pt x="227490" y="1390319"/>
                      <a:pt x="211545" y="1460202"/>
                    </a:cubicBezTo>
                    <a:lnTo>
                      <a:pt x="211545" y="1460202"/>
                    </a:lnTo>
                    <a:cubicBezTo>
                      <a:pt x="192694" y="1542896"/>
                      <a:pt x="244618" y="1625521"/>
                      <a:pt x="327342" y="1644373"/>
                    </a:cubicBezTo>
                    <a:cubicBezTo>
                      <a:pt x="410118" y="1663514"/>
                      <a:pt x="492742" y="1611920"/>
                      <a:pt x="511878" y="1529145"/>
                    </a:cubicBezTo>
                    <a:cubicBezTo>
                      <a:pt x="531020" y="1446369"/>
                      <a:pt x="479426" y="1363744"/>
                      <a:pt x="396651" y="1344608"/>
                    </a:cubicBezTo>
                    <a:cubicBezTo>
                      <a:pt x="396337" y="1344533"/>
                      <a:pt x="396024" y="1344463"/>
                      <a:pt x="395710" y="1344393"/>
                    </a:cubicBezTo>
                    <a:cubicBezTo>
                      <a:pt x="384402" y="1341806"/>
                      <a:pt x="372844" y="1340488"/>
                      <a:pt x="361245" y="1340471"/>
                    </a:cubicBezTo>
                    <a:close/>
                    <a:moveTo>
                      <a:pt x="361634" y="1406194"/>
                    </a:moveTo>
                    <a:cubicBezTo>
                      <a:pt x="410408" y="1406194"/>
                      <a:pt x="449945" y="1445731"/>
                      <a:pt x="449945" y="1494505"/>
                    </a:cubicBezTo>
                    <a:cubicBezTo>
                      <a:pt x="449945" y="1543279"/>
                      <a:pt x="410408" y="1582816"/>
                      <a:pt x="361634" y="1582816"/>
                    </a:cubicBezTo>
                    <a:cubicBezTo>
                      <a:pt x="312859" y="1582816"/>
                      <a:pt x="273322" y="1543279"/>
                      <a:pt x="273322" y="1494505"/>
                    </a:cubicBezTo>
                    <a:cubicBezTo>
                      <a:pt x="273305" y="1445736"/>
                      <a:pt x="312824" y="1406182"/>
                      <a:pt x="361593" y="1406165"/>
                    </a:cubicBezTo>
                    <a:cubicBezTo>
                      <a:pt x="361604" y="1406165"/>
                      <a:pt x="361622" y="1406165"/>
                      <a:pt x="361634" y="1406165"/>
                    </a:cubicBezTo>
                    <a:close/>
                    <a:moveTo>
                      <a:pt x="49179" y="779005"/>
                    </a:moveTo>
                    <a:cubicBezTo>
                      <a:pt x="73566" y="778999"/>
                      <a:pt x="93335" y="798768"/>
                      <a:pt x="93341" y="823155"/>
                    </a:cubicBezTo>
                    <a:cubicBezTo>
                      <a:pt x="93347" y="847542"/>
                      <a:pt x="73578" y="867310"/>
                      <a:pt x="49191" y="867316"/>
                    </a:cubicBezTo>
                    <a:cubicBezTo>
                      <a:pt x="24804" y="867322"/>
                      <a:pt x="5035" y="847554"/>
                      <a:pt x="5030" y="823166"/>
                    </a:cubicBezTo>
                    <a:cubicBezTo>
                      <a:pt x="5030" y="823166"/>
                      <a:pt x="5030" y="823161"/>
                      <a:pt x="5030" y="823161"/>
                    </a:cubicBezTo>
                    <a:cubicBezTo>
                      <a:pt x="5030" y="798774"/>
                      <a:pt x="24798" y="779011"/>
                      <a:pt x="49179" y="779005"/>
                    </a:cubicBezTo>
                    <a:close/>
                    <a:moveTo>
                      <a:pt x="845714" y="210838"/>
                    </a:moveTo>
                    <a:cubicBezTo>
                      <a:pt x="870101" y="210832"/>
                      <a:pt x="889870" y="230600"/>
                      <a:pt x="889875" y="254987"/>
                    </a:cubicBezTo>
                    <a:cubicBezTo>
                      <a:pt x="889881" y="279374"/>
                      <a:pt x="870113" y="299143"/>
                      <a:pt x="845726" y="299149"/>
                    </a:cubicBezTo>
                    <a:cubicBezTo>
                      <a:pt x="821339" y="299154"/>
                      <a:pt x="801570" y="279386"/>
                      <a:pt x="801564" y="254999"/>
                    </a:cubicBezTo>
                    <a:cubicBezTo>
                      <a:pt x="801564" y="254993"/>
                      <a:pt x="801564" y="254993"/>
                      <a:pt x="801564" y="254987"/>
                    </a:cubicBezTo>
                    <a:cubicBezTo>
                      <a:pt x="801570" y="230600"/>
                      <a:pt x="821339" y="210832"/>
                      <a:pt x="845726" y="210838"/>
                    </a:cubicBezTo>
                    <a:cubicBezTo>
                      <a:pt x="845726" y="210838"/>
                      <a:pt x="845732" y="210838"/>
                      <a:pt x="845732" y="210838"/>
                    </a:cubicBezTo>
                    <a:close/>
                    <a:moveTo>
                      <a:pt x="283389" y="5767"/>
                    </a:moveTo>
                    <a:cubicBezTo>
                      <a:pt x="307776" y="5764"/>
                      <a:pt x="327545" y="25530"/>
                      <a:pt x="327551" y="49916"/>
                    </a:cubicBezTo>
                    <a:cubicBezTo>
                      <a:pt x="327557" y="74303"/>
                      <a:pt x="307788" y="94075"/>
                      <a:pt x="283401" y="94078"/>
                    </a:cubicBezTo>
                    <a:cubicBezTo>
                      <a:pt x="259014" y="94081"/>
                      <a:pt x="239246" y="74314"/>
                      <a:pt x="239240" y="49928"/>
                    </a:cubicBezTo>
                    <a:cubicBezTo>
                      <a:pt x="239240" y="49926"/>
                      <a:pt x="239240" y="49924"/>
                      <a:pt x="239240" y="49922"/>
                    </a:cubicBezTo>
                    <a:cubicBezTo>
                      <a:pt x="239240" y="25538"/>
                      <a:pt x="259002" y="5770"/>
                      <a:pt x="283389" y="576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21"/>
              <p:cNvSpPr/>
              <p:nvPr/>
            </p:nvSpPr>
            <p:spPr>
              <a:xfrm>
                <a:off x="8674048" y="3174083"/>
                <a:ext cx="591360" cy="371744"/>
              </a:xfrm>
              <a:custGeom>
                <a:rect b="b" l="l" r="r" t="t"/>
                <a:pathLst>
                  <a:path extrusionOk="0" h="424850" w="675840">
                    <a:moveTo>
                      <a:pt x="65715" y="32521"/>
                    </a:moveTo>
                    <a:lnTo>
                      <a:pt x="15908" y="32521"/>
                    </a:lnTo>
                    <a:cubicBezTo>
                      <a:pt x="9131" y="31697"/>
                      <a:pt x="4297" y="25535"/>
                      <a:pt x="5121" y="18758"/>
                    </a:cubicBezTo>
                    <a:cubicBezTo>
                      <a:pt x="5806" y="13106"/>
                      <a:pt x="10256" y="8656"/>
                      <a:pt x="15908" y="7972"/>
                    </a:cubicBezTo>
                    <a:lnTo>
                      <a:pt x="65715" y="7972"/>
                    </a:lnTo>
                    <a:cubicBezTo>
                      <a:pt x="72480" y="7043"/>
                      <a:pt x="78718" y="11772"/>
                      <a:pt x="79646" y="18537"/>
                    </a:cubicBezTo>
                    <a:cubicBezTo>
                      <a:pt x="80574" y="25303"/>
                      <a:pt x="75845" y="31540"/>
                      <a:pt x="69080" y="32469"/>
                    </a:cubicBezTo>
                    <a:cubicBezTo>
                      <a:pt x="68941" y="32492"/>
                      <a:pt x="68801" y="32509"/>
                      <a:pt x="68662" y="32521"/>
                    </a:cubicBezTo>
                    <a:cubicBezTo>
                      <a:pt x="67682" y="32637"/>
                      <a:pt x="66695" y="32637"/>
                      <a:pt x="65715" y="32521"/>
                    </a:cubicBezTo>
                    <a:close/>
                    <a:moveTo>
                      <a:pt x="78079" y="77030"/>
                    </a:moveTo>
                    <a:cubicBezTo>
                      <a:pt x="78079" y="70300"/>
                      <a:pt x="72625" y="64846"/>
                      <a:pt x="65894" y="64846"/>
                    </a:cubicBezTo>
                    <a:lnTo>
                      <a:pt x="15908" y="64846"/>
                    </a:lnTo>
                    <a:cubicBezTo>
                      <a:pt x="9131" y="65670"/>
                      <a:pt x="4297" y="71832"/>
                      <a:pt x="5121" y="78609"/>
                    </a:cubicBezTo>
                    <a:cubicBezTo>
                      <a:pt x="5806" y="84260"/>
                      <a:pt x="10256" y="88711"/>
                      <a:pt x="15908" y="89395"/>
                    </a:cubicBezTo>
                    <a:lnTo>
                      <a:pt x="65715" y="89395"/>
                    </a:lnTo>
                    <a:cubicBezTo>
                      <a:pt x="72544" y="89395"/>
                      <a:pt x="78073" y="83866"/>
                      <a:pt x="78079" y="77036"/>
                    </a:cubicBezTo>
                    <a:close/>
                    <a:moveTo>
                      <a:pt x="78079" y="133893"/>
                    </a:moveTo>
                    <a:cubicBezTo>
                      <a:pt x="78079" y="127162"/>
                      <a:pt x="72625" y="121708"/>
                      <a:pt x="65894" y="121708"/>
                    </a:cubicBezTo>
                    <a:lnTo>
                      <a:pt x="15908" y="121708"/>
                    </a:lnTo>
                    <a:cubicBezTo>
                      <a:pt x="9131" y="122532"/>
                      <a:pt x="4297" y="128694"/>
                      <a:pt x="5121" y="135471"/>
                    </a:cubicBezTo>
                    <a:cubicBezTo>
                      <a:pt x="5806" y="141123"/>
                      <a:pt x="10256" y="145573"/>
                      <a:pt x="15908" y="146258"/>
                    </a:cubicBezTo>
                    <a:lnTo>
                      <a:pt x="65715" y="146258"/>
                    </a:lnTo>
                    <a:cubicBezTo>
                      <a:pt x="72544" y="146258"/>
                      <a:pt x="78079" y="140722"/>
                      <a:pt x="78079" y="133893"/>
                    </a:cubicBezTo>
                    <a:close/>
                    <a:moveTo>
                      <a:pt x="78079" y="190941"/>
                    </a:moveTo>
                    <a:cubicBezTo>
                      <a:pt x="78079" y="184112"/>
                      <a:pt x="72544" y="178577"/>
                      <a:pt x="65715" y="178577"/>
                    </a:cubicBezTo>
                    <a:lnTo>
                      <a:pt x="15908" y="178577"/>
                    </a:lnTo>
                    <a:cubicBezTo>
                      <a:pt x="9131" y="179401"/>
                      <a:pt x="4297" y="185563"/>
                      <a:pt x="5121" y="192340"/>
                    </a:cubicBezTo>
                    <a:cubicBezTo>
                      <a:pt x="5806" y="197991"/>
                      <a:pt x="10256" y="202442"/>
                      <a:pt x="15908" y="203126"/>
                    </a:cubicBezTo>
                    <a:lnTo>
                      <a:pt x="65715" y="203126"/>
                    </a:lnTo>
                    <a:cubicBezTo>
                      <a:pt x="72445" y="203225"/>
                      <a:pt x="77981" y="197852"/>
                      <a:pt x="78079" y="191121"/>
                    </a:cubicBezTo>
                    <a:cubicBezTo>
                      <a:pt x="78079" y="191121"/>
                      <a:pt x="78079" y="191115"/>
                      <a:pt x="78079" y="191115"/>
                    </a:cubicBezTo>
                    <a:close/>
                    <a:moveTo>
                      <a:pt x="78079" y="247804"/>
                    </a:moveTo>
                    <a:cubicBezTo>
                      <a:pt x="78079" y="240975"/>
                      <a:pt x="72544" y="235439"/>
                      <a:pt x="65715" y="235439"/>
                    </a:cubicBezTo>
                    <a:lnTo>
                      <a:pt x="15908" y="235439"/>
                    </a:lnTo>
                    <a:cubicBezTo>
                      <a:pt x="9131" y="236263"/>
                      <a:pt x="4297" y="242425"/>
                      <a:pt x="5121" y="249202"/>
                    </a:cubicBezTo>
                    <a:cubicBezTo>
                      <a:pt x="5806" y="254854"/>
                      <a:pt x="10256" y="259304"/>
                      <a:pt x="15908" y="259989"/>
                    </a:cubicBezTo>
                    <a:lnTo>
                      <a:pt x="65715" y="259989"/>
                    </a:lnTo>
                    <a:cubicBezTo>
                      <a:pt x="72445" y="260099"/>
                      <a:pt x="77986" y="254732"/>
                      <a:pt x="78097" y="248007"/>
                    </a:cubicBezTo>
                    <a:cubicBezTo>
                      <a:pt x="78097" y="248001"/>
                      <a:pt x="78097" y="248001"/>
                      <a:pt x="78097" y="248001"/>
                    </a:cubicBezTo>
                    <a:cubicBezTo>
                      <a:pt x="78097" y="247700"/>
                      <a:pt x="78097" y="247398"/>
                      <a:pt x="78097" y="247096"/>
                    </a:cubicBezTo>
                    <a:close/>
                    <a:moveTo>
                      <a:pt x="78079" y="304667"/>
                    </a:moveTo>
                    <a:cubicBezTo>
                      <a:pt x="78079" y="297843"/>
                      <a:pt x="72544" y="292308"/>
                      <a:pt x="65720" y="292308"/>
                    </a:cubicBezTo>
                    <a:cubicBezTo>
                      <a:pt x="65720" y="292308"/>
                      <a:pt x="65715" y="292308"/>
                      <a:pt x="65715" y="292308"/>
                    </a:cubicBezTo>
                    <a:lnTo>
                      <a:pt x="15908" y="292308"/>
                    </a:lnTo>
                    <a:cubicBezTo>
                      <a:pt x="9131" y="293132"/>
                      <a:pt x="4297" y="299294"/>
                      <a:pt x="5121" y="306071"/>
                    </a:cubicBezTo>
                    <a:cubicBezTo>
                      <a:pt x="5806" y="311722"/>
                      <a:pt x="10256" y="316173"/>
                      <a:pt x="15908" y="316857"/>
                    </a:cubicBezTo>
                    <a:lnTo>
                      <a:pt x="65715" y="316857"/>
                    </a:lnTo>
                    <a:cubicBezTo>
                      <a:pt x="72445" y="316956"/>
                      <a:pt x="77981" y="311583"/>
                      <a:pt x="78079" y="304852"/>
                    </a:cubicBezTo>
                    <a:cubicBezTo>
                      <a:pt x="78079" y="304852"/>
                      <a:pt x="78079" y="304846"/>
                      <a:pt x="78079" y="304846"/>
                    </a:cubicBezTo>
                    <a:lnTo>
                      <a:pt x="78079" y="304667"/>
                    </a:lnTo>
                    <a:close/>
                    <a:moveTo>
                      <a:pt x="78079" y="361529"/>
                    </a:moveTo>
                    <a:cubicBezTo>
                      <a:pt x="78079" y="354700"/>
                      <a:pt x="72544" y="349164"/>
                      <a:pt x="65715" y="349164"/>
                    </a:cubicBezTo>
                    <a:lnTo>
                      <a:pt x="15908" y="349164"/>
                    </a:lnTo>
                    <a:cubicBezTo>
                      <a:pt x="9131" y="349988"/>
                      <a:pt x="4297" y="356150"/>
                      <a:pt x="5121" y="362928"/>
                    </a:cubicBezTo>
                    <a:cubicBezTo>
                      <a:pt x="5806" y="368579"/>
                      <a:pt x="10256" y="373029"/>
                      <a:pt x="15908" y="373714"/>
                    </a:cubicBezTo>
                    <a:lnTo>
                      <a:pt x="65715" y="373714"/>
                    </a:lnTo>
                    <a:cubicBezTo>
                      <a:pt x="72445" y="373813"/>
                      <a:pt x="77981" y="368440"/>
                      <a:pt x="78079" y="361709"/>
                    </a:cubicBezTo>
                    <a:cubicBezTo>
                      <a:pt x="78079" y="361709"/>
                      <a:pt x="78079" y="361703"/>
                      <a:pt x="78079" y="361703"/>
                    </a:cubicBezTo>
                    <a:lnTo>
                      <a:pt x="78079" y="361523"/>
                    </a:lnTo>
                    <a:close/>
                    <a:moveTo>
                      <a:pt x="78079" y="418392"/>
                    </a:moveTo>
                    <a:cubicBezTo>
                      <a:pt x="78079" y="411562"/>
                      <a:pt x="72544" y="406027"/>
                      <a:pt x="65715" y="406027"/>
                    </a:cubicBezTo>
                    <a:lnTo>
                      <a:pt x="15908" y="406027"/>
                    </a:lnTo>
                    <a:cubicBezTo>
                      <a:pt x="9131" y="406851"/>
                      <a:pt x="4297" y="413013"/>
                      <a:pt x="5121" y="419790"/>
                    </a:cubicBezTo>
                    <a:cubicBezTo>
                      <a:pt x="5806" y="425442"/>
                      <a:pt x="10256" y="429892"/>
                      <a:pt x="15908" y="430577"/>
                    </a:cubicBezTo>
                    <a:lnTo>
                      <a:pt x="65715" y="430577"/>
                    </a:lnTo>
                    <a:cubicBezTo>
                      <a:pt x="72445" y="430675"/>
                      <a:pt x="77981" y="425302"/>
                      <a:pt x="78079" y="418572"/>
                    </a:cubicBezTo>
                    <a:cubicBezTo>
                      <a:pt x="78079" y="418572"/>
                      <a:pt x="78079" y="418572"/>
                      <a:pt x="78079" y="418572"/>
                    </a:cubicBezTo>
                    <a:lnTo>
                      <a:pt x="78079" y="418392"/>
                    </a:lnTo>
                    <a:close/>
                    <a:moveTo>
                      <a:pt x="264229" y="20122"/>
                    </a:moveTo>
                    <a:cubicBezTo>
                      <a:pt x="264229" y="13391"/>
                      <a:pt x="258775" y="7937"/>
                      <a:pt x="252044" y="7937"/>
                    </a:cubicBezTo>
                    <a:lnTo>
                      <a:pt x="121359" y="7937"/>
                    </a:lnTo>
                    <a:cubicBezTo>
                      <a:pt x="114564" y="7240"/>
                      <a:pt x="108495" y="12178"/>
                      <a:pt x="107793" y="18973"/>
                    </a:cubicBezTo>
                    <a:cubicBezTo>
                      <a:pt x="107108" y="25599"/>
                      <a:pt x="111808" y="31581"/>
                      <a:pt x="118411" y="32486"/>
                    </a:cubicBezTo>
                    <a:cubicBezTo>
                      <a:pt x="119392" y="32602"/>
                      <a:pt x="120378" y="32602"/>
                      <a:pt x="121359" y="32486"/>
                    </a:cubicBezTo>
                    <a:lnTo>
                      <a:pt x="252938" y="32486"/>
                    </a:lnTo>
                    <a:cubicBezTo>
                      <a:pt x="259390" y="32016"/>
                      <a:pt x="264351" y="26591"/>
                      <a:pt x="264241" y="20122"/>
                    </a:cubicBezTo>
                    <a:close/>
                    <a:moveTo>
                      <a:pt x="264229" y="76984"/>
                    </a:moveTo>
                    <a:cubicBezTo>
                      <a:pt x="264229" y="70253"/>
                      <a:pt x="258775" y="64799"/>
                      <a:pt x="252044" y="64799"/>
                    </a:cubicBezTo>
                    <a:lnTo>
                      <a:pt x="121359" y="64799"/>
                    </a:lnTo>
                    <a:cubicBezTo>
                      <a:pt x="114564" y="64103"/>
                      <a:pt x="108495" y="69041"/>
                      <a:pt x="107793" y="75835"/>
                    </a:cubicBezTo>
                    <a:cubicBezTo>
                      <a:pt x="107108" y="82461"/>
                      <a:pt x="111808" y="88444"/>
                      <a:pt x="118411" y="89349"/>
                    </a:cubicBezTo>
                    <a:cubicBezTo>
                      <a:pt x="119392" y="89471"/>
                      <a:pt x="120378" y="89471"/>
                      <a:pt x="121359" y="89349"/>
                    </a:cubicBezTo>
                    <a:lnTo>
                      <a:pt x="252938" y="89349"/>
                    </a:lnTo>
                    <a:cubicBezTo>
                      <a:pt x="259390" y="88879"/>
                      <a:pt x="264351" y="83454"/>
                      <a:pt x="264241" y="76990"/>
                    </a:cubicBezTo>
                    <a:close/>
                    <a:moveTo>
                      <a:pt x="264229" y="133847"/>
                    </a:moveTo>
                    <a:cubicBezTo>
                      <a:pt x="264229" y="127116"/>
                      <a:pt x="258775" y="121662"/>
                      <a:pt x="252044" y="121662"/>
                    </a:cubicBezTo>
                    <a:lnTo>
                      <a:pt x="121359" y="121662"/>
                    </a:lnTo>
                    <a:cubicBezTo>
                      <a:pt x="114564" y="120966"/>
                      <a:pt x="108495" y="125903"/>
                      <a:pt x="107793" y="132698"/>
                    </a:cubicBezTo>
                    <a:cubicBezTo>
                      <a:pt x="107108" y="139324"/>
                      <a:pt x="111808" y="145306"/>
                      <a:pt x="118411" y="146211"/>
                    </a:cubicBezTo>
                    <a:cubicBezTo>
                      <a:pt x="119392" y="146327"/>
                      <a:pt x="120378" y="146327"/>
                      <a:pt x="121359" y="146211"/>
                    </a:cubicBezTo>
                    <a:lnTo>
                      <a:pt x="252938" y="146211"/>
                    </a:lnTo>
                    <a:cubicBezTo>
                      <a:pt x="259390" y="145741"/>
                      <a:pt x="264351" y="140316"/>
                      <a:pt x="264241" y="133847"/>
                    </a:cubicBezTo>
                    <a:close/>
                    <a:moveTo>
                      <a:pt x="264229" y="190895"/>
                    </a:moveTo>
                    <a:cubicBezTo>
                      <a:pt x="264328" y="184164"/>
                      <a:pt x="258955" y="178629"/>
                      <a:pt x="252224" y="178530"/>
                    </a:cubicBezTo>
                    <a:cubicBezTo>
                      <a:pt x="252224" y="178530"/>
                      <a:pt x="252224" y="178530"/>
                      <a:pt x="252224" y="178530"/>
                    </a:cubicBezTo>
                    <a:lnTo>
                      <a:pt x="121359" y="178530"/>
                    </a:lnTo>
                    <a:cubicBezTo>
                      <a:pt x="114564" y="177834"/>
                      <a:pt x="108495" y="182772"/>
                      <a:pt x="107793" y="189566"/>
                    </a:cubicBezTo>
                    <a:cubicBezTo>
                      <a:pt x="107108" y="196192"/>
                      <a:pt x="111808" y="202175"/>
                      <a:pt x="118411" y="203080"/>
                    </a:cubicBezTo>
                    <a:cubicBezTo>
                      <a:pt x="119392" y="203196"/>
                      <a:pt x="120378" y="203196"/>
                      <a:pt x="121359" y="203080"/>
                    </a:cubicBezTo>
                    <a:lnTo>
                      <a:pt x="252938" y="203080"/>
                    </a:lnTo>
                    <a:cubicBezTo>
                      <a:pt x="259297" y="202610"/>
                      <a:pt x="264217" y="197324"/>
                      <a:pt x="264229" y="190947"/>
                    </a:cubicBezTo>
                    <a:close/>
                    <a:moveTo>
                      <a:pt x="264229" y="247757"/>
                    </a:moveTo>
                    <a:cubicBezTo>
                      <a:pt x="264328" y="241027"/>
                      <a:pt x="258955" y="235491"/>
                      <a:pt x="252224" y="235393"/>
                    </a:cubicBezTo>
                    <a:cubicBezTo>
                      <a:pt x="252224" y="235393"/>
                      <a:pt x="252224" y="235393"/>
                      <a:pt x="252224" y="235393"/>
                    </a:cubicBezTo>
                    <a:lnTo>
                      <a:pt x="121359" y="235393"/>
                    </a:lnTo>
                    <a:cubicBezTo>
                      <a:pt x="114564" y="234697"/>
                      <a:pt x="108495" y="239634"/>
                      <a:pt x="107793" y="246429"/>
                    </a:cubicBezTo>
                    <a:cubicBezTo>
                      <a:pt x="107108" y="253055"/>
                      <a:pt x="111808" y="259037"/>
                      <a:pt x="118411" y="259942"/>
                    </a:cubicBezTo>
                    <a:cubicBezTo>
                      <a:pt x="119392" y="260064"/>
                      <a:pt x="120378" y="260064"/>
                      <a:pt x="121359" y="259942"/>
                    </a:cubicBezTo>
                    <a:lnTo>
                      <a:pt x="252938" y="259942"/>
                    </a:lnTo>
                    <a:cubicBezTo>
                      <a:pt x="259604" y="259472"/>
                      <a:pt x="264647" y="253722"/>
                      <a:pt x="264241" y="247050"/>
                    </a:cubicBezTo>
                    <a:close/>
                    <a:moveTo>
                      <a:pt x="420711" y="304620"/>
                    </a:moveTo>
                    <a:cubicBezTo>
                      <a:pt x="420711" y="297797"/>
                      <a:pt x="415176" y="292261"/>
                      <a:pt x="408352" y="292261"/>
                    </a:cubicBezTo>
                    <a:cubicBezTo>
                      <a:pt x="408352" y="292261"/>
                      <a:pt x="408347" y="292261"/>
                      <a:pt x="408347" y="292261"/>
                    </a:cubicBezTo>
                    <a:lnTo>
                      <a:pt x="277829" y="292261"/>
                    </a:lnTo>
                    <a:cubicBezTo>
                      <a:pt x="271064" y="291333"/>
                      <a:pt x="264826" y="296062"/>
                      <a:pt x="263898" y="302827"/>
                    </a:cubicBezTo>
                    <a:cubicBezTo>
                      <a:pt x="262970" y="309593"/>
                      <a:pt x="267699" y="315830"/>
                      <a:pt x="274464" y="316759"/>
                    </a:cubicBezTo>
                    <a:cubicBezTo>
                      <a:pt x="274603" y="316782"/>
                      <a:pt x="274743" y="316799"/>
                      <a:pt x="274882" y="316811"/>
                    </a:cubicBezTo>
                    <a:cubicBezTo>
                      <a:pt x="275862" y="316927"/>
                      <a:pt x="276849" y="316927"/>
                      <a:pt x="277829" y="316811"/>
                    </a:cubicBezTo>
                    <a:lnTo>
                      <a:pt x="408347" y="316811"/>
                    </a:lnTo>
                    <a:cubicBezTo>
                      <a:pt x="415077" y="316909"/>
                      <a:pt x="420613" y="311537"/>
                      <a:pt x="420711" y="304806"/>
                    </a:cubicBezTo>
                    <a:cubicBezTo>
                      <a:pt x="420711" y="304806"/>
                      <a:pt x="420711" y="304800"/>
                      <a:pt x="420711" y="304800"/>
                    </a:cubicBezTo>
                    <a:lnTo>
                      <a:pt x="420711" y="304620"/>
                    </a:lnTo>
                    <a:close/>
                    <a:moveTo>
                      <a:pt x="420711" y="361483"/>
                    </a:moveTo>
                    <a:cubicBezTo>
                      <a:pt x="420711" y="354653"/>
                      <a:pt x="415176" y="349118"/>
                      <a:pt x="408347" y="349118"/>
                    </a:cubicBezTo>
                    <a:lnTo>
                      <a:pt x="277829" y="349118"/>
                    </a:lnTo>
                    <a:cubicBezTo>
                      <a:pt x="271064" y="348190"/>
                      <a:pt x="264826" y="352919"/>
                      <a:pt x="263898" y="359684"/>
                    </a:cubicBezTo>
                    <a:cubicBezTo>
                      <a:pt x="262970" y="366449"/>
                      <a:pt x="267699" y="372687"/>
                      <a:pt x="274464" y="373615"/>
                    </a:cubicBezTo>
                    <a:cubicBezTo>
                      <a:pt x="274603" y="373639"/>
                      <a:pt x="274743" y="373656"/>
                      <a:pt x="274882" y="373668"/>
                    </a:cubicBezTo>
                    <a:cubicBezTo>
                      <a:pt x="275862" y="373784"/>
                      <a:pt x="276849" y="373784"/>
                      <a:pt x="277829" y="373668"/>
                    </a:cubicBezTo>
                    <a:lnTo>
                      <a:pt x="408347" y="373668"/>
                    </a:lnTo>
                    <a:cubicBezTo>
                      <a:pt x="415077" y="373766"/>
                      <a:pt x="420613" y="368393"/>
                      <a:pt x="420711" y="361663"/>
                    </a:cubicBezTo>
                    <a:cubicBezTo>
                      <a:pt x="420711" y="361663"/>
                      <a:pt x="420711" y="361657"/>
                      <a:pt x="420711" y="361657"/>
                    </a:cubicBezTo>
                    <a:lnTo>
                      <a:pt x="420711" y="361477"/>
                    </a:lnTo>
                    <a:close/>
                    <a:moveTo>
                      <a:pt x="420711" y="418345"/>
                    </a:moveTo>
                    <a:cubicBezTo>
                      <a:pt x="420711" y="411516"/>
                      <a:pt x="415176" y="405981"/>
                      <a:pt x="408347" y="405981"/>
                    </a:cubicBezTo>
                    <a:lnTo>
                      <a:pt x="277829" y="405981"/>
                    </a:lnTo>
                    <a:cubicBezTo>
                      <a:pt x="271064" y="405052"/>
                      <a:pt x="264826" y="409781"/>
                      <a:pt x="263898" y="416547"/>
                    </a:cubicBezTo>
                    <a:cubicBezTo>
                      <a:pt x="262970" y="423312"/>
                      <a:pt x="267699" y="429550"/>
                      <a:pt x="274464" y="430478"/>
                    </a:cubicBezTo>
                    <a:cubicBezTo>
                      <a:pt x="274603" y="430501"/>
                      <a:pt x="274743" y="430519"/>
                      <a:pt x="274882" y="430530"/>
                    </a:cubicBezTo>
                    <a:cubicBezTo>
                      <a:pt x="275862" y="430646"/>
                      <a:pt x="276849" y="430646"/>
                      <a:pt x="277829" y="430530"/>
                    </a:cubicBezTo>
                    <a:lnTo>
                      <a:pt x="408347" y="430530"/>
                    </a:lnTo>
                    <a:cubicBezTo>
                      <a:pt x="415077" y="430629"/>
                      <a:pt x="420613" y="425256"/>
                      <a:pt x="420711" y="418525"/>
                    </a:cubicBezTo>
                    <a:cubicBezTo>
                      <a:pt x="420711" y="418525"/>
                      <a:pt x="420711" y="418525"/>
                      <a:pt x="420711" y="418525"/>
                    </a:cubicBezTo>
                    <a:lnTo>
                      <a:pt x="420711" y="418345"/>
                    </a:lnTo>
                    <a:close/>
                    <a:moveTo>
                      <a:pt x="321805" y="20075"/>
                    </a:moveTo>
                    <a:cubicBezTo>
                      <a:pt x="321805" y="12172"/>
                      <a:pt x="315399" y="5767"/>
                      <a:pt x="307497" y="5767"/>
                    </a:cubicBezTo>
                    <a:cubicBezTo>
                      <a:pt x="299594" y="5767"/>
                      <a:pt x="293188" y="12172"/>
                      <a:pt x="293188" y="20075"/>
                    </a:cubicBezTo>
                    <a:cubicBezTo>
                      <a:pt x="293188" y="27978"/>
                      <a:pt x="299594" y="34383"/>
                      <a:pt x="307497" y="34383"/>
                    </a:cubicBezTo>
                    <a:cubicBezTo>
                      <a:pt x="307497" y="34383"/>
                      <a:pt x="307503" y="34383"/>
                      <a:pt x="307503" y="34383"/>
                    </a:cubicBezTo>
                    <a:lnTo>
                      <a:pt x="307503" y="34383"/>
                    </a:lnTo>
                    <a:cubicBezTo>
                      <a:pt x="315295" y="34482"/>
                      <a:pt x="321695" y="28251"/>
                      <a:pt x="321805" y="20458"/>
                    </a:cubicBezTo>
                    <a:cubicBezTo>
                      <a:pt x="321805" y="20336"/>
                      <a:pt x="321805" y="20220"/>
                      <a:pt x="321805" y="20098"/>
                    </a:cubicBezTo>
                    <a:close/>
                    <a:moveTo>
                      <a:pt x="364371" y="20075"/>
                    </a:moveTo>
                    <a:cubicBezTo>
                      <a:pt x="364371" y="12172"/>
                      <a:pt x="357965" y="5767"/>
                      <a:pt x="350063" y="5767"/>
                    </a:cubicBezTo>
                    <a:cubicBezTo>
                      <a:pt x="342160" y="5767"/>
                      <a:pt x="335754" y="12172"/>
                      <a:pt x="335754" y="20075"/>
                    </a:cubicBezTo>
                    <a:cubicBezTo>
                      <a:pt x="335754" y="27978"/>
                      <a:pt x="342160" y="34383"/>
                      <a:pt x="350063" y="34383"/>
                    </a:cubicBezTo>
                    <a:cubicBezTo>
                      <a:pt x="350063" y="34383"/>
                      <a:pt x="350068" y="34383"/>
                      <a:pt x="350068" y="34383"/>
                    </a:cubicBezTo>
                    <a:lnTo>
                      <a:pt x="350242" y="34383"/>
                    </a:lnTo>
                    <a:cubicBezTo>
                      <a:pt x="358046" y="34383"/>
                      <a:pt x="364371" y="28059"/>
                      <a:pt x="364371" y="20255"/>
                    </a:cubicBezTo>
                    <a:lnTo>
                      <a:pt x="364371" y="20075"/>
                    </a:lnTo>
                    <a:close/>
                    <a:moveTo>
                      <a:pt x="407111" y="20075"/>
                    </a:moveTo>
                    <a:cubicBezTo>
                      <a:pt x="407111" y="12172"/>
                      <a:pt x="400705" y="5767"/>
                      <a:pt x="392802" y="5767"/>
                    </a:cubicBezTo>
                    <a:cubicBezTo>
                      <a:pt x="384900" y="5767"/>
                      <a:pt x="378494" y="12172"/>
                      <a:pt x="378494" y="20075"/>
                    </a:cubicBezTo>
                    <a:cubicBezTo>
                      <a:pt x="378494" y="27978"/>
                      <a:pt x="384900" y="34383"/>
                      <a:pt x="392802" y="34383"/>
                    </a:cubicBezTo>
                    <a:cubicBezTo>
                      <a:pt x="392802" y="34383"/>
                      <a:pt x="392808" y="34383"/>
                      <a:pt x="392808" y="34383"/>
                    </a:cubicBezTo>
                    <a:lnTo>
                      <a:pt x="392808" y="34383"/>
                    </a:lnTo>
                    <a:cubicBezTo>
                      <a:pt x="400600" y="34482"/>
                      <a:pt x="407000" y="28251"/>
                      <a:pt x="407111" y="20458"/>
                    </a:cubicBezTo>
                    <a:cubicBezTo>
                      <a:pt x="407111" y="20336"/>
                      <a:pt x="407111" y="20220"/>
                      <a:pt x="407111" y="20098"/>
                    </a:cubicBezTo>
                    <a:close/>
                    <a:moveTo>
                      <a:pt x="449676" y="20075"/>
                    </a:moveTo>
                    <a:cubicBezTo>
                      <a:pt x="449676" y="12172"/>
                      <a:pt x="443271" y="5767"/>
                      <a:pt x="435368" y="5767"/>
                    </a:cubicBezTo>
                    <a:cubicBezTo>
                      <a:pt x="427465" y="5767"/>
                      <a:pt x="421059" y="12172"/>
                      <a:pt x="421059" y="20075"/>
                    </a:cubicBezTo>
                    <a:cubicBezTo>
                      <a:pt x="421059" y="27978"/>
                      <a:pt x="427465" y="34383"/>
                      <a:pt x="435368" y="34383"/>
                    </a:cubicBezTo>
                    <a:cubicBezTo>
                      <a:pt x="435368" y="34383"/>
                      <a:pt x="435374" y="34383"/>
                      <a:pt x="435374" y="34383"/>
                    </a:cubicBezTo>
                    <a:lnTo>
                      <a:pt x="435548" y="34383"/>
                    </a:lnTo>
                    <a:cubicBezTo>
                      <a:pt x="443352" y="34383"/>
                      <a:pt x="449676" y="28059"/>
                      <a:pt x="449676" y="20255"/>
                    </a:cubicBezTo>
                    <a:lnTo>
                      <a:pt x="449676" y="20075"/>
                    </a:lnTo>
                    <a:close/>
                    <a:moveTo>
                      <a:pt x="492416" y="20075"/>
                    </a:moveTo>
                    <a:cubicBezTo>
                      <a:pt x="492416" y="12172"/>
                      <a:pt x="486010" y="5767"/>
                      <a:pt x="478108" y="5767"/>
                    </a:cubicBezTo>
                    <a:cubicBezTo>
                      <a:pt x="470205" y="5767"/>
                      <a:pt x="463799" y="12172"/>
                      <a:pt x="463799" y="20075"/>
                    </a:cubicBezTo>
                    <a:cubicBezTo>
                      <a:pt x="463799" y="27978"/>
                      <a:pt x="470205" y="34383"/>
                      <a:pt x="478108" y="34383"/>
                    </a:cubicBezTo>
                    <a:cubicBezTo>
                      <a:pt x="478108" y="34383"/>
                      <a:pt x="478114" y="34383"/>
                      <a:pt x="478114" y="34383"/>
                    </a:cubicBezTo>
                    <a:lnTo>
                      <a:pt x="478114" y="34383"/>
                    </a:lnTo>
                    <a:cubicBezTo>
                      <a:pt x="485906" y="34482"/>
                      <a:pt x="492306" y="28251"/>
                      <a:pt x="492416" y="20458"/>
                    </a:cubicBezTo>
                    <a:lnTo>
                      <a:pt x="492416" y="20098"/>
                    </a:lnTo>
                    <a:close/>
                    <a:moveTo>
                      <a:pt x="535162" y="20075"/>
                    </a:moveTo>
                    <a:cubicBezTo>
                      <a:pt x="535162" y="12172"/>
                      <a:pt x="528756" y="5767"/>
                      <a:pt x="520853" y="5767"/>
                    </a:cubicBezTo>
                    <a:cubicBezTo>
                      <a:pt x="512951" y="5767"/>
                      <a:pt x="506545" y="12172"/>
                      <a:pt x="506545" y="20075"/>
                    </a:cubicBezTo>
                    <a:cubicBezTo>
                      <a:pt x="506545" y="27978"/>
                      <a:pt x="512951" y="34383"/>
                      <a:pt x="520853" y="34383"/>
                    </a:cubicBezTo>
                    <a:lnTo>
                      <a:pt x="520853" y="34383"/>
                    </a:lnTo>
                    <a:cubicBezTo>
                      <a:pt x="528744" y="34575"/>
                      <a:pt x="535295" y="28343"/>
                      <a:pt x="535510" y="20458"/>
                    </a:cubicBezTo>
                    <a:lnTo>
                      <a:pt x="535510" y="20098"/>
                    </a:lnTo>
                    <a:close/>
                    <a:moveTo>
                      <a:pt x="321811" y="133800"/>
                    </a:moveTo>
                    <a:cubicBezTo>
                      <a:pt x="321817" y="125898"/>
                      <a:pt x="315411" y="119492"/>
                      <a:pt x="307508" y="119486"/>
                    </a:cubicBezTo>
                    <a:cubicBezTo>
                      <a:pt x="299606" y="119480"/>
                      <a:pt x="293200" y="125886"/>
                      <a:pt x="293194" y="133789"/>
                    </a:cubicBezTo>
                    <a:cubicBezTo>
                      <a:pt x="293194" y="141691"/>
                      <a:pt x="299594" y="148097"/>
                      <a:pt x="307497" y="148103"/>
                    </a:cubicBezTo>
                    <a:cubicBezTo>
                      <a:pt x="307497" y="148103"/>
                      <a:pt x="307503" y="148103"/>
                      <a:pt x="307503" y="148103"/>
                    </a:cubicBezTo>
                    <a:lnTo>
                      <a:pt x="307503" y="148103"/>
                    </a:lnTo>
                    <a:cubicBezTo>
                      <a:pt x="315295" y="148207"/>
                      <a:pt x="321701" y="141970"/>
                      <a:pt x="321805" y="134177"/>
                    </a:cubicBezTo>
                    <a:cubicBezTo>
                      <a:pt x="321805" y="134061"/>
                      <a:pt x="321805" y="133939"/>
                      <a:pt x="321805" y="133823"/>
                    </a:cubicBezTo>
                    <a:close/>
                    <a:moveTo>
                      <a:pt x="364371" y="133800"/>
                    </a:moveTo>
                    <a:cubicBezTo>
                      <a:pt x="364371" y="125898"/>
                      <a:pt x="357965" y="119492"/>
                      <a:pt x="350063" y="119492"/>
                    </a:cubicBezTo>
                    <a:cubicBezTo>
                      <a:pt x="342160" y="119492"/>
                      <a:pt x="335754" y="125898"/>
                      <a:pt x="335754" y="133800"/>
                    </a:cubicBezTo>
                    <a:cubicBezTo>
                      <a:pt x="335754" y="141703"/>
                      <a:pt x="342160" y="148109"/>
                      <a:pt x="350063" y="148109"/>
                    </a:cubicBezTo>
                    <a:cubicBezTo>
                      <a:pt x="350063" y="148109"/>
                      <a:pt x="350068" y="148109"/>
                      <a:pt x="350068" y="148109"/>
                    </a:cubicBezTo>
                    <a:lnTo>
                      <a:pt x="350242" y="148109"/>
                    </a:lnTo>
                    <a:cubicBezTo>
                      <a:pt x="358046" y="148109"/>
                      <a:pt x="364371" y="141784"/>
                      <a:pt x="364371" y="133980"/>
                    </a:cubicBezTo>
                    <a:lnTo>
                      <a:pt x="364371" y="133806"/>
                    </a:lnTo>
                    <a:close/>
                    <a:moveTo>
                      <a:pt x="407111" y="133800"/>
                    </a:moveTo>
                    <a:cubicBezTo>
                      <a:pt x="407117" y="125898"/>
                      <a:pt x="400711" y="119492"/>
                      <a:pt x="392808" y="119486"/>
                    </a:cubicBezTo>
                    <a:cubicBezTo>
                      <a:pt x="384905" y="119480"/>
                      <a:pt x="378499" y="125886"/>
                      <a:pt x="378494" y="133789"/>
                    </a:cubicBezTo>
                    <a:cubicBezTo>
                      <a:pt x="378488" y="141691"/>
                      <a:pt x="384894" y="148097"/>
                      <a:pt x="392796" y="148103"/>
                    </a:cubicBezTo>
                    <a:cubicBezTo>
                      <a:pt x="392802" y="148103"/>
                      <a:pt x="392802" y="148103"/>
                      <a:pt x="392808" y="148103"/>
                    </a:cubicBezTo>
                    <a:lnTo>
                      <a:pt x="392808" y="148103"/>
                    </a:lnTo>
                    <a:cubicBezTo>
                      <a:pt x="400600" y="148202"/>
                      <a:pt x="407000" y="141970"/>
                      <a:pt x="407111" y="134177"/>
                    </a:cubicBezTo>
                    <a:cubicBezTo>
                      <a:pt x="407111" y="134061"/>
                      <a:pt x="407111" y="133939"/>
                      <a:pt x="407111" y="133823"/>
                    </a:cubicBezTo>
                    <a:close/>
                    <a:moveTo>
                      <a:pt x="449676" y="133800"/>
                    </a:moveTo>
                    <a:cubicBezTo>
                      <a:pt x="449676" y="125898"/>
                      <a:pt x="443271" y="119492"/>
                      <a:pt x="435368" y="119492"/>
                    </a:cubicBezTo>
                    <a:cubicBezTo>
                      <a:pt x="427465" y="119492"/>
                      <a:pt x="421059" y="125898"/>
                      <a:pt x="421059" y="133800"/>
                    </a:cubicBezTo>
                    <a:cubicBezTo>
                      <a:pt x="421059" y="141703"/>
                      <a:pt x="427465" y="148109"/>
                      <a:pt x="435368" y="148109"/>
                    </a:cubicBezTo>
                    <a:cubicBezTo>
                      <a:pt x="435368" y="148109"/>
                      <a:pt x="435374" y="148109"/>
                      <a:pt x="435374" y="148109"/>
                    </a:cubicBezTo>
                    <a:lnTo>
                      <a:pt x="435548" y="148109"/>
                    </a:lnTo>
                    <a:cubicBezTo>
                      <a:pt x="443352" y="148109"/>
                      <a:pt x="449676" y="141784"/>
                      <a:pt x="449676" y="133980"/>
                    </a:cubicBezTo>
                    <a:lnTo>
                      <a:pt x="449676" y="133806"/>
                    </a:lnTo>
                    <a:close/>
                    <a:moveTo>
                      <a:pt x="492416" y="133800"/>
                    </a:moveTo>
                    <a:cubicBezTo>
                      <a:pt x="492422" y="125898"/>
                      <a:pt x="486016" y="119492"/>
                      <a:pt x="478114" y="119486"/>
                    </a:cubicBezTo>
                    <a:cubicBezTo>
                      <a:pt x="470211" y="119480"/>
                      <a:pt x="463805" y="125886"/>
                      <a:pt x="463799" y="133789"/>
                    </a:cubicBezTo>
                    <a:cubicBezTo>
                      <a:pt x="463793" y="141691"/>
                      <a:pt x="470199" y="148097"/>
                      <a:pt x="478102" y="148103"/>
                    </a:cubicBezTo>
                    <a:cubicBezTo>
                      <a:pt x="478108" y="148103"/>
                      <a:pt x="478108" y="148103"/>
                      <a:pt x="478114" y="148103"/>
                    </a:cubicBezTo>
                    <a:lnTo>
                      <a:pt x="478114" y="148103"/>
                    </a:lnTo>
                    <a:cubicBezTo>
                      <a:pt x="485906" y="148202"/>
                      <a:pt x="492306" y="141970"/>
                      <a:pt x="492416" y="134177"/>
                    </a:cubicBezTo>
                    <a:lnTo>
                      <a:pt x="492416" y="133823"/>
                    </a:lnTo>
                    <a:close/>
                    <a:moveTo>
                      <a:pt x="535162" y="133800"/>
                    </a:moveTo>
                    <a:cubicBezTo>
                      <a:pt x="535168" y="125898"/>
                      <a:pt x="528762" y="119492"/>
                      <a:pt x="520859" y="119486"/>
                    </a:cubicBezTo>
                    <a:cubicBezTo>
                      <a:pt x="512956" y="119480"/>
                      <a:pt x="506551" y="125886"/>
                      <a:pt x="506545" y="133789"/>
                    </a:cubicBezTo>
                    <a:cubicBezTo>
                      <a:pt x="506539" y="141691"/>
                      <a:pt x="512945" y="148097"/>
                      <a:pt x="520848" y="148103"/>
                    </a:cubicBezTo>
                    <a:cubicBezTo>
                      <a:pt x="520848" y="148103"/>
                      <a:pt x="520853" y="148103"/>
                      <a:pt x="520853" y="148103"/>
                    </a:cubicBezTo>
                    <a:lnTo>
                      <a:pt x="520853" y="148103"/>
                    </a:lnTo>
                    <a:cubicBezTo>
                      <a:pt x="528744" y="148300"/>
                      <a:pt x="535301" y="142069"/>
                      <a:pt x="535510" y="134177"/>
                    </a:cubicBezTo>
                    <a:lnTo>
                      <a:pt x="535510" y="133823"/>
                    </a:lnTo>
                    <a:close/>
                    <a:moveTo>
                      <a:pt x="467518" y="297437"/>
                    </a:moveTo>
                    <a:cubicBezTo>
                      <a:pt x="467518" y="289534"/>
                      <a:pt x="461113" y="283128"/>
                      <a:pt x="453210" y="283128"/>
                    </a:cubicBezTo>
                    <a:cubicBezTo>
                      <a:pt x="445307" y="283128"/>
                      <a:pt x="438902" y="289534"/>
                      <a:pt x="438902" y="297437"/>
                    </a:cubicBezTo>
                    <a:cubicBezTo>
                      <a:pt x="438902" y="305340"/>
                      <a:pt x="445307" y="311745"/>
                      <a:pt x="453210" y="311745"/>
                    </a:cubicBezTo>
                    <a:lnTo>
                      <a:pt x="453210" y="311745"/>
                    </a:lnTo>
                    <a:cubicBezTo>
                      <a:pt x="461014" y="311844"/>
                      <a:pt x="467414" y="305595"/>
                      <a:pt x="467513" y="297791"/>
                    </a:cubicBezTo>
                    <a:cubicBezTo>
                      <a:pt x="467513" y="297791"/>
                      <a:pt x="467513" y="297791"/>
                      <a:pt x="467513" y="297791"/>
                    </a:cubicBezTo>
                    <a:cubicBezTo>
                      <a:pt x="467513" y="297675"/>
                      <a:pt x="467513" y="297559"/>
                      <a:pt x="467513" y="297437"/>
                    </a:cubicBezTo>
                    <a:close/>
                    <a:moveTo>
                      <a:pt x="510258" y="297437"/>
                    </a:moveTo>
                    <a:cubicBezTo>
                      <a:pt x="510258" y="289534"/>
                      <a:pt x="503853" y="283128"/>
                      <a:pt x="495950" y="283128"/>
                    </a:cubicBezTo>
                    <a:cubicBezTo>
                      <a:pt x="488047" y="283128"/>
                      <a:pt x="481641" y="289534"/>
                      <a:pt x="481641" y="297437"/>
                    </a:cubicBezTo>
                    <a:cubicBezTo>
                      <a:pt x="481641" y="305340"/>
                      <a:pt x="488047" y="311745"/>
                      <a:pt x="495950" y="311745"/>
                    </a:cubicBezTo>
                    <a:lnTo>
                      <a:pt x="495950" y="311745"/>
                    </a:lnTo>
                    <a:cubicBezTo>
                      <a:pt x="503754" y="311844"/>
                      <a:pt x="510160" y="305595"/>
                      <a:pt x="510258" y="297791"/>
                    </a:cubicBezTo>
                    <a:lnTo>
                      <a:pt x="510258" y="297437"/>
                    </a:lnTo>
                    <a:close/>
                    <a:moveTo>
                      <a:pt x="552824" y="297437"/>
                    </a:moveTo>
                    <a:cubicBezTo>
                      <a:pt x="552824" y="289534"/>
                      <a:pt x="546418" y="283128"/>
                      <a:pt x="538516" y="283128"/>
                    </a:cubicBezTo>
                    <a:cubicBezTo>
                      <a:pt x="530613" y="283128"/>
                      <a:pt x="524207" y="289534"/>
                      <a:pt x="524207" y="297437"/>
                    </a:cubicBezTo>
                    <a:cubicBezTo>
                      <a:pt x="524207" y="305340"/>
                      <a:pt x="530613" y="311745"/>
                      <a:pt x="538516" y="311745"/>
                    </a:cubicBezTo>
                    <a:lnTo>
                      <a:pt x="538695" y="311745"/>
                    </a:lnTo>
                    <a:cubicBezTo>
                      <a:pt x="546494" y="311937"/>
                      <a:pt x="552975" y="305769"/>
                      <a:pt x="553172" y="297971"/>
                    </a:cubicBezTo>
                    <a:cubicBezTo>
                      <a:pt x="553172" y="297791"/>
                      <a:pt x="553172" y="297617"/>
                      <a:pt x="553172" y="297437"/>
                    </a:cubicBezTo>
                    <a:close/>
                    <a:moveTo>
                      <a:pt x="595564" y="297437"/>
                    </a:moveTo>
                    <a:cubicBezTo>
                      <a:pt x="595564" y="289534"/>
                      <a:pt x="589158" y="283128"/>
                      <a:pt x="581255" y="283128"/>
                    </a:cubicBezTo>
                    <a:cubicBezTo>
                      <a:pt x="573353" y="283128"/>
                      <a:pt x="566947" y="289534"/>
                      <a:pt x="566947" y="297437"/>
                    </a:cubicBezTo>
                    <a:cubicBezTo>
                      <a:pt x="566947" y="305340"/>
                      <a:pt x="573353" y="311745"/>
                      <a:pt x="581255" y="311745"/>
                    </a:cubicBezTo>
                    <a:lnTo>
                      <a:pt x="581255" y="311745"/>
                    </a:lnTo>
                    <a:cubicBezTo>
                      <a:pt x="589059" y="311844"/>
                      <a:pt x="595459" y="305595"/>
                      <a:pt x="595558" y="297791"/>
                    </a:cubicBezTo>
                    <a:cubicBezTo>
                      <a:pt x="595558" y="297791"/>
                      <a:pt x="595558" y="297791"/>
                      <a:pt x="595558" y="297791"/>
                    </a:cubicBezTo>
                    <a:cubicBezTo>
                      <a:pt x="595558" y="297675"/>
                      <a:pt x="595558" y="297553"/>
                      <a:pt x="595558" y="297437"/>
                    </a:cubicBezTo>
                    <a:close/>
                    <a:moveTo>
                      <a:pt x="638129" y="297437"/>
                    </a:moveTo>
                    <a:cubicBezTo>
                      <a:pt x="638129" y="289534"/>
                      <a:pt x="631724" y="283128"/>
                      <a:pt x="623821" y="283128"/>
                    </a:cubicBezTo>
                    <a:cubicBezTo>
                      <a:pt x="615918" y="283128"/>
                      <a:pt x="609513" y="289534"/>
                      <a:pt x="609513" y="297437"/>
                    </a:cubicBezTo>
                    <a:cubicBezTo>
                      <a:pt x="609513" y="305340"/>
                      <a:pt x="615918" y="311745"/>
                      <a:pt x="623821" y="311745"/>
                    </a:cubicBezTo>
                    <a:lnTo>
                      <a:pt x="624001" y="311745"/>
                    </a:lnTo>
                    <a:cubicBezTo>
                      <a:pt x="631805" y="311740"/>
                      <a:pt x="638129" y="305415"/>
                      <a:pt x="638124" y="297611"/>
                    </a:cubicBezTo>
                    <a:lnTo>
                      <a:pt x="638124" y="297437"/>
                    </a:lnTo>
                    <a:close/>
                    <a:moveTo>
                      <a:pt x="680869" y="297437"/>
                    </a:moveTo>
                    <a:cubicBezTo>
                      <a:pt x="680869" y="289534"/>
                      <a:pt x="674464" y="283128"/>
                      <a:pt x="666561" y="283128"/>
                    </a:cubicBezTo>
                    <a:cubicBezTo>
                      <a:pt x="658658" y="283128"/>
                      <a:pt x="652252" y="289534"/>
                      <a:pt x="652252" y="297437"/>
                    </a:cubicBezTo>
                    <a:cubicBezTo>
                      <a:pt x="652252" y="305340"/>
                      <a:pt x="658658" y="311745"/>
                      <a:pt x="666561" y="311745"/>
                    </a:cubicBezTo>
                    <a:lnTo>
                      <a:pt x="666561" y="311745"/>
                    </a:lnTo>
                    <a:cubicBezTo>
                      <a:pt x="674365" y="311844"/>
                      <a:pt x="680765" y="305595"/>
                      <a:pt x="680863" y="297791"/>
                    </a:cubicBezTo>
                    <a:cubicBezTo>
                      <a:pt x="680863" y="297791"/>
                      <a:pt x="680863" y="297791"/>
                      <a:pt x="680863" y="297791"/>
                    </a:cubicBezTo>
                    <a:cubicBezTo>
                      <a:pt x="680863" y="297675"/>
                      <a:pt x="680863" y="297553"/>
                      <a:pt x="680863" y="297437"/>
                    </a:cubicBezTo>
                    <a:close/>
                    <a:moveTo>
                      <a:pt x="467518" y="414887"/>
                    </a:moveTo>
                    <a:cubicBezTo>
                      <a:pt x="467617" y="406984"/>
                      <a:pt x="461293" y="400498"/>
                      <a:pt x="453390" y="400399"/>
                    </a:cubicBezTo>
                    <a:cubicBezTo>
                      <a:pt x="445487" y="400300"/>
                      <a:pt x="439000" y="406630"/>
                      <a:pt x="438902" y="414527"/>
                    </a:cubicBezTo>
                    <a:cubicBezTo>
                      <a:pt x="438803" y="422424"/>
                      <a:pt x="445116" y="428906"/>
                      <a:pt x="453013" y="429016"/>
                    </a:cubicBezTo>
                    <a:lnTo>
                      <a:pt x="453187" y="429016"/>
                    </a:lnTo>
                    <a:cubicBezTo>
                      <a:pt x="461020" y="429022"/>
                      <a:pt x="467397" y="422720"/>
                      <a:pt x="467490" y="414887"/>
                    </a:cubicBezTo>
                    <a:close/>
                    <a:moveTo>
                      <a:pt x="510258" y="414887"/>
                    </a:moveTo>
                    <a:cubicBezTo>
                      <a:pt x="510357" y="406984"/>
                      <a:pt x="504032" y="400498"/>
                      <a:pt x="496130" y="400399"/>
                    </a:cubicBezTo>
                    <a:cubicBezTo>
                      <a:pt x="488227" y="400300"/>
                      <a:pt x="481740" y="406630"/>
                      <a:pt x="481641" y="414527"/>
                    </a:cubicBezTo>
                    <a:cubicBezTo>
                      <a:pt x="481543" y="422424"/>
                      <a:pt x="487861" y="428906"/>
                      <a:pt x="495753" y="429016"/>
                    </a:cubicBezTo>
                    <a:lnTo>
                      <a:pt x="495932" y="429016"/>
                    </a:lnTo>
                    <a:cubicBezTo>
                      <a:pt x="503766" y="429016"/>
                      <a:pt x="510136" y="422714"/>
                      <a:pt x="510235" y="414887"/>
                    </a:cubicBezTo>
                    <a:close/>
                    <a:moveTo>
                      <a:pt x="552824" y="414887"/>
                    </a:moveTo>
                    <a:cubicBezTo>
                      <a:pt x="552923" y="406984"/>
                      <a:pt x="546598" y="400498"/>
                      <a:pt x="538695" y="400399"/>
                    </a:cubicBezTo>
                    <a:cubicBezTo>
                      <a:pt x="530793" y="400300"/>
                      <a:pt x="524306" y="406630"/>
                      <a:pt x="524207" y="414527"/>
                    </a:cubicBezTo>
                    <a:cubicBezTo>
                      <a:pt x="524108" y="422424"/>
                      <a:pt x="530421" y="428906"/>
                      <a:pt x="538318" y="429016"/>
                    </a:cubicBezTo>
                    <a:lnTo>
                      <a:pt x="538672" y="429016"/>
                    </a:lnTo>
                    <a:cubicBezTo>
                      <a:pt x="546471" y="429219"/>
                      <a:pt x="552963" y="423063"/>
                      <a:pt x="553166" y="415259"/>
                    </a:cubicBezTo>
                    <a:cubicBezTo>
                      <a:pt x="553166" y="415247"/>
                      <a:pt x="553166" y="415235"/>
                      <a:pt x="553166" y="415224"/>
                    </a:cubicBezTo>
                    <a:cubicBezTo>
                      <a:pt x="553166" y="415108"/>
                      <a:pt x="553166" y="414986"/>
                      <a:pt x="553166" y="414870"/>
                    </a:cubicBezTo>
                    <a:close/>
                    <a:moveTo>
                      <a:pt x="595564" y="414887"/>
                    </a:moveTo>
                    <a:cubicBezTo>
                      <a:pt x="595662" y="406984"/>
                      <a:pt x="589338" y="400498"/>
                      <a:pt x="581435" y="400399"/>
                    </a:cubicBezTo>
                    <a:cubicBezTo>
                      <a:pt x="573532" y="400300"/>
                      <a:pt x="567046" y="406630"/>
                      <a:pt x="566947" y="414527"/>
                    </a:cubicBezTo>
                    <a:cubicBezTo>
                      <a:pt x="566848" y="422424"/>
                      <a:pt x="573167" y="428906"/>
                      <a:pt x="581058" y="429016"/>
                    </a:cubicBezTo>
                    <a:lnTo>
                      <a:pt x="581238" y="429016"/>
                    </a:lnTo>
                    <a:cubicBezTo>
                      <a:pt x="589071" y="429016"/>
                      <a:pt x="595442" y="422720"/>
                      <a:pt x="595535" y="414887"/>
                    </a:cubicBezTo>
                    <a:close/>
                    <a:moveTo>
                      <a:pt x="638129" y="414887"/>
                    </a:moveTo>
                    <a:cubicBezTo>
                      <a:pt x="638228" y="406984"/>
                      <a:pt x="631904" y="400498"/>
                      <a:pt x="624001" y="400399"/>
                    </a:cubicBezTo>
                    <a:cubicBezTo>
                      <a:pt x="616098" y="400300"/>
                      <a:pt x="609611" y="406630"/>
                      <a:pt x="609513" y="414527"/>
                    </a:cubicBezTo>
                    <a:cubicBezTo>
                      <a:pt x="609414" y="422424"/>
                      <a:pt x="615727" y="428906"/>
                      <a:pt x="623624" y="429016"/>
                    </a:cubicBezTo>
                    <a:lnTo>
                      <a:pt x="623978" y="429016"/>
                    </a:lnTo>
                    <a:cubicBezTo>
                      <a:pt x="631776" y="429010"/>
                      <a:pt x="638101" y="422686"/>
                      <a:pt x="638101" y="414887"/>
                    </a:cubicBezTo>
                    <a:close/>
                    <a:moveTo>
                      <a:pt x="680869" y="414887"/>
                    </a:moveTo>
                    <a:cubicBezTo>
                      <a:pt x="680968" y="406984"/>
                      <a:pt x="674643" y="400498"/>
                      <a:pt x="666741" y="400399"/>
                    </a:cubicBezTo>
                    <a:cubicBezTo>
                      <a:pt x="658838" y="400300"/>
                      <a:pt x="652351" y="406630"/>
                      <a:pt x="652252" y="414527"/>
                    </a:cubicBezTo>
                    <a:cubicBezTo>
                      <a:pt x="652154" y="422424"/>
                      <a:pt x="658472" y="428906"/>
                      <a:pt x="666364" y="429016"/>
                    </a:cubicBezTo>
                    <a:lnTo>
                      <a:pt x="666543" y="429016"/>
                    </a:lnTo>
                    <a:cubicBezTo>
                      <a:pt x="674377" y="429016"/>
                      <a:pt x="680748" y="422720"/>
                      <a:pt x="680840" y="4148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grpSp>
        <p:nvGrpSpPr>
          <p:cNvPr id="22" name="Google Shape;22;p4"/>
          <p:cNvGrpSpPr/>
          <p:nvPr/>
        </p:nvGrpSpPr>
        <p:grpSpPr>
          <a:xfrm>
            <a:off x="-1889882" y="-2665463"/>
            <a:ext cx="11164449" cy="9216288"/>
            <a:chOff x="-1889882" y="-2665463"/>
            <a:chExt cx="11164449" cy="9216288"/>
          </a:xfrm>
        </p:grpSpPr>
        <p:sp>
          <p:nvSpPr>
            <p:cNvPr id="23" name="Google Shape;23;p4"/>
            <p:cNvSpPr/>
            <p:nvPr/>
          </p:nvSpPr>
          <p:spPr>
            <a:xfrm rot="413639">
              <a:off x="6660988" y="4412558"/>
              <a:ext cx="2502879" cy="1995266"/>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 name="Google Shape;24;p4"/>
            <p:cNvSpPr/>
            <p:nvPr/>
          </p:nvSpPr>
          <p:spPr>
            <a:xfrm rot="1397564">
              <a:off x="-1382452" y="-2205071"/>
              <a:ext cx="2984344" cy="3181591"/>
            </a:xfrm>
            <a:custGeom>
              <a:rect b="b" l="l" r="r" t="t"/>
              <a:pathLst>
                <a:path extrusionOk="0" h="3185047" w="2987585">
                  <a:moveTo>
                    <a:pt x="1104335" y="26456"/>
                  </a:moveTo>
                  <a:cubicBezTo>
                    <a:pt x="868174" y="65284"/>
                    <a:pt x="642640" y="150858"/>
                    <a:pt x="450794" y="298736"/>
                  </a:cubicBezTo>
                  <a:cubicBezTo>
                    <a:pt x="171706" y="514060"/>
                    <a:pt x="16951" y="835447"/>
                    <a:pt x="767" y="1185174"/>
                  </a:cubicBezTo>
                  <a:cubicBezTo>
                    <a:pt x="-9860" y="1416057"/>
                    <a:pt x="45221" y="1641174"/>
                    <a:pt x="111902" y="1860387"/>
                  </a:cubicBezTo>
                  <a:cubicBezTo>
                    <a:pt x="197475" y="2142114"/>
                    <a:pt x="252765" y="2463640"/>
                    <a:pt x="431414" y="2704734"/>
                  </a:cubicBezTo>
                  <a:cubicBezTo>
                    <a:pt x="709946" y="3079813"/>
                    <a:pt x="1248185" y="3238041"/>
                    <a:pt x="1698351" y="3170944"/>
                  </a:cubicBezTo>
                  <a:cubicBezTo>
                    <a:pt x="1989176" y="3127532"/>
                    <a:pt x="2296464" y="2962566"/>
                    <a:pt x="2385997" y="2663891"/>
                  </a:cubicBezTo>
                  <a:cubicBezTo>
                    <a:pt x="2419129" y="2553382"/>
                    <a:pt x="2435243" y="2434676"/>
                    <a:pt x="2491853" y="2332501"/>
                  </a:cubicBezTo>
                  <a:cubicBezTo>
                    <a:pt x="2559714" y="2210114"/>
                    <a:pt x="2682726" y="2138641"/>
                    <a:pt x="2776149" y="2038967"/>
                  </a:cubicBezTo>
                  <a:cubicBezTo>
                    <a:pt x="2891590" y="1915885"/>
                    <a:pt x="2938059" y="1762519"/>
                    <a:pt x="2966815" y="1600332"/>
                  </a:cubicBezTo>
                  <a:cubicBezTo>
                    <a:pt x="3029744" y="1245257"/>
                    <a:pt x="2943823" y="869135"/>
                    <a:pt x="2736349" y="574559"/>
                  </a:cubicBezTo>
                  <a:cubicBezTo>
                    <a:pt x="2519845" y="267271"/>
                    <a:pt x="2198666" y="102236"/>
                    <a:pt x="1834005" y="37500"/>
                  </a:cubicBezTo>
                  <a:cubicBezTo>
                    <a:pt x="1793996" y="30554"/>
                    <a:pt x="1753779" y="24372"/>
                    <a:pt x="1713423" y="19302"/>
                  </a:cubicBezTo>
                  <a:cubicBezTo>
                    <a:pt x="1513242" y="-5912"/>
                    <a:pt x="1304864" y="-6745"/>
                    <a:pt x="1104335" y="26456"/>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 name="Google Shape;25;p4"/>
          <p:cNvGrpSpPr/>
          <p:nvPr/>
        </p:nvGrpSpPr>
        <p:grpSpPr>
          <a:xfrm>
            <a:off x="-129830" y="3013234"/>
            <a:ext cx="646623" cy="854224"/>
            <a:chOff x="-129830" y="3390059"/>
            <a:chExt cx="646623" cy="854224"/>
          </a:xfrm>
        </p:grpSpPr>
        <p:sp>
          <p:nvSpPr>
            <p:cNvPr id="26" name="Google Shape;26;p4"/>
            <p:cNvSpPr/>
            <p:nvPr/>
          </p:nvSpPr>
          <p:spPr>
            <a:xfrm>
              <a:off x="-129830" y="3390059"/>
              <a:ext cx="646623" cy="407481"/>
            </a:xfrm>
            <a:custGeom>
              <a:rect b="b" l="l" r="r" t="t"/>
              <a:pathLst>
                <a:path extrusionOk="0" h="407481" w="646623">
                  <a:moveTo>
                    <a:pt x="58927" y="25217"/>
                  </a:moveTo>
                  <a:lnTo>
                    <a:pt x="11213" y="25217"/>
                  </a:lnTo>
                  <a:cubicBezTo>
                    <a:pt x="4702" y="24452"/>
                    <a:pt x="44" y="18551"/>
                    <a:pt x="817" y="12040"/>
                  </a:cubicBezTo>
                  <a:cubicBezTo>
                    <a:pt x="1459" y="6586"/>
                    <a:pt x="5758" y="2286"/>
                    <a:pt x="11213" y="1644"/>
                  </a:cubicBezTo>
                  <a:lnTo>
                    <a:pt x="58927" y="1644"/>
                  </a:lnTo>
                  <a:cubicBezTo>
                    <a:pt x="65438" y="855"/>
                    <a:pt x="71348" y="5497"/>
                    <a:pt x="72136" y="12008"/>
                  </a:cubicBezTo>
                  <a:cubicBezTo>
                    <a:pt x="72924" y="18519"/>
                    <a:pt x="68283" y="24428"/>
                    <a:pt x="61772" y="25217"/>
                  </a:cubicBezTo>
                  <a:close/>
                  <a:moveTo>
                    <a:pt x="70794" y="67891"/>
                  </a:moveTo>
                  <a:cubicBezTo>
                    <a:pt x="70844" y="61470"/>
                    <a:pt x="65674" y="56235"/>
                    <a:pt x="59252" y="56186"/>
                  </a:cubicBezTo>
                  <a:cubicBezTo>
                    <a:pt x="59196" y="56186"/>
                    <a:pt x="59146" y="56186"/>
                    <a:pt x="59090" y="56186"/>
                  </a:cubicBezTo>
                  <a:lnTo>
                    <a:pt x="11213" y="56186"/>
                  </a:lnTo>
                  <a:cubicBezTo>
                    <a:pt x="4702" y="56950"/>
                    <a:pt x="44" y="62851"/>
                    <a:pt x="817" y="69362"/>
                  </a:cubicBezTo>
                  <a:cubicBezTo>
                    <a:pt x="1459" y="74817"/>
                    <a:pt x="5758" y="79117"/>
                    <a:pt x="11213" y="79759"/>
                  </a:cubicBezTo>
                  <a:lnTo>
                    <a:pt x="58927" y="79759"/>
                  </a:lnTo>
                  <a:cubicBezTo>
                    <a:pt x="65478" y="79759"/>
                    <a:pt x="70794" y="74443"/>
                    <a:pt x="70794" y="67891"/>
                  </a:cubicBezTo>
                  <a:close/>
                  <a:moveTo>
                    <a:pt x="70794" y="122596"/>
                  </a:moveTo>
                  <a:cubicBezTo>
                    <a:pt x="70794" y="116044"/>
                    <a:pt x="65478" y="110728"/>
                    <a:pt x="58927" y="110728"/>
                  </a:cubicBezTo>
                  <a:lnTo>
                    <a:pt x="11213" y="110728"/>
                  </a:lnTo>
                  <a:cubicBezTo>
                    <a:pt x="4702" y="111492"/>
                    <a:pt x="44" y="117394"/>
                    <a:pt x="817" y="123905"/>
                  </a:cubicBezTo>
                  <a:cubicBezTo>
                    <a:pt x="1459" y="129359"/>
                    <a:pt x="5758" y="133659"/>
                    <a:pt x="11213" y="134301"/>
                  </a:cubicBezTo>
                  <a:lnTo>
                    <a:pt x="58927" y="134301"/>
                  </a:lnTo>
                  <a:cubicBezTo>
                    <a:pt x="65373" y="134350"/>
                    <a:pt x="70664" y="129204"/>
                    <a:pt x="70794" y="122759"/>
                  </a:cubicBezTo>
                  <a:lnTo>
                    <a:pt x="70794" y="122759"/>
                  </a:lnTo>
                  <a:close/>
                  <a:moveTo>
                    <a:pt x="70794" y="177138"/>
                  </a:moveTo>
                  <a:cubicBezTo>
                    <a:pt x="70794" y="170587"/>
                    <a:pt x="65478" y="165271"/>
                    <a:pt x="58927" y="165271"/>
                  </a:cubicBezTo>
                  <a:lnTo>
                    <a:pt x="11213" y="165271"/>
                  </a:lnTo>
                  <a:cubicBezTo>
                    <a:pt x="4726" y="165807"/>
                    <a:pt x="-94" y="171505"/>
                    <a:pt x="442" y="177992"/>
                  </a:cubicBezTo>
                  <a:cubicBezTo>
                    <a:pt x="922" y="183730"/>
                    <a:pt x="5474" y="188282"/>
                    <a:pt x="11213" y="188762"/>
                  </a:cubicBezTo>
                  <a:lnTo>
                    <a:pt x="58927" y="188762"/>
                  </a:lnTo>
                  <a:cubicBezTo>
                    <a:pt x="65348" y="188900"/>
                    <a:pt x="70656" y="183804"/>
                    <a:pt x="70794" y="177382"/>
                  </a:cubicBezTo>
                  <a:cubicBezTo>
                    <a:pt x="70794" y="177358"/>
                    <a:pt x="70794" y="177325"/>
                    <a:pt x="70794" y="177301"/>
                  </a:cubicBezTo>
                  <a:lnTo>
                    <a:pt x="70794" y="177301"/>
                  </a:lnTo>
                  <a:close/>
                  <a:moveTo>
                    <a:pt x="70794" y="231599"/>
                  </a:moveTo>
                  <a:cubicBezTo>
                    <a:pt x="70794" y="225088"/>
                    <a:pt x="65519" y="219813"/>
                    <a:pt x="59008" y="219813"/>
                  </a:cubicBezTo>
                  <a:cubicBezTo>
                    <a:pt x="58984" y="219813"/>
                    <a:pt x="58951" y="219813"/>
                    <a:pt x="58927" y="219813"/>
                  </a:cubicBezTo>
                  <a:lnTo>
                    <a:pt x="11213" y="219813"/>
                  </a:lnTo>
                  <a:cubicBezTo>
                    <a:pt x="4726" y="220349"/>
                    <a:pt x="-94" y="226047"/>
                    <a:pt x="442" y="232534"/>
                  </a:cubicBezTo>
                  <a:cubicBezTo>
                    <a:pt x="922" y="238273"/>
                    <a:pt x="5474" y="242825"/>
                    <a:pt x="11213" y="243304"/>
                  </a:cubicBezTo>
                  <a:lnTo>
                    <a:pt x="58927" y="243304"/>
                  </a:lnTo>
                  <a:cubicBezTo>
                    <a:pt x="65365" y="243394"/>
                    <a:pt x="70664" y="238273"/>
                    <a:pt x="70794" y="231843"/>
                  </a:cubicBezTo>
                  <a:lnTo>
                    <a:pt x="70794" y="231843"/>
                  </a:lnTo>
                  <a:close/>
                  <a:moveTo>
                    <a:pt x="70794" y="286141"/>
                  </a:moveTo>
                  <a:cubicBezTo>
                    <a:pt x="70794" y="279590"/>
                    <a:pt x="65478" y="274274"/>
                    <a:pt x="58927" y="274274"/>
                  </a:cubicBezTo>
                  <a:lnTo>
                    <a:pt x="11213" y="274274"/>
                  </a:lnTo>
                  <a:cubicBezTo>
                    <a:pt x="4702" y="275038"/>
                    <a:pt x="44" y="280939"/>
                    <a:pt x="817" y="287450"/>
                  </a:cubicBezTo>
                  <a:cubicBezTo>
                    <a:pt x="1459" y="292904"/>
                    <a:pt x="5758" y="297204"/>
                    <a:pt x="11213" y="297846"/>
                  </a:cubicBezTo>
                  <a:lnTo>
                    <a:pt x="58927" y="297846"/>
                  </a:lnTo>
                  <a:cubicBezTo>
                    <a:pt x="65389" y="297936"/>
                    <a:pt x="70705" y="292766"/>
                    <a:pt x="70794" y="286304"/>
                  </a:cubicBezTo>
                  <a:cubicBezTo>
                    <a:pt x="70794" y="286304"/>
                    <a:pt x="70794" y="286304"/>
                    <a:pt x="70794" y="286304"/>
                  </a:cubicBezTo>
                  <a:lnTo>
                    <a:pt x="70794" y="286304"/>
                  </a:lnTo>
                  <a:close/>
                  <a:moveTo>
                    <a:pt x="70794" y="340683"/>
                  </a:moveTo>
                  <a:cubicBezTo>
                    <a:pt x="70794" y="334132"/>
                    <a:pt x="65478" y="328816"/>
                    <a:pt x="58927" y="328816"/>
                  </a:cubicBezTo>
                  <a:lnTo>
                    <a:pt x="11213" y="328816"/>
                  </a:lnTo>
                  <a:cubicBezTo>
                    <a:pt x="4702" y="329580"/>
                    <a:pt x="44" y="335481"/>
                    <a:pt x="817" y="341992"/>
                  </a:cubicBezTo>
                  <a:cubicBezTo>
                    <a:pt x="1459" y="347446"/>
                    <a:pt x="5758" y="351747"/>
                    <a:pt x="11213" y="352389"/>
                  </a:cubicBezTo>
                  <a:lnTo>
                    <a:pt x="58927" y="352389"/>
                  </a:lnTo>
                  <a:cubicBezTo>
                    <a:pt x="65389" y="352478"/>
                    <a:pt x="70705" y="347308"/>
                    <a:pt x="70794" y="340846"/>
                  </a:cubicBezTo>
                  <a:cubicBezTo>
                    <a:pt x="70794" y="340846"/>
                    <a:pt x="70794" y="340846"/>
                    <a:pt x="70794" y="340846"/>
                  </a:cubicBezTo>
                  <a:lnTo>
                    <a:pt x="70794" y="340846"/>
                  </a:lnTo>
                  <a:close/>
                  <a:moveTo>
                    <a:pt x="70794" y="395226"/>
                  </a:moveTo>
                  <a:cubicBezTo>
                    <a:pt x="70794" y="388674"/>
                    <a:pt x="65478" y="383358"/>
                    <a:pt x="58927" y="383358"/>
                  </a:cubicBezTo>
                  <a:lnTo>
                    <a:pt x="11213" y="383358"/>
                  </a:lnTo>
                  <a:cubicBezTo>
                    <a:pt x="4718" y="383448"/>
                    <a:pt x="-492" y="388731"/>
                    <a:pt x="-492" y="395226"/>
                  </a:cubicBezTo>
                  <a:cubicBezTo>
                    <a:pt x="-492" y="401688"/>
                    <a:pt x="4750" y="406931"/>
                    <a:pt x="11213" y="406931"/>
                  </a:cubicBezTo>
                  <a:lnTo>
                    <a:pt x="58927" y="406931"/>
                  </a:lnTo>
                  <a:cubicBezTo>
                    <a:pt x="65373" y="406980"/>
                    <a:pt x="70664" y="401834"/>
                    <a:pt x="70794" y="395388"/>
                  </a:cubicBezTo>
                  <a:lnTo>
                    <a:pt x="70794" y="395388"/>
                  </a:lnTo>
                  <a:close/>
                  <a:moveTo>
                    <a:pt x="249621" y="13674"/>
                  </a:moveTo>
                  <a:cubicBezTo>
                    <a:pt x="249581" y="7228"/>
                    <a:pt x="244362" y="2010"/>
                    <a:pt x="237917" y="1969"/>
                  </a:cubicBezTo>
                  <a:lnTo>
                    <a:pt x="112250" y="1969"/>
                  </a:lnTo>
                  <a:cubicBezTo>
                    <a:pt x="105755" y="1254"/>
                    <a:pt x="99887" y="5887"/>
                    <a:pt x="99082" y="12374"/>
                  </a:cubicBezTo>
                  <a:cubicBezTo>
                    <a:pt x="98277" y="18836"/>
                    <a:pt x="102853" y="24721"/>
                    <a:pt x="109315" y="25534"/>
                  </a:cubicBezTo>
                  <a:cubicBezTo>
                    <a:pt x="109348" y="25534"/>
                    <a:pt x="109373" y="25542"/>
                    <a:pt x="109405" y="25542"/>
                  </a:cubicBezTo>
                  <a:lnTo>
                    <a:pt x="237429" y="25542"/>
                  </a:lnTo>
                  <a:cubicBezTo>
                    <a:pt x="243980" y="25542"/>
                    <a:pt x="249296" y="20226"/>
                    <a:pt x="249296" y="13674"/>
                  </a:cubicBezTo>
                  <a:close/>
                  <a:moveTo>
                    <a:pt x="249621" y="68216"/>
                  </a:moveTo>
                  <a:cubicBezTo>
                    <a:pt x="249581" y="61770"/>
                    <a:pt x="244362" y="56552"/>
                    <a:pt x="237917" y="56511"/>
                  </a:cubicBezTo>
                  <a:lnTo>
                    <a:pt x="112250" y="56511"/>
                  </a:lnTo>
                  <a:cubicBezTo>
                    <a:pt x="105755" y="55796"/>
                    <a:pt x="99887" y="60429"/>
                    <a:pt x="99082" y="66916"/>
                  </a:cubicBezTo>
                  <a:cubicBezTo>
                    <a:pt x="98277" y="73378"/>
                    <a:pt x="102853" y="79263"/>
                    <a:pt x="109315" y="80076"/>
                  </a:cubicBezTo>
                  <a:cubicBezTo>
                    <a:pt x="109348" y="80076"/>
                    <a:pt x="109373" y="80084"/>
                    <a:pt x="109405" y="80084"/>
                  </a:cubicBezTo>
                  <a:lnTo>
                    <a:pt x="237429" y="80084"/>
                  </a:lnTo>
                  <a:cubicBezTo>
                    <a:pt x="243980" y="80084"/>
                    <a:pt x="249296" y="74768"/>
                    <a:pt x="249296" y="68216"/>
                  </a:cubicBezTo>
                  <a:lnTo>
                    <a:pt x="249296" y="68216"/>
                  </a:lnTo>
                  <a:close/>
                  <a:moveTo>
                    <a:pt x="249621" y="122921"/>
                  </a:moveTo>
                  <a:cubicBezTo>
                    <a:pt x="249621" y="116370"/>
                    <a:pt x="244305" y="111053"/>
                    <a:pt x="237754" y="111053"/>
                  </a:cubicBezTo>
                  <a:lnTo>
                    <a:pt x="112575" y="111053"/>
                  </a:lnTo>
                  <a:cubicBezTo>
                    <a:pt x="106064" y="110265"/>
                    <a:pt x="100155" y="114906"/>
                    <a:pt x="99366" y="121417"/>
                  </a:cubicBezTo>
                  <a:cubicBezTo>
                    <a:pt x="98578" y="127928"/>
                    <a:pt x="103219" y="133838"/>
                    <a:pt x="109730" y="134626"/>
                  </a:cubicBezTo>
                  <a:cubicBezTo>
                    <a:pt x="110673" y="134707"/>
                    <a:pt x="111632" y="134707"/>
                    <a:pt x="112575" y="134626"/>
                  </a:cubicBezTo>
                  <a:lnTo>
                    <a:pt x="237754" y="134626"/>
                  </a:lnTo>
                  <a:cubicBezTo>
                    <a:pt x="244200" y="134675"/>
                    <a:pt x="249491" y="129530"/>
                    <a:pt x="249621" y="123084"/>
                  </a:cubicBezTo>
                  <a:lnTo>
                    <a:pt x="249621" y="123084"/>
                  </a:lnTo>
                  <a:close/>
                  <a:moveTo>
                    <a:pt x="249621" y="177463"/>
                  </a:moveTo>
                  <a:cubicBezTo>
                    <a:pt x="249621" y="170912"/>
                    <a:pt x="244305" y="165596"/>
                    <a:pt x="237754" y="165596"/>
                  </a:cubicBezTo>
                  <a:lnTo>
                    <a:pt x="112575" y="165596"/>
                  </a:lnTo>
                  <a:cubicBezTo>
                    <a:pt x="105999" y="164791"/>
                    <a:pt x="100009" y="169465"/>
                    <a:pt x="99204" y="176041"/>
                  </a:cubicBezTo>
                  <a:cubicBezTo>
                    <a:pt x="98399" y="182617"/>
                    <a:pt x="103073" y="188608"/>
                    <a:pt x="109649" y="189412"/>
                  </a:cubicBezTo>
                  <a:lnTo>
                    <a:pt x="237673" y="189412"/>
                  </a:lnTo>
                  <a:cubicBezTo>
                    <a:pt x="244119" y="189461"/>
                    <a:pt x="249410" y="184316"/>
                    <a:pt x="249541" y="177870"/>
                  </a:cubicBezTo>
                  <a:lnTo>
                    <a:pt x="249541" y="177870"/>
                  </a:lnTo>
                  <a:close/>
                  <a:moveTo>
                    <a:pt x="249621" y="232006"/>
                  </a:moveTo>
                  <a:cubicBezTo>
                    <a:pt x="249621" y="225454"/>
                    <a:pt x="244305" y="220138"/>
                    <a:pt x="237754" y="220138"/>
                  </a:cubicBezTo>
                  <a:lnTo>
                    <a:pt x="112575" y="220138"/>
                  </a:lnTo>
                  <a:cubicBezTo>
                    <a:pt x="106024" y="219862"/>
                    <a:pt x="100496" y="224942"/>
                    <a:pt x="100212" y="231493"/>
                  </a:cubicBezTo>
                  <a:cubicBezTo>
                    <a:pt x="99968" y="237330"/>
                    <a:pt x="103999" y="242475"/>
                    <a:pt x="109730" y="243629"/>
                  </a:cubicBezTo>
                  <a:cubicBezTo>
                    <a:pt x="110673" y="243800"/>
                    <a:pt x="111632" y="243800"/>
                    <a:pt x="112575" y="243629"/>
                  </a:cubicBezTo>
                  <a:lnTo>
                    <a:pt x="237754" y="243629"/>
                  </a:lnTo>
                  <a:cubicBezTo>
                    <a:pt x="244175" y="243767"/>
                    <a:pt x="249483" y="238671"/>
                    <a:pt x="249621" y="232249"/>
                  </a:cubicBezTo>
                  <a:cubicBezTo>
                    <a:pt x="249621" y="232225"/>
                    <a:pt x="249621" y="232193"/>
                    <a:pt x="249621" y="232168"/>
                  </a:cubicBezTo>
                  <a:lnTo>
                    <a:pt x="249621" y="232168"/>
                  </a:lnTo>
                  <a:close/>
                  <a:moveTo>
                    <a:pt x="399674" y="286467"/>
                  </a:moveTo>
                  <a:cubicBezTo>
                    <a:pt x="399625" y="279947"/>
                    <a:pt x="394325" y="274680"/>
                    <a:pt x="387806" y="274680"/>
                  </a:cubicBezTo>
                  <a:lnTo>
                    <a:pt x="262140" y="274680"/>
                  </a:lnTo>
                  <a:cubicBezTo>
                    <a:pt x="255653" y="275615"/>
                    <a:pt x="251150" y="281638"/>
                    <a:pt x="252093" y="288125"/>
                  </a:cubicBezTo>
                  <a:cubicBezTo>
                    <a:pt x="252841" y="293327"/>
                    <a:pt x="256929" y="297415"/>
                    <a:pt x="262140" y="298172"/>
                  </a:cubicBezTo>
                  <a:lnTo>
                    <a:pt x="387481" y="298172"/>
                  </a:lnTo>
                  <a:cubicBezTo>
                    <a:pt x="393911" y="298261"/>
                    <a:pt x="399219" y="293140"/>
                    <a:pt x="399349" y="286710"/>
                  </a:cubicBezTo>
                  <a:lnTo>
                    <a:pt x="399349" y="286710"/>
                  </a:lnTo>
                  <a:close/>
                  <a:moveTo>
                    <a:pt x="399674" y="341009"/>
                  </a:moveTo>
                  <a:cubicBezTo>
                    <a:pt x="399633" y="334473"/>
                    <a:pt x="394341" y="329182"/>
                    <a:pt x="387806" y="329141"/>
                  </a:cubicBezTo>
                  <a:lnTo>
                    <a:pt x="262140" y="329141"/>
                  </a:lnTo>
                  <a:cubicBezTo>
                    <a:pt x="255628" y="329905"/>
                    <a:pt x="250971" y="335807"/>
                    <a:pt x="251743" y="342317"/>
                  </a:cubicBezTo>
                  <a:cubicBezTo>
                    <a:pt x="252385" y="347772"/>
                    <a:pt x="256685" y="352072"/>
                    <a:pt x="262140" y="352714"/>
                  </a:cubicBezTo>
                  <a:lnTo>
                    <a:pt x="387481" y="352714"/>
                  </a:lnTo>
                  <a:cubicBezTo>
                    <a:pt x="393927" y="352763"/>
                    <a:pt x="399219" y="347617"/>
                    <a:pt x="399349" y="341171"/>
                  </a:cubicBezTo>
                  <a:lnTo>
                    <a:pt x="399349" y="341171"/>
                  </a:lnTo>
                  <a:close/>
                  <a:moveTo>
                    <a:pt x="399674" y="395551"/>
                  </a:moveTo>
                  <a:cubicBezTo>
                    <a:pt x="399633" y="389016"/>
                    <a:pt x="394341" y="383724"/>
                    <a:pt x="387806" y="383683"/>
                  </a:cubicBezTo>
                  <a:lnTo>
                    <a:pt x="262140" y="383683"/>
                  </a:lnTo>
                  <a:cubicBezTo>
                    <a:pt x="255645" y="383773"/>
                    <a:pt x="250435" y="389056"/>
                    <a:pt x="250435" y="395551"/>
                  </a:cubicBezTo>
                  <a:cubicBezTo>
                    <a:pt x="250435" y="402013"/>
                    <a:pt x="255678" y="407256"/>
                    <a:pt x="262140" y="407256"/>
                  </a:cubicBezTo>
                  <a:lnTo>
                    <a:pt x="387481" y="407256"/>
                  </a:lnTo>
                  <a:cubicBezTo>
                    <a:pt x="393927" y="407305"/>
                    <a:pt x="399219" y="402159"/>
                    <a:pt x="399349" y="395714"/>
                  </a:cubicBezTo>
                  <a:lnTo>
                    <a:pt x="399349" y="395714"/>
                  </a:lnTo>
                  <a:close/>
                  <a:moveTo>
                    <a:pt x="304814" y="13511"/>
                  </a:moveTo>
                  <a:cubicBezTo>
                    <a:pt x="305026" y="6334"/>
                    <a:pt x="299384" y="335"/>
                    <a:pt x="292199" y="124"/>
                  </a:cubicBezTo>
                  <a:cubicBezTo>
                    <a:pt x="285021" y="-88"/>
                    <a:pt x="279031" y="5554"/>
                    <a:pt x="278811" y="12739"/>
                  </a:cubicBezTo>
                  <a:cubicBezTo>
                    <a:pt x="278795" y="13536"/>
                    <a:pt x="278844" y="14341"/>
                    <a:pt x="278966" y="15137"/>
                  </a:cubicBezTo>
                  <a:cubicBezTo>
                    <a:pt x="279413" y="22274"/>
                    <a:pt x="285566" y="27696"/>
                    <a:pt x="292703" y="27249"/>
                  </a:cubicBezTo>
                  <a:cubicBezTo>
                    <a:pt x="299840" y="26802"/>
                    <a:pt x="305261" y="20648"/>
                    <a:pt x="304814" y="13511"/>
                  </a:cubicBezTo>
                  <a:close/>
                  <a:moveTo>
                    <a:pt x="345457" y="13511"/>
                  </a:moveTo>
                  <a:cubicBezTo>
                    <a:pt x="345457" y="5928"/>
                    <a:pt x="339303" y="-226"/>
                    <a:pt x="331720" y="-226"/>
                  </a:cubicBezTo>
                  <a:cubicBezTo>
                    <a:pt x="324136" y="-226"/>
                    <a:pt x="317982" y="5928"/>
                    <a:pt x="317982" y="13511"/>
                  </a:cubicBezTo>
                  <a:cubicBezTo>
                    <a:pt x="317982" y="21095"/>
                    <a:pt x="324136" y="27249"/>
                    <a:pt x="331720" y="27249"/>
                  </a:cubicBezTo>
                  <a:lnTo>
                    <a:pt x="331720" y="27249"/>
                  </a:lnTo>
                  <a:cubicBezTo>
                    <a:pt x="339181" y="27297"/>
                    <a:pt x="345286" y="21299"/>
                    <a:pt x="345375" y="13837"/>
                  </a:cubicBezTo>
                  <a:lnTo>
                    <a:pt x="345375" y="13837"/>
                  </a:lnTo>
                  <a:close/>
                  <a:moveTo>
                    <a:pt x="386099" y="13511"/>
                  </a:moveTo>
                  <a:cubicBezTo>
                    <a:pt x="386099" y="5928"/>
                    <a:pt x="379946" y="-226"/>
                    <a:pt x="372362" y="-226"/>
                  </a:cubicBezTo>
                  <a:cubicBezTo>
                    <a:pt x="364778" y="-226"/>
                    <a:pt x="358625" y="5928"/>
                    <a:pt x="358625" y="13511"/>
                  </a:cubicBezTo>
                  <a:cubicBezTo>
                    <a:pt x="358625" y="21095"/>
                    <a:pt x="364778" y="27249"/>
                    <a:pt x="372362" y="27249"/>
                  </a:cubicBezTo>
                  <a:lnTo>
                    <a:pt x="372362" y="27249"/>
                  </a:lnTo>
                  <a:cubicBezTo>
                    <a:pt x="379857" y="27338"/>
                    <a:pt x="386010" y="21331"/>
                    <a:pt x="386099" y="13837"/>
                  </a:cubicBezTo>
                  <a:cubicBezTo>
                    <a:pt x="386099" y="13837"/>
                    <a:pt x="386099" y="13837"/>
                    <a:pt x="386099" y="13837"/>
                  </a:cubicBezTo>
                  <a:lnTo>
                    <a:pt x="386099" y="13837"/>
                  </a:lnTo>
                  <a:close/>
                  <a:moveTo>
                    <a:pt x="426742" y="13511"/>
                  </a:moveTo>
                  <a:cubicBezTo>
                    <a:pt x="426742" y="5928"/>
                    <a:pt x="420588" y="-226"/>
                    <a:pt x="413005" y="-226"/>
                  </a:cubicBezTo>
                  <a:cubicBezTo>
                    <a:pt x="405421" y="-226"/>
                    <a:pt x="399267" y="5928"/>
                    <a:pt x="399267" y="13511"/>
                  </a:cubicBezTo>
                  <a:cubicBezTo>
                    <a:pt x="399267" y="21095"/>
                    <a:pt x="405421" y="27249"/>
                    <a:pt x="413005" y="27249"/>
                  </a:cubicBezTo>
                  <a:lnTo>
                    <a:pt x="413005" y="27249"/>
                  </a:lnTo>
                  <a:cubicBezTo>
                    <a:pt x="420458" y="27249"/>
                    <a:pt x="426498" y="21209"/>
                    <a:pt x="426498" y="13755"/>
                  </a:cubicBezTo>
                  <a:cubicBezTo>
                    <a:pt x="426498" y="13731"/>
                    <a:pt x="426498" y="13698"/>
                    <a:pt x="426498" y="13674"/>
                  </a:cubicBezTo>
                  <a:lnTo>
                    <a:pt x="426498" y="13674"/>
                  </a:lnTo>
                  <a:close/>
                  <a:moveTo>
                    <a:pt x="467384" y="13511"/>
                  </a:moveTo>
                  <a:cubicBezTo>
                    <a:pt x="467384" y="5928"/>
                    <a:pt x="461231" y="-226"/>
                    <a:pt x="453647" y="-226"/>
                  </a:cubicBezTo>
                  <a:cubicBezTo>
                    <a:pt x="446063" y="-226"/>
                    <a:pt x="439910" y="5928"/>
                    <a:pt x="439910" y="13511"/>
                  </a:cubicBezTo>
                  <a:cubicBezTo>
                    <a:pt x="439910" y="21095"/>
                    <a:pt x="446063" y="27249"/>
                    <a:pt x="453647" y="27249"/>
                  </a:cubicBezTo>
                  <a:cubicBezTo>
                    <a:pt x="453671" y="27249"/>
                    <a:pt x="453704" y="27249"/>
                    <a:pt x="453728" y="27249"/>
                  </a:cubicBezTo>
                  <a:lnTo>
                    <a:pt x="453728" y="27249"/>
                  </a:lnTo>
                  <a:cubicBezTo>
                    <a:pt x="461182" y="27338"/>
                    <a:pt x="467295" y="21372"/>
                    <a:pt x="467384" y="13918"/>
                  </a:cubicBezTo>
                  <a:cubicBezTo>
                    <a:pt x="467384" y="13894"/>
                    <a:pt x="467384" y="13861"/>
                    <a:pt x="467384" y="13837"/>
                  </a:cubicBezTo>
                  <a:lnTo>
                    <a:pt x="467384" y="13837"/>
                  </a:lnTo>
                  <a:close/>
                  <a:moveTo>
                    <a:pt x="508027" y="13511"/>
                  </a:moveTo>
                  <a:cubicBezTo>
                    <a:pt x="508027" y="5928"/>
                    <a:pt x="501873" y="-226"/>
                    <a:pt x="494290" y="-226"/>
                  </a:cubicBezTo>
                  <a:cubicBezTo>
                    <a:pt x="486706" y="-226"/>
                    <a:pt x="480552" y="5928"/>
                    <a:pt x="480552" y="13511"/>
                  </a:cubicBezTo>
                  <a:cubicBezTo>
                    <a:pt x="480552" y="21095"/>
                    <a:pt x="486706" y="27249"/>
                    <a:pt x="494290" y="27249"/>
                  </a:cubicBezTo>
                  <a:cubicBezTo>
                    <a:pt x="494314" y="27249"/>
                    <a:pt x="494347" y="27249"/>
                    <a:pt x="494371" y="27249"/>
                  </a:cubicBezTo>
                  <a:lnTo>
                    <a:pt x="494371" y="27249"/>
                  </a:lnTo>
                  <a:cubicBezTo>
                    <a:pt x="501825" y="27249"/>
                    <a:pt x="507864" y="21209"/>
                    <a:pt x="507864" y="13755"/>
                  </a:cubicBezTo>
                  <a:cubicBezTo>
                    <a:pt x="507864" y="13731"/>
                    <a:pt x="507864" y="13698"/>
                    <a:pt x="507864" y="13674"/>
                  </a:cubicBezTo>
                  <a:lnTo>
                    <a:pt x="507864" y="13674"/>
                  </a:lnTo>
                  <a:close/>
                  <a:moveTo>
                    <a:pt x="304733" y="122921"/>
                  </a:moveTo>
                  <a:cubicBezTo>
                    <a:pt x="304733" y="115337"/>
                    <a:pt x="298579" y="109184"/>
                    <a:pt x="290996" y="109184"/>
                  </a:cubicBezTo>
                  <a:cubicBezTo>
                    <a:pt x="283412" y="109184"/>
                    <a:pt x="277259" y="115337"/>
                    <a:pt x="277259" y="122921"/>
                  </a:cubicBezTo>
                  <a:cubicBezTo>
                    <a:pt x="277259" y="130505"/>
                    <a:pt x="283412" y="136658"/>
                    <a:pt x="290996" y="136658"/>
                  </a:cubicBezTo>
                  <a:cubicBezTo>
                    <a:pt x="298579" y="136658"/>
                    <a:pt x="304733" y="130505"/>
                    <a:pt x="304733" y="122921"/>
                  </a:cubicBezTo>
                  <a:close/>
                  <a:moveTo>
                    <a:pt x="345375" y="122921"/>
                  </a:moveTo>
                  <a:cubicBezTo>
                    <a:pt x="345465" y="115337"/>
                    <a:pt x="339385" y="109111"/>
                    <a:pt x="331801" y="109021"/>
                  </a:cubicBezTo>
                  <a:cubicBezTo>
                    <a:pt x="324217" y="108932"/>
                    <a:pt x="317990" y="115012"/>
                    <a:pt x="317901" y="122596"/>
                  </a:cubicBezTo>
                  <a:cubicBezTo>
                    <a:pt x="317812" y="130180"/>
                    <a:pt x="323892" y="136406"/>
                    <a:pt x="331475" y="136496"/>
                  </a:cubicBezTo>
                  <a:lnTo>
                    <a:pt x="331475" y="136496"/>
                  </a:lnTo>
                  <a:cubicBezTo>
                    <a:pt x="338970" y="136496"/>
                    <a:pt x="345050" y="130416"/>
                    <a:pt x="345050" y="122921"/>
                  </a:cubicBezTo>
                  <a:lnTo>
                    <a:pt x="345050" y="122921"/>
                  </a:lnTo>
                  <a:close/>
                  <a:moveTo>
                    <a:pt x="386018" y="122921"/>
                  </a:moveTo>
                  <a:cubicBezTo>
                    <a:pt x="386107" y="115337"/>
                    <a:pt x="380027" y="109111"/>
                    <a:pt x="372443" y="109021"/>
                  </a:cubicBezTo>
                  <a:cubicBezTo>
                    <a:pt x="364859" y="108932"/>
                    <a:pt x="358633" y="115012"/>
                    <a:pt x="358544" y="122596"/>
                  </a:cubicBezTo>
                  <a:cubicBezTo>
                    <a:pt x="358454" y="130180"/>
                    <a:pt x="364534" y="136406"/>
                    <a:pt x="372118" y="136496"/>
                  </a:cubicBezTo>
                  <a:lnTo>
                    <a:pt x="372118" y="136496"/>
                  </a:lnTo>
                  <a:cubicBezTo>
                    <a:pt x="379702" y="136585"/>
                    <a:pt x="385929" y="130505"/>
                    <a:pt x="386018" y="122921"/>
                  </a:cubicBezTo>
                  <a:cubicBezTo>
                    <a:pt x="386018" y="122864"/>
                    <a:pt x="386018" y="122815"/>
                    <a:pt x="386018" y="122759"/>
                  </a:cubicBezTo>
                  <a:lnTo>
                    <a:pt x="386018" y="122759"/>
                  </a:lnTo>
                  <a:close/>
                  <a:moveTo>
                    <a:pt x="426660" y="122921"/>
                  </a:moveTo>
                  <a:cubicBezTo>
                    <a:pt x="426750" y="115337"/>
                    <a:pt x="420670" y="109111"/>
                    <a:pt x="413086" y="109021"/>
                  </a:cubicBezTo>
                  <a:cubicBezTo>
                    <a:pt x="405502" y="108932"/>
                    <a:pt x="399275" y="115012"/>
                    <a:pt x="399186" y="122596"/>
                  </a:cubicBezTo>
                  <a:cubicBezTo>
                    <a:pt x="399097" y="130180"/>
                    <a:pt x="405177" y="136406"/>
                    <a:pt x="412760" y="136496"/>
                  </a:cubicBezTo>
                  <a:lnTo>
                    <a:pt x="412760" y="136496"/>
                  </a:lnTo>
                  <a:cubicBezTo>
                    <a:pt x="420214" y="136496"/>
                    <a:pt x="426254" y="130456"/>
                    <a:pt x="426254" y="123002"/>
                  </a:cubicBezTo>
                  <a:cubicBezTo>
                    <a:pt x="426254" y="122978"/>
                    <a:pt x="426254" y="122945"/>
                    <a:pt x="426254" y="122921"/>
                  </a:cubicBezTo>
                  <a:lnTo>
                    <a:pt x="426254" y="122921"/>
                  </a:lnTo>
                  <a:close/>
                  <a:moveTo>
                    <a:pt x="467303" y="122921"/>
                  </a:moveTo>
                  <a:cubicBezTo>
                    <a:pt x="467392" y="115337"/>
                    <a:pt x="461312" y="109111"/>
                    <a:pt x="453728" y="109021"/>
                  </a:cubicBezTo>
                  <a:cubicBezTo>
                    <a:pt x="446144" y="108932"/>
                    <a:pt x="439918" y="115012"/>
                    <a:pt x="439829" y="122596"/>
                  </a:cubicBezTo>
                  <a:cubicBezTo>
                    <a:pt x="439739" y="130180"/>
                    <a:pt x="445819" y="136406"/>
                    <a:pt x="453403" y="136496"/>
                  </a:cubicBezTo>
                  <a:cubicBezTo>
                    <a:pt x="453428" y="136496"/>
                    <a:pt x="453460" y="136496"/>
                    <a:pt x="453484" y="136496"/>
                  </a:cubicBezTo>
                  <a:lnTo>
                    <a:pt x="453484" y="136496"/>
                  </a:lnTo>
                  <a:cubicBezTo>
                    <a:pt x="461036" y="136455"/>
                    <a:pt x="467140" y="130310"/>
                    <a:pt x="467140" y="122759"/>
                  </a:cubicBezTo>
                  <a:lnTo>
                    <a:pt x="467140" y="122759"/>
                  </a:lnTo>
                  <a:close/>
                  <a:moveTo>
                    <a:pt x="507945" y="122921"/>
                  </a:moveTo>
                  <a:cubicBezTo>
                    <a:pt x="508035" y="115337"/>
                    <a:pt x="501955" y="109111"/>
                    <a:pt x="494371" y="109021"/>
                  </a:cubicBezTo>
                  <a:cubicBezTo>
                    <a:pt x="486787" y="108932"/>
                    <a:pt x="480560" y="115012"/>
                    <a:pt x="480471" y="122596"/>
                  </a:cubicBezTo>
                  <a:cubicBezTo>
                    <a:pt x="480382" y="130180"/>
                    <a:pt x="486462" y="136406"/>
                    <a:pt x="494045" y="136496"/>
                  </a:cubicBezTo>
                  <a:cubicBezTo>
                    <a:pt x="494070" y="136496"/>
                    <a:pt x="494103" y="136496"/>
                    <a:pt x="494127" y="136496"/>
                  </a:cubicBezTo>
                  <a:lnTo>
                    <a:pt x="494127" y="136496"/>
                  </a:lnTo>
                  <a:cubicBezTo>
                    <a:pt x="501621" y="136496"/>
                    <a:pt x="507701" y="130416"/>
                    <a:pt x="507701" y="122921"/>
                  </a:cubicBezTo>
                  <a:lnTo>
                    <a:pt x="507701" y="122921"/>
                  </a:lnTo>
                  <a:close/>
                  <a:moveTo>
                    <a:pt x="442917" y="279720"/>
                  </a:moveTo>
                  <a:cubicBezTo>
                    <a:pt x="443007" y="272136"/>
                    <a:pt x="436927" y="265910"/>
                    <a:pt x="429343" y="265820"/>
                  </a:cubicBezTo>
                  <a:cubicBezTo>
                    <a:pt x="421759" y="265731"/>
                    <a:pt x="415532" y="271811"/>
                    <a:pt x="415443" y="279395"/>
                  </a:cubicBezTo>
                  <a:cubicBezTo>
                    <a:pt x="415354" y="286979"/>
                    <a:pt x="421434" y="293205"/>
                    <a:pt x="429017" y="293294"/>
                  </a:cubicBezTo>
                  <a:lnTo>
                    <a:pt x="429017" y="293294"/>
                  </a:lnTo>
                  <a:cubicBezTo>
                    <a:pt x="436602" y="293294"/>
                    <a:pt x="442755" y="287141"/>
                    <a:pt x="442755" y="279557"/>
                  </a:cubicBezTo>
                  <a:lnTo>
                    <a:pt x="442755" y="279557"/>
                  </a:lnTo>
                  <a:close/>
                  <a:moveTo>
                    <a:pt x="483560" y="279720"/>
                  </a:moveTo>
                  <a:cubicBezTo>
                    <a:pt x="483649" y="272136"/>
                    <a:pt x="477569" y="265910"/>
                    <a:pt x="469985" y="265820"/>
                  </a:cubicBezTo>
                  <a:cubicBezTo>
                    <a:pt x="462401" y="265731"/>
                    <a:pt x="456175" y="271811"/>
                    <a:pt x="456086" y="279395"/>
                  </a:cubicBezTo>
                  <a:cubicBezTo>
                    <a:pt x="455996" y="286979"/>
                    <a:pt x="462076" y="293205"/>
                    <a:pt x="469660" y="293294"/>
                  </a:cubicBezTo>
                  <a:lnTo>
                    <a:pt x="469660" y="293294"/>
                  </a:lnTo>
                  <a:cubicBezTo>
                    <a:pt x="477154" y="293294"/>
                    <a:pt x="483235" y="287214"/>
                    <a:pt x="483235" y="279720"/>
                  </a:cubicBezTo>
                  <a:lnTo>
                    <a:pt x="483235" y="279720"/>
                  </a:lnTo>
                  <a:close/>
                  <a:moveTo>
                    <a:pt x="524202" y="279720"/>
                  </a:moveTo>
                  <a:cubicBezTo>
                    <a:pt x="524292" y="272136"/>
                    <a:pt x="518212" y="265910"/>
                    <a:pt x="510628" y="265820"/>
                  </a:cubicBezTo>
                  <a:cubicBezTo>
                    <a:pt x="503044" y="265731"/>
                    <a:pt x="496817" y="271811"/>
                    <a:pt x="496728" y="279395"/>
                  </a:cubicBezTo>
                  <a:cubicBezTo>
                    <a:pt x="496639" y="286979"/>
                    <a:pt x="502719" y="293205"/>
                    <a:pt x="510302" y="293294"/>
                  </a:cubicBezTo>
                  <a:lnTo>
                    <a:pt x="510302" y="293294"/>
                  </a:lnTo>
                  <a:cubicBezTo>
                    <a:pt x="517797" y="293294"/>
                    <a:pt x="523877" y="287214"/>
                    <a:pt x="523877" y="279720"/>
                  </a:cubicBezTo>
                  <a:lnTo>
                    <a:pt x="523877" y="279720"/>
                  </a:lnTo>
                  <a:close/>
                  <a:moveTo>
                    <a:pt x="564845" y="279720"/>
                  </a:moveTo>
                  <a:cubicBezTo>
                    <a:pt x="564934" y="272136"/>
                    <a:pt x="558854" y="265910"/>
                    <a:pt x="551270" y="265820"/>
                  </a:cubicBezTo>
                  <a:cubicBezTo>
                    <a:pt x="543686" y="265731"/>
                    <a:pt x="537460" y="271811"/>
                    <a:pt x="537371" y="279395"/>
                  </a:cubicBezTo>
                  <a:cubicBezTo>
                    <a:pt x="537281" y="286979"/>
                    <a:pt x="543361" y="293205"/>
                    <a:pt x="550945" y="293294"/>
                  </a:cubicBezTo>
                  <a:lnTo>
                    <a:pt x="550945" y="293294"/>
                  </a:lnTo>
                  <a:cubicBezTo>
                    <a:pt x="558529" y="293294"/>
                    <a:pt x="564682" y="287141"/>
                    <a:pt x="564682" y="279557"/>
                  </a:cubicBezTo>
                  <a:lnTo>
                    <a:pt x="564682" y="279557"/>
                  </a:lnTo>
                  <a:close/>
                  <a:moveTo>
                    <a:pt x="605487" y="279720"/>
                  </a:moveTo>
                  <a:cubicBezTo>
                    <a:pt x="605577" y="272136"/>
                    <a:pt x="599497" y="265910"/>
                    <a:pt x="591913" y="265820"/>
                  </a:cubicBezTo>
                  <a:cubicBezTo>
                    <a:pt x="584329" y="265731"/>
                    <a:pt x="578102" y="271811"/>
                    <a:pt x="578013" y="279395"/>
                  </a:cubicBezTo>
                  <a:cubicBezTo>
                    <a:pt x="577924" y="286979"/>
                    <a:pt x="584004" y="293205"/>
                    <a:pt x="591587" y="293294"/>
                  </a:cubicBezTo>
                  <a:lnTo>
                    <a:pt x="591587" y="293294"/>
                  </a:lnTo>
                  <a:cubicBezTo>
                    <a:pt x="599082" y="293294"/>
                    <a:pt x="605162" y="287214"/>
                    <a:pt x="605162" y="279720"/>
                  </a:cubicBezTo>
                  <a:lnTo>
                    <a:pt x="605162" y="279720"/>
                  </a:lnTo>
                  <a:close/>
                  <a:moveTo>
                    <a:pt x="646130" y="279720"/>
                  </a:moveTo>
                  <a:cubicBezTo>
                    <a:pt x="646219" y="272136"/>
                    <a:pt x="640139" y="265910"/>
                    <a:pt x="632555" y="265820"/>
                  </a:cubicBezTo>
                  <a:cubicBezTo>
                    <a:pt x="624971" y="265731"/>
                    <a:pt x="618745" y="271811"/>
                    <a:pt x="618656" y="279395"/>
                  </a:cubicBezTo>
                  <a:cubicBezTo>
                    <a:pt x="618566" y="286979"/>
                    <a:pt x="624646" y="293205"/>
                    <a:pt x="632230" y="293294"/>
                  </a:cubicBezTo>
                  <a:cubicBezTo>
                    <a:pt x="632255" y="293294"/>
                    <a:pt x="632287" y="293294"/>
                    <a:pt x="632311" y="293294"/>
                  </a:cubicBezTo>
                  <a:lnTo>
                    <a:pt x="632311" y="293294"/>
                  </a:lnTo>
                  <a:cubicBezTo>
                    <a:pt x="639863" y="293254"/>
                    <a:pt x="645967" y="287109"/>
                    <a:pt x="645967" y="279557"/>
                  </a:cubicBezTo>
                  <a:lnTo>
                    <a:pt x="645967" y="279557"/>
                  </a:lnTo>
                  <a:close/>
                  <a:moveTo>
                    <a:pt x="441617" y="392137"/>
                  </a:moveTo>
                  <a:cubicBezTo>
                    <a:pt x="441706" y="384553"/>
                    <a:pt x="435626" y="378327"/>
                    <a:pt x="428042" y="378237"/>
                  </a:cubicBezTo>
                  <a:cubicBezTo>
                    <a:pt x="420458" y="378148"/>
                    <a:pt x="414232" y="384228"/>
                    <a:pt x="414143" y="391812"/>
                  </a:cubicBezTo>
                  <a:cubicBezTo>
                    <a:pt x="414053" y="399396"/>
                    <a:pt x="420133" y="405622"/>
                    <a:pt x="427717" y="405711"/>
                  </a:cubicBezTo>
                  <a:lnTo>
                    <a:pt x="427717" y="405711"/>
                  </a:lnTo>
                  <a:cubicBezTo>
                    <a:pt x="435301" y="405711"/>
                    <a:pt x="441454" y="399558"/>
                    <a:pt x="441454" y="391975"/>
                  </a:cubicBezTo>
                  <a:lnTo>
                    <a:pt x="441454" y="391975"/>
                  </a:lnTo>
                  <a:close/>
                  <a:moveTo>
                    <a:pt x="482260" y="392137"/>
                  </a:moveTo>
                  <a:cubicBezTo>
                    <a:pt x="482349" y="384553"/>
                    <a:pt x="476269" y="378327"/>
                    <a:pt x="468685" y="378237"/>
                  </a:cubicBezTo>
                  <a:cubicBezTo>
                    <a:pt x="461101" y="378148"/>
                    <a:pt x="454874" y="384228"/>
                    <a:pt x="454785" y="391812"/>
                  </a:cubicBezTo>
                  <a:cubicBezTo>
                    <a:pt x="454695" y="399396"/>
                    <a:pt x="460776" y="405622"/>
                    <a:pt x="468360" y="405711"/>
                  </a:cubicBezTo>
                  <a:lnTo>
                    <a:pt x="468360" y="405711"/>
                  </a:lnTo>
                  <a:cubicBezTo>
                    <a:pt x="475854" y="405711"/>
                    <a:pt x="481934" y="399631"/>
                    <a:pt x="481934" y="392137"/>
                  </a:cubicBezTo>
                  <a:lnTo>
                    <a:pt x="481934" y="392137"/>
                  </a:lnTo>
                  <a:close/>
                  <a:moveTo>
                    <a:pt x="522902" y="392137"/>
                  </a:moveTo>
                  <a:cubicBezTo>
                    <a:pt x="522991" y="384553"/>
                    <a:pt x="516911" y="378327"/>
                    <a:pt x="509327" y="378237"/>
                  </a:cubicBezTo>
                  <a:cubicBezTo>
                    <a:pt x="501743" y="378148"/>
                    <a:pt x="495517" y="384228"/>
                    <a:pt x="495428" y="391812"/>
                  </a:cubicBezTo>
                  <a:cubicBezTo>
                    <a:pt x="495338" y="399396"/>
                    <a:pt x="501418" y="405622"/>
                    <a:pt x="509002" y="405711"/>
                  </a:cubicBezTo>
                  <a:lnTo>
                    <a:pt x="509002" y="405711"/>
                  </a:lnTo>
                  <a:cubicBezTo>
                    <a:pt x="516497" y="405711"/>
                    <a:pt x="522577" y="399631"/>
                    <a:pt x="522577" y="392137"/>
                  </a:cubicBezTo>
                  <a:lnTo>
                    <a:pt x="522577" y="392137"/>
                  </a:lnTo>
                  <a:close/>
                  <a:moveTo>
                    <a:pt x="563545" y="392137"/>
                  </a:moveTo>
                  <a:cubicBezTo>
                    <a:pt x="563634" y="384553"/>
                    <a:pt x="557554" y="378327"/>
                    <a:pt x="549970" y="378237"/>
                  </a:cubicBezTo>
                  <a:cubicBezTo>
                    <a:pt x="542386" y="378148"/>
                    <a:pt x="536159" y="384228"/>
                    <a:pt x="536070" y="391812"/>
                  </a:cubicBezTo>
                  <a:cubicBezTo>
                    <a:pt x="535980" y="399396"/>
                    <a:pt x="542061" y="405622"/>
                    <a:pt x="549645" y="405711"/>
                  </a:cubicBezTo>
                  <a:lnTo>
                    <a:pt x="549645" y="405711"/>
                  </a:lnTo>
                  <a:cubicBezTo>
                    <a:pt x="557188" y="405760"/>
                    <a:pt x="563333" y="399680"/>
                    <a:pt x="563382" y="392137"/>
                  </a:cubicBezTo>
                  <a:cubicBezTo>
                    <a:pt x="563382" y="392080"/>
                    <a:pt x="563382" y="392031"/>
                    <a:pt x="563382" y="391975"/>
                  </a:cubicBezTo>
                  <a:lnTo>
                    <a:pt x="563382" y="391975"/>
                  </a:lnTo>
                  <a:close/>
                  <a:moveTo>
                    <a:pt x="604187" y="392137"/>
                  </a:moveTo>
                  <a:cubicBezTo>
                    <a:pt x="604276" y="384553"/>
                    <a:pt x="598196" y="378327"/>
                    <a:pt x="590612" y="378237"/>
                  </a:cubicBezTo>
                  <a:cubicBezTo>
                    <a:pt x="583028" y="378148"/>
                    <a:pt x="576802" y="384228"/>
                    <a:pt x="576713" y="391812"/>
                  </a:cubicBezTo>
                  <a:cubicBezTo>
                    <a:pt x="576623" y="399396"/>
                    <a:pt x="582703" y="405622"/>
                    <a:pt x="590287" y="405711"/>
                  </a:cubicBezTo>
                  <a:lnTo>
                    <a:pt x="590287" y="405711"/>
                  </a:lnTo>
                  <a:cubicBezTo>
                    <a:pt x="597741" y="405711"/>
                    <a:pt x="603780" y="399672"/>
                    <a:pt x="603780" y="392218"/>
                  </a:cubicBezTo>
                  <a:cubicBezTo>
                    <a:pt x="603780" y="392194"/>
                    <a:pt x="603780" y="392161"/>
                    <a:pt x="603780" y="392137"/>
                  </a:cubicBezTo>
                  <a:lnTo>
                    <a:pt x="603780" y="392137"/>
                  </a:lnTo>
                  <a:close/>
                  <a:moveTo>
                    <a:pt x="644830" y="392137"/>
                  </a:moveTo>
                  <a:cubicBezTo>
                    <a:pt x="644244" y="384569"/>
                    <a:pt x="637644" y="378912"/>
                    <a:pt x="630076" y="379497"/>
                  </a:cubicBezTo>
                  <a:cubicBezTo>
                    <a:pt x="623321" y="380017"/>
                    <a:pt x="617956" y="385382"/>
                    <a:pt x="617436" y="392137"/>
                  </a:cubicBezTo>
                  <a:cubicBezTo>
                    <a:pt x="617347" y="399721"/>
                    <a:pt x="623419" y="405947"/>
                    <a:pt x="631011" y="406037"/>
                  </a:cubicBezTo>
                  <a:cubicBezTo>
                    <a:pt x="631011" y="406037"/>
                    <a:pt x="631011" y="406037"/>
                    <a:pt x="631011" y="406037"/>
                  </a:cubicBezTo>
                  <a:lnTo>
                    <a:pt x="631011" y="406037"/>
                  </a:lnTo>
                  <a:cubicBezTo>
                    <a:pt x="638554" y="406037"/>
                    <a:pt x="644667" y="399924"/>
                    <a:pt x="644667" y="392381"/>
                  </a:cubicBezTo>
                  <a:cubicBezTo>
                    <a:pt x="644667" y="392357"/>
                    <a:pt x="644667" y="392324"/>
                    <a:pt x="644667" y="392300"/>
                  </a:cubicBezTo>
                  <a:lnTo>
                    <a:pt x="644667" y="3923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 name="Google Shape;27;p4"/>
            <p:cNvSpPr/>
            <p:nvPr/>
          </p:nvSpPr>
          <p:spPr>
            <a:xfrm>
              <a:off x="-129830" y="3836475"/>
              <a:ext cx="646622" cy="407808"/>
            </a:xfrm>
            <a:custGeom>
              <a:rect b="b" l="l" r="r" t="t"/>
              <a:pathLst>
                <a:path extrusionOk="0" h="407808" w="646622">
                  <a:moveTo>
                    <a:pt x="58927" y="25705"/>
                  </a:moveTo>
                  <a:lnTo>
                    <a:pt x="11213" y="25705"/>
                  </a:lnTo>
                  <a:cubicBezTo>
                    <a:pt x="4750" y="25705"/>
                    <a:pt x="-492" y="20462"/>
                    <a:pt x="-492" y="14000"/>
                  </a:cubicBezTo>
                  <a:lnTo>
                    <a:pt x="-492" y="14000"/>
                  </a:lnTo>
                  <a:cubicBezTo>
                    <a:pt x="-492" y="7505"/>
                    <a:pt x="4718" y="2222"/>
                    <a:pt x="11213" y="2133"/>
                  </a:cubicBezTo>
                  <a:lnTo>
                    <a:pt x="58927" y="2133"/>
                  </a:lnTo>
                  <a:cubicBezTo>
                    <a:pt x="65478" y="2133"/>
                    <a:pt x="70794" y="7449"/>
                    <a:pt x="70794" y="14000"/>
                  </a:cubicBezTo>
                  <a:lnTo>
                    <a:pt x="70794" y="14000"/>
                  </a:lnTo>
                  <a:cubicBezTo>
                    <a:pt x="70794" y="20462"/>
                    <a:pt x="65552" y="25705"/>
                    <a:pt x="59090" y="25705"/>
                  </a:cubicBezTo>
                  <a:close/>
                  <a:moveTo>
                    <a:pt x="70794" y="68542"/>
                  </a:moveTo>
                  <a:cubicBezTo>
                    <a:pt x="70794" y="62080"/>
                    <a:pt x="65552" y="56837"/>
                    <a:pt x="59090" y="56837"/>
                  </a:cubicBezTo>
                  <a:lnTo>
                    <a:pt x="11213" y="56837"/>
                  </a:lnTo>
                  <a:cubicBezTo>
                    <a:pt x="4791" y="56789"/>
                    <a:pt x="-444" y="61958"/>
                    <a:pt x="-492" y="68380"/>
                  </a:cubicBezTo>
                  <a:cubicBezTo>
                    <a:pt x="-492" y="68437"/>
                    <a:pt x="-492" y="68486"/>
                    <a:pt x="-492" y="68542"/>
                  </a:cubicBezTo>
                  <a:lnTo>
                    <a:pt x="-492" y="68542"/>
                  </a:lnTo>
                  <a:cubicBezTo>
                    <a:pt x="-492" y="75037"/>
                    <a:pt x="4718" y="80321"/>
                    <a:pt x="11213" y="80410"/>
                  </a:cubicBezTo>
                  <a:lnTo>
                    <a:pt x="58927" y="80410"/>
                  </a:lnTo>
                  <a:cubicBezTo>
                    <a:pt x="65478" y="80410"/>
                    <a:pt x="70794" y="75094"/>
                    <a:pt x="70794" y="68542"/>
                  </a:cubicBezTo>
                  <a:close/>
                  <a:moveTo>
                    <a:pt x="70794" y="123085"/>
                  </a:moveTo>
                  <a:cubicBezTo>
                    <a:pt x="70844" y="116663"/>
                    <a:pt x="65674" y="111428"/>
                    <a:pt x="59252" y="111380"/>
                  </a:cubicBezTo>
                  <a:cubicBezTo>
                    <a:pt x="59196" y="111380"/>
                    <a:pt x="59146" y="111380"/>
                    <a:pt x="59090" y="111380"/>
                  </a:cubicBezTo>
                  <a:lnTo>
                    <a:pt x="11213" y="111380"/>
                  </a:lnTo>
                  <a:cubicBezTo>
                    <a:pt x="4702" y="112144"/>
                    <a:pt x="44" y="118045"/>
                    <a:pt x="817" y="124556"/>
                  </a:cubicBezTo>
                  <a:cubicBezTo>
                    <a:pt x="1459" y="130010"/>
                    <a:pt x="5758" y="134310"/>
                    <a:pt x="11213" y="134952"/>
                  </a:cubicBezTo>
                  <a:lnTo>
                    <a:pt x="58927" y="134952"/>
                  </a:lnTo>
                  <a:cubicBezTo>
                    <a:pt x="65478" y="134952"/>
                    <a:pt x="70794" y="129636"/>
                    <a:pt x="70794" y="123085"/>
                  </a:cubicBezTo>
                  <a:close/>
                  <a:moveTo>
                    <a:pt x="70794" y="177627"/>
                  </a:moveTo>
                  <a:cubicBezTo>
                    <a:pt x="70844" y="171205"/>
                    <a:pt x="65674" y="165971"/>
                    <a:pt x="59252" y="165922"/>
                  </a:cubicBezTo>
                  <a:cubicBezTo>
                    <a:pt x="59196" y="165922"/>
                    <a:pt x="59146" y="165922"/>
                    <a:pt x="59090" y="165922"/>
                  </a:cubicBezTo>
                  <a:lnTo>
                    <a:pt x="11213" y="165922"/>
                  </a:lnTo>
                  <a:cubicBezTo>
                    <a:pt x="4726" y="166458"/>
                    <a:pt x="-94" y="172156"/>
                    <a:pt x="442" y="178643"/>
                  </a:cubicBezTo>
                  <a:cubicBezTo>
                    <a:pt x="922" y="184382"/>
                    <a:pt x="5474" y="188934"/>
                    <a:pt x="11213" y="189413"/>
                  </a:cubicBezTo>
                  <a:lnTo>
                    <a:pt x="58927" y="189413"/>
                  </a:lnTo>
                  <a:cubicBezTo>
                    <a:pt x="65438" y="189462"/>
                    <a:pt x="70746" y="184219"/>
                    <a:pt x="70794" y="177708"/>
                  </a:cubicBezTo>
                  <a:cubicBezTo>
                    <a:pt x="70794" y="177684"/>
                    <a:pt x="70794" y="177651"/>
                    <a:pt x="70794" y="177627"/>
                  </a:cubicBezTo>
                  <a:lnTo>
                    <a:pt x="70794" y="177627"/>
                  </a:lnTo>
                  <a:close/>
                  <a:moveTo>
                    <a:pt x="70794" y="232088"/>
                  </a:moveTo>
                  <a:cubicBezTo>
                    <a:pt x="70794" y="225666"/>
                    <a:pt x="65593" y="220464"/>
                    <a:pt x="59171" y="220464"/>
                  </a:cubicBezTo>
                  <a:cubicBezTo>
                    <a:pt x="59146" y="220464"/>
                    <a:pt x="59114" y="220464"/>
                    <a:pt x="59090" y="220464"/>
                  </a:cubicBezTo>
                  <a:lnTo>
                    <a:pt x="11213" y="220464"/>
                  </a:lnTo>
                  <a:cubicBezTo>
                    <a:pt x="4726" y="221001"/>
                    <a:pt x="-94" y="226699"/>
                    <a:pt x="442" y="233185"/>
                  </a:cubicBezTo>
                  <a:cubicBezTo>
                    <a:pt x="922" y="238924"/>
                    <a:pt x="5474" y="243476"/>
                    <a:pt x="11213" y="243955"/>
                  </a:cubicBezTo>
                  <a:lnTo>
                    <a:pt x="58927" y="243955"/>
                  </a:lnTo>
                  <a:cubicBezTo>
                    <a:pt x="65478" y="243955"/>
                    <a:pt x="70794" y="238640"/>
                    <a:pt x="70794" y="232088"/>
                  </a:cubicBezTo>
                  <a:close/>
                  <a:moveTo>
                    <a:pt x="70794" y="286630"/>
                  </a:moveTo>
                  <a:cubicBezTo>
                    <a:pt x="70794" y="280168"/>
                    <a:pt x="65552" y="274925"/>
                    <a:pt x="59090" y="274925"/>
                  </a:cubicBezTo>
                  <a:lnTo>
                    <a:pt x="11213" y="274925"/>
                  </a:lnTo>
                  <a:cubicBezTo>
                    <a:pt x="4702" y="275689"/>
                    <a:pt x="44" y="281590"/>
                    <a:pt x="817" y="288101"/>
                  </a:cubicBezTo>
                  <a:cubicBezTo>
                    <a:pt x="1459" y="293556"/>
                    <a:pt x="5758" y="297855"/>
                    <a:pt x="11213" y="298498"/>
                  </a:cubicBezTo>
                  <a:lnTo>
                    <a:pt x="58927" y="298498"/>
                  </a:lnTo>
                  <a:cubicBezTo>
                    <a:pt x="65478" y="298498"/>
                    <a:pt x="70794" y="293182"/>
                    <a:pt x="70794" y="286630"/>
                  </a:cubicBezTo>
                  <a:close/>
                  <a:moveTo>
                    <a:pt x="70794" y="341172"/>
                  </a:moveTo>
                  <a:cubicBezTo>
                    <a:pt x="70794" y="334710"/>
                    <a:pt x="65552" y="329467"/>
                    <a:pt x="59090" y="329467"/>
                  </a:cubicBezTo>
                  <a:lnTo>
                    <a:pt x="11213" y="329467"/>
                  </a:lnTo>
                  <a:cubicBezTo>
                    <a:pt x="4702" y="330231"/>
                    <a:pt x="44" y="336133"/>
                    <a:pt x="817" y="342644"/>
                  </a:cubicBezTo>
                  <a:cubicBezTo>
                    <a:pt x="1459" y="348098"/>
                    <a:pt x="5758" y="352398"/>
                    <a:pt x="11213" y="353040"/>
                  </a:cubicBezTo>
                  <a:lnTo>
                    <a:pt x="58927" y="353040"/>
                  </a:lnTo>
                  <a:cubicBezTo>
                    <a:pt x="65478" y="353040"/>
                    <a:pt x="70794" y="347724"/>
                    <a:pt x="70794" y="341172"/>
                  </a:cubicBezTo>
                  <a:close/>
                  <a:moveTo>
                    <a:pt x="70794" y="395877"/>
                  </a:moveTo>
                  <a:cubicBezTo>
                    <a:pt x="70794" y="389326"/>
                    <a:pt x="65478" y="384009"/>
                    <a:pt x="58927" y="384009"/>
                  </a:cubicBezTo>
                  <a:lnTo>
                    <a:pt x="11213" y="384009"/>
                  </a:lnTo>
                  <a:cubicBezTo>
                    <a:pt x="4702" y="384774"/>
                    <a:pt x="44" y="390675"/>
                    <a:pt x="817" y="397186"/>
                  </a:cubicBezTo>
                  <a:cubicBezTo>
                    <a:pt x="1459" y="402640"/>
                    <a:pt x="5758" y="406940"/>
                    <a:pt x="11213" y="407582"/>
                  </a:cubicBezTo>
                  <a:lnTo>
                    <a:pt x="58927" y="407582"/>
                  </a:lnTo>
                  <a:cubicBezTo>
                    <a:pt x="65373" y="407631"/>
                    <a:pt x="70664" y="402486"/>
                    <a:pt x="70794" y="396040"/>
                  </a:cubicBezTo>
                  <a:lnTo>
                    <a:pt x="70794" y="396040"/>
                  </a:lnTo>
                  <a:close/>
                  <a:moveTo>
                    <a:pt x="249621" y="13838"/>
                  </a:moveTo>
                  <a:cubicBezTo>
                    <a:pt x="249581" y="7302"/>
                    <a:pt x="244290" y="2011"/>
                    <a:pt x="237754" y="1970"/>
                  </a:cubicBezTo>
                  <a:lnTo>
                    <a:pt x="112575" y="1970"/>
                  </a:lnTo>
                  <a:cubicBezTo>
                    <a:pt x="106040" y="2011"/>
                    <a:pt x="100748" y="7302"/>
                    <a:pt x="100708" y="13838"/>
                  </a:cubicBezTo>
                  <a:lnTo>
                    <a:pt x="100708" y="13838"/>
                  </a:lnTo>
                  <a:cubicBezTo>
                    <a:pt x="100748" y="20284"/>
                    <a:pt x="105967" y="25502"/>
                    <a:pt x="112413" y="25543"/>
                  </a:cubicBezTo>
                  <a:lnTo>
                    <a:pt x="237754" y="25543"/>
                  </a:lnTo>
                  <a:cubicBezTo>
                    <a:pt x="244216" y="25632"/>
                    <a:pt x="249532" y="20462"/>
                    <a:pt x="249621" y="14000"/>
                  </a:cubicBezTo>
                  <a:cubicBezTo>
                    <a:pt x="249621" y="14000"/>
                    <a:pt x="249621" y="14000"/>
                    <a:pt x="249621" y="14000"/>
                  </a:cubicBezTo>
                  <a:lnTo>
                    <a:pt x="249621" y="14000"/>
                  </a:lnTo>
                  <a:close/>
                  <a:moveTo>
                    <a:pt x="249621" y="68380"/>
                  </a:moveTo>
                  <a:cubicBezTo>
                    <a:pt x="249581" y="61934"/>
                    <a:pt x="244362" y="56715"/>
                    <a:pt x="237917" y="56675"/>
                  </a:cubicBezTo>
                  <a:lnTo>
                    <a:pt x="112250" y="56675"/>
                  </a:lnTo>
                  <a:cubicBezTo>
                    <a:pt x="105804" y="56626"/>
                    <a:pt x="100512" y="61771"/>
                    <a:pt x="100382" y="68217"/>
                  </a:cubicBezTo>
                  <a:lnTo>
                    <a:pt x="100382" y="68217"/>
                  </a:lnTo>
                  <a:cubicBezTo>
                    <a:pt x="100423" y="74753"/>
                    <a:pt x="105715" y="80044"/>
                    <a:pt x="112250" y="80085"/>
                  </a:cubicBezTo>
                  <a:lnTo>
                    <a:pt x="237429" y="80085"/>
                  </a:lnTo>
                  <a:cubicBezTo>
                    <a:pt x="243964" y="80044"/>
                    <a:pt x="249248" y="74753"/>
                    <a:pt x="249296" y="68217"/>
                  </a:cubicBezTo>
                  <a:close/>
                  <a:moveTo>
                    <a:pt x="249621" y="122922"/>
                  </a:moveTo>
                  <a:cubicBezTo>
                    <a:pt x="249621" y="116460"/>
                    <a:pt x="244379" y="111217"/>
                    <a:pt x="237917" y="111217"/>
                  </a:cubicBezTo>
                  <a:lnTo>
                    <a:pt x="112250" y="111217"/>
                  </a:lnTo>
                  <a:cubicBezTo>
                    <a:pt x="105788" y="110412"/>
                    <a:pt x="99903" y="114989"/>
                    <a:pt x="99090" y="121451"/>
                  </a:cubicBezTo>
                  <a:cubicBezTo>
                    <a:pt x="99090" y="121483"/>
                    <a:pt x="99082" y="121508"/>
                    <a:pt x="99082" y="121540"/>
                  </a:cubicBezTo>
                  <a:cubicBezTo>
                    <a:pt x="98318" y="128035"/>
                    <a:pt x="102918" y="133944"/>
                    <a:pt x="109405" y="134790"/>
                  </a:cubicBezTo>
                  <a:lnTo>
                    <a:pt x="237429" y="134790"/>
                  </a:lnTo>
                  <a:cubicBezTo>
                    <a:pt x="243964" y="134749"/>
                    <a:pt x="249248" y="129457"/>
                    <a:pt x="249296" y="122922"/>
                  </a:cubicBezTo>
                  <a:close/>
                  <a:moveTo>
                    <a:pt x="249621" y="177464"/>
                  </a:moveTo>
                  <a:cubicBezTo>
                    <a:pt x="249621" y="171002"/>
                    <a:pt x="244379" y="165759"/>
                    <a:pt x="237917" y="165759"/>
                  </a:cubicBezTo>
                  <a:lnTo>
                    <a:pt x="112250" y="165759"/>
                  </a:lnTo>
                  <a:cubicBezTo>
                    <a:pt x="105698" y="165483"/>
                    <a:pt x="100171" y="170563"/>
                    <a:pt x="99887" y="177115"/>
                  </a:cubicBezTo>
                  <a:cubicBezTo>
                    <a:pt x="99643" y="182951"/>
                    <a:pt x="103675" y="188096"/>
                    <a:pt x="109405" y="189251"/>
                  </a:cubicBezTo>
                  <a:cubicBezTo>
                    <a:pt x="110348" y="189421"/>
                    <a:pt x="111307" y="189421"/>
                    <a:pt x="112250" y="189251"/>
                  </a:cubicBezTo>
                  <a:lnTo>
                    <a:pt x="237429" y="189251"/>
                  </a:lnTo>
                  <a:cubicBezTo>
                    <a:pt x="243940" y="189299"/>
                    <a:pt x="249248" y="184056"/>
                    <a:pt x="249296" y="177546"/>
                  </a:cubicBezTo>
                  <a:cubicBezTo>
                    <a:pt x="249296" y="177521"/>
                    <a:pt x="249296" y="177489"/>
                    <a:pt x="249296" y="177464"/>
                  </a:cubicBezTo>
                  <a:lnTo>
                    <a:pt x="249296" y="177464"/>
                  </a:lnTo>
                  <a:close/>
                  <a:moveTo>
                    <a:pt x="249621" y="231925"/>
                  </a:moveTo>
                  <a:cubicBezTo>
                    <a:pt x="249573" y="225496"/>
                    <a:pt x="244346" y="220302"/>
                    <a:pt x="237917" y="220302"/>
                  </a:cubicBezTo>
                  <a:lnTo>
                    <a:pt x="112250" y="220302"/>
                  </a:lnTo>
                  <a:cubicBezTo>
                    <a:pt x="105829" y="219009"/>
                    <a:pt x="99570" y="223171"/>
                    <a:pt x="98277" y="229592"/>
                  </a:cubicBezTo>
                  <a:cubicBezTo>
                    <a:pt x="96985" y="236022"/>
                    <a:pt x="101146" y="242281"/>
                    <a:pt x="107568" y="243573"/>
                  </a:cubicBezTo>
                  <a:cubicBezTo>
                    <a:pt x="108177" y="243695"/>
                    <a:pt x="108787" y="243768"/>
                    <a:pt x="109405" y="243793"/>
                  </a:cubicBezTo>
                  <a:cubicBezTo>
                    <a:pt x="110348" y="243964"/>
                    <a:pt x="111307" y="243964"/>
                    <a:pt x="112250" y="243793"/>
                  </a:cubicBezTo>
                  <a:lnTo>
                    <a:pt x="237429" y="243793"/>
                  </a:lnTo>
                  <a:cubicBezTo>
                    <a:pt x="243980" y="243793"/>
                    <a:pt x="249296" y="238477"/>
                    <a:pt x="249296" y="231925"/>
                  </a:cubicBezTo>
                  <a:close/>
                  <a:moveTo>
                    <a:pt x="399674" y="286467"/>
                  </a:moveTo>
                  <a:cubicBezTo>
                    <a:pt x="399633" y="280021"/>
                    <a:pt x="394415" y="274803"/>
                    <a:pt x="387969" y="274763"/>
                  </a:cubicBezTo>
                  <a:lnTo>
                    <a:pt x="262140" y="274763"/>
                  </a:lnTo>
                  <a:cubicBezTo>
                    <a:pt x="255628" y="275527"/>
                    <a:pt x="250971" y="281428"/>
                    <a:pt x="251743" y="287939"/>
                  </a:cubicBezTo>
                  <a:cubicBezTo>
                    <a:pt x="252385" y="293393"/>
                    <a:pt x="256685" y="297693"/>
                    <a:pt x="262140" y="298335"/>
                  </a:cubicBezTo>
                  <a:lnTo>
                    <a:pt x="387481" y="298335"/>
                  </a:lnTo>
                  <a:cubicBezTo>
                    <a:pt x="394033" y="298335"/>
                    <a:pt x="399349" y="293019"/>
                    <a:pt x="399349" y="286467"/>
                  </a:cubicBezTo>
                  <a:close/>
                  <a:moveTo>
                    <a:pt x="399674" y="341010"/>
                  </a:moveTo>
                  <a:cubicBezTo>
                    <a:pt x="399633" y="334564"/>
                    <a:pt x="394415" y="329345"/>
                    <a:pt x="387969" y="329305"/>
                  </a:cubicBezTo>
                  <a:lnTo>
                    <a:pt x="262140" y="329305"/>
                  </a:lnTo>
                  <a:cubicBezTo>
                    <a:pt x="255628" y="330069"/>
                    <a:pt x="250971" y="335970"/>
                    <a:pt x="251743" y="342481"/>
                  </a:cubicBezTo>
                  <a:cubicBezTo>
                    <a:pt x="252385" y="347935"/>
                    <a:pt x="256685" y="352235"/>
                    <a:pt x="262140" y="352877"/>
                  </a:cubicBezTo>
                  <a:lnTo>
                    <a:pt x="387481" y="352877"/>
                  </a:lnTo>
                  <a:cubicBezTo>
                    <a:pt x="394033" y="352877"/>
                    <a:pt x="399349" y="347561"/>
                    <a:pt x="399349" y="341010"/>
                  </a:cubicBezTo>
                  <a:close/>
                  <a:moveTo>
                    <a:pt x="399674" y="395714"/>
                  </a:moveTo>
                  <a:cubicBezTo>
                    <a:pt x="399674" y="389163"/>
                    <a:pt x="394358" y="383847"/>
                    <a:pt x="387806" y="383847"/>
                  </a:cubicBezTo>
                  <a:lnTo>
                    <a:pt x="262140" y="383847"/>
                  </a:lnTo>
                  <a:cubicBezTo>
                    <a:pt x="255628" y="384611"/>
                    <a:pt x="250971" y="390512"/>
                    <a:pt x="251743" y="397023"/>
                  </a:cubicBezTo>
                  <a:cubicBezTo>
                    <a:pt x="252385" y="402477"/>
                    <a:pt x="256685" y="406778"/>
                    <a:pt x="262140" y="407419"/>
                  </a:cubicBezTo>
                  <a:lnTo>
                    <a:pt x="387481" y="407419"/>
                  </a:lnTo>
                  <a:cubicBezTo>
                    <a:pt x="393927" y="407468"/>
                    <a:pt x="399219" y="402323"/>
                    <a:pt x="399349" y="395877"/>
                  </a:cubicBezTo>
                  <a:lnTo>
                    <a:pt x="399349" y="395877"/>
                  </a:lnTo>
                  <a:close/>
                  <a:moveTo>
                    <a:pt x="304814" y="13675"/>
                  </a:moveTo>
                  <a:cubicBezTo>
                    <a:pt x="304814" y="6091"/>
                    <a:pt x="298661" y="-62"/>
                    <a:pt x="291077" y="-62"/>
                  </a:cubicBezTo>
                  <a:cubicBezTo>
                    <a:pt x="283493" y="-62"/>
                    <a:pt x="277340" y="6091"/>
                    <a:pt x="277340" y="13675"/>
                  </a:cubicBezTo>
                  <a:cubicBezTo>
                    <a:pt x="277340" y="21259"/>
                    <a:pt x="283493" y="27412"/>
                    <a:pt x="291077" y="27412"/>
                  </a:cubicBezTo>
                  <a:cubicBezTo>
                    <a:pt x="298661" y="27412"/>
                    <a:pt x="304814" y="21259"/>
                    <a:pt x="304814" y="13675"/>
                  </a:cubicBezTo>
                  <a:close/>
                  <a:moveTo>
                    <a:pt x="345457" y="13675"/>
                  </a:moveTo>
                  <a:cubicBezTo>
                    <a:pt x="345546" y="6091"/>
                    <a:pt x="339466" y="-135"/>
                    <a:pt x="331882" y="-225"/>
                  </a:cubicBezTo>
                  <a:cubicBezTo>
                    <a:pt x="324298" y="-314"/>
                    <a:pt x="318072" y="5766"/>
                    <a:pt x="317982" y="13350"/>
                  </a:cubicBezTo>
                  <a:cubicBezTo>
                    <a:pt x="317893" y="20934"/>
                    <a:pt x="323973" y="27160"/>
                    <a:pt x="331557" y="27250"/>
                  </a:cubicBezTo>
                  <a:lnTo>
                    <a:pt x="331557" y="27250"/>
                  </a:lnTo>
                  <a:cubicBezTo>
                    <a:pt x="339051" y="27250"/>
                    <a:pt x="345131" y="21169"/>
                    <a:pt x="345131" y="13675"/>
                  </a:cubicBezTo>
                  <a:close/>
                  <a:moveTo>
                    <a:pt x="386099" y="13675"/>
                  </a:moveTo>
                  <a:cubicBezTo>
                    <a:pt x="386189" y="6091"/>
                    <a:pt x="380109" y="-135"/>
                    <a:pt x="372525" y="-225"/>
                  </a:cubicBezTo>
                  <a:cubicBezTo>
                    <a:pt x="364941" y="-314"/>
                    <a:pt x="358714" y="5766"/>
                    <a:pt x="358625" y="13350"/>
                  </a:cubicBezTo>
                  <a:cubicBezTo>
                    <a:pt x="358536" y="20934"/>
                    <a:pt x="364616" y="27160"/>
                    <a:pt x="372199" y="27250"/>
                  </a:cubicBezTo>
                  <a:lnTo>
                    <a:pt x="372199" y="27250"/>
                  </a:lnTo>
                  <a:cubicBezTo>
                    <a:pt x="379727" y="27250"/>
                    <a:pt x="385847" y="21202"/>
                    <a:pt x="385937" y="13675"/>
                  </a:cubicBezTo>
                  <a:close/>
                  <a:moveTo>
                    <a:pt x="426742" y="13675"/>
                  </a:moveTo>
                  <a:cubicBezTo>
                    <a:pt x="426831" y="6091"/>
                    <a:pt x="420751" y="-135"/>
                    <a:pt x="413167" y="-225"/>
                  </a:cubicBezTo>
                  <a:cubicBezTo>
                    <a:pt x="405583" y="-314"/>
                    <a:pt x="399357" y="5766"/>
                    <a:pt x="399267" y="13350"/>
                  </a:cubicBezTo>
                  <a:cubicBezTo>
                    <a:pt x="399178" y="20934"/>
                    <a:pt x="405258" y="27160"/>
                    <a:pt x="412842" y="27250"/>
                  </a:cubicBezTo>
                  <a:lnTo>
                    <a:pt x="412842" y="27250"/>
                  </a:lnTo>
                  <a:cubicBezTo>
                    <a:pt x="420296" y="27250"/>
                    <a:pt x="426335" y="21210"/>
                    <a:pt x="426335" y="13756"/>
                  </a:cubicBezTo>
                  <a:cubicBezTo>
                    <a:pt x="426335" y="13732"/>
                    <a:pt x="426335" y="13700"/>
                    <a:pt x="426335" y="13675"/>
                  </a:cubicBezTo>
                  <a:close/>
                  <a:moveTo>
                    <a:pt x="467384" y="13675"/>
                  </a:moveTo>
                  <a:cubicBezTo>
                    <a:pt x="467474" y="6091"/>
                    <a:pt x="461394" y="-135"/>
                    <a:pt x="453810" y="-225"/>
                  </a:cubicBezTo>
                  <a:cubicBezTo>
                    <a:pt x="446226" y="-314"/>
                    <a:pt x="439999" y="5766"/>
                    <a:pt x="439910" y="13350"/>
                  </a:cubicBezTo>
                  <a:cubicBezTo>
                    <a:pt x="439821" y="20934"/>
                    <a:pt x="445901" y="27160"/>
                    <a:pt x="453484" y="27250"/>
                  </a:cubicBezTo>
                  <a:cubicBezTo>
                    <a:pt x="453509" y="27250"/>
                    <a:pt x="453541" y="27250"/>
                    <a:pt x="453566" y="27250"/>
                  </a:cubicBezTo>
                  <a:lnTo>
                    <a:pt x="453566" y="27250"/>
                  </a:lnTo>
                  <a:cubicBezTo>
                    <a:pt x="461060" y="27209"/>
                    <a:pt x="467132" y="21169"/>
                    <a:pt x="467222" y="13675"/>
                  </a:cubicBezTo>
                  <a:close/>
                  <a:moveTo>
                    <a:pt x="508027" y="13675"/>
                  </a:moveTo>
                  <a:cubicBezTo>
                    <a:pt x="508116" y="6091"/>
                    <a:pt x="502036" y="-135"/>
                    <a:pt x="494452" y="-225"/>
                  </a:cubicBezTo>
                  <a:cubicBezTo>
                    <a:pt x="486868" y="-314"/>
                    <a:pt x="480642" y="5766"/>
                    <a:pt x="480552" y="13350"/>
                  </a:cubicBezTo>
                  <a:cubicBezTo>
                    <a:pt x="480463" y="20934"/>
                    <a:pt x="486543" y="27160"/>
                    <a:pt x="494127" y="27250"/>
                  </a:cubicBezTo>
                  <a:cubicBezTo>
                    <a:pt x="494151" y="27250"/>
                    <a:pt x="494184" y="27250"/>
                    <a:pt x="494208" y="27250"/>
                  </a:cubicBezTo>
                  <a:lnTo>
                    <a:pt x="494208" y="27250"/>
                  </a:lnTo>
                  <a:cubicBezTo>
                    <a:pt x="501662" y="27250"/>
                    <a:pt x="507701" y="21210"/>
                    <a:pt x="507701" y="13756"/>
                  </a:cubicBezTo>
                  <a:cubicBezTo>
                    <a:pt x="507701" y="13732"/>
                    <a:pt x="507701" y="13700"/>
                    <a:pt x="507701" y="13675"/>
                  </a:cubicBezTo>
                  <a:close/>
                  <a:moveTo>
                    <a:pt x="304733" y="123085"/>
                  </a:moveTo>
                  <a:cubicBezTo>
                    <a:pt x="304310" y="115956"/>
                    <a:pt x="298197" y="110526"/>
                    <a:pt x="291069" y="110941"/>
                  </a:cubicBezTo>
                  <a:cubicBezTo>
                    <a:pt x="283948" y="111363"/>
                    <a:pt x="278510" y="117476"/>
                    <a:pt x="278925" y="124605"/>
                  </a:cubicBezTo>
                  <a:cubicBezTo>
                    <a:pt x="279315" y="131115"/>
                    <a:pt x="284485" y="136318"/>
                    <a:pt x="290996" y="136741"/>
                  </a:cubicBezTo>
                  <a:cubicBezTo>
                    <a:pt x="298539" y="136789"/>
                    <a:pt x="304684" y="130709"/>
                    <a:pt x="304733" y="123166"/>
                  </a:cubicBezTo>
                  <a:cubicBezTo>
                    <a:pt x="304733" y="123142"/>
                    <a:pt x="304733" y="123109"/>
                    <a:pt x="304733" y="123085"/>
                  </a:cubicBezTo>
                  <a:close/>
                  <a:moveTo>
                    <a:pt x="345375" y="123085"/>
                  </a:moveTo>
                  <a:cubicBezTo>
                    <a:pt x="345416" y="115501"/>
                    <a:pt x="339303" y="109315"/>
                    <a:pt x="331720" y="109266"/>
                  </a:cubicBezTo>
                  <a:cubicBezTo>
                    <a:pt x="324136" y="109225"/>
                    <a:pt x="317950" y="115338"/>
                    <a:pt x="317901" y="122922"/>
                  </a:cubicBezTo>
                  <a:cubicBezTo>
                    <a:pt x="317860" y="130506"/>
                    <a:pt x="323973" y="136692"/>
                    <a:pt x="331557" y="136741"/>
                  </a:cubicBezTo>
                  <a:cubicBezTo>
                    <a:pt x="331581" y="136741"/>
                    <a:pt x="331614" y="136741"/>
                    <a:pt x="331638" y="136741"/>
                  </a:cubicBezTo>
                  <a:lnTo>
                    <a:pt x="331638" y="136741"/>
                  </a:lnTo>
                  <a:cubicBezTo>
                    <a:pt x="339092" y="136789"/>
                    <a:pt x="345164" y="130782"/>
                    <a:pt x="345213" y="123329"/>
                  </a:cubicBezTo>
                  <a:cubicBezTo>
                    <a:pt x="345213" y="123304"/>
                    <a:pt x="345213" y="123272"/>
                    <a:pt x="345213" y="123247"/>
                  </a:cubicBezTo>
                  <a:lnTo>
                    <a:pt x="345213" y="123247"/>
                  </a:lnTo>
                  <a:close/>
                  <a:moveTo>
                    <a:pt x="386018" y="123085"/>
                  </a:moveTo>
                  <a:cubicBezTo>
                    <a:pt x="386059" y="115501"/>
                    <a:pt x="379946" y="109315"/>
                    <a:pt x="372362" y="109266"/>
                  </a:cubicBezTo>
                  <a:cubicBezTo>
                    <a:pt x="364778" y="109225"/>
                    <a:pt x="358592" y="115338"/>
                    <a:pt x="358544" y="122922"/>
                  </a:cubicBezTo>
                  <a:cubicBezTo>
                    <a:pt x="358503" y="130506"/>
                    <a:pt x="364616" y="136692"/>
                    <a:pt x="372199" y="136741"/>
                  </a:cubicBezTo>
                  <a:cubicBezTo>
                    <a:pt x="372224" y="136741"/>
                    <a:pt x="372256" y="136741"/>
                    <a:pt x="372281" y="136741"/>
                  </a:cubicBezTo>
                  <a:lnTo>
                    <a:pt x="372281" y="136741"/>
                  </a:lnTo>
                  <a:cubicBezTo>
                    <a:pt x="379734" y="136879"/>
                    <a:pt x="385879" y="130945"/>
                    <a:pt x="386018" y="123491"/>
                  </a:cubicBezTo>
                  <a:cubicBezTo>
                    <a:pt x="386018" y="123467"/>
                    <a:pt x="386018" y="123434"/>
                    <a:pt x="386018" y="123410"/>
                  </a:cubicBezTo>
                  <a:lnTo>
                    <a:pt x="386018" y="123410"/>
                  </a:lnTo>
                  <a:close/>
                  <a:moveTo>
                    <a:pt x="426660" y="123085"/>
                  </a:moveTo>
                  <a:cubicBezTo>
                    <a:pt x="426701" y="115501"/>
                    <a:pt x="420588" y="109315"/>
                    <a:pt x="413005" y="109266"/>
                  </a:cubicBezTo>
                  <a:cubicBezTo>
                    <a:pt x="405421" y="109225"/>
                    <a:pt x="399235" y="115338"/>
                    <a:pt x="399186" y="122922"/>
                  </a:cubicBezTo>
                  <a:cubicBezTo>
                    <a:pt x="399145" y="130506"/>
                    <a:pt x="405258" y="136692"/>
                    <a:pt x="412842" y="136741"/>
                  </a:cubicBezTo>
                  <a:cubicBezTo>
                    <a:pt x="412866" y="136741"/>
                    <a:pt x="412899" y="136741"/>
                    <a:pt x="412923" y="136741"/>
                  </a:cubicBezTo>
                  <a:lnTo>
                    <a:pt x="412923" y="136741"/>
                  </a:lnTo>
                  <a:cubicBezTo>
                    <a:pt x="420377" y="136741"/>
                    <a:pt x="426416" y="130701"/>
                    <a:pt x="426416" y="123247"/>
                  </a:cubicBezTo>
                  <a:lnTo>
                    <a:pt x="426416" y="123247"/>
                  </a:lnTo>
                  <a:close/>
                  <a:moveTo>
                    <a:pt x="467303" y="123085"/>
                  </a:moveTo>
                  <a:cubicBezTo>
                    <a:pt x="467344" y="115501"/>
                    <a:pt x="461231" y="109315"/>
                    <a:pt x="453647" y="109266"/>
                  </a:cubicBezTo>
                  <a:cubicBezTo>
                    <a:pt x="446063" y="109225"/>
                    <a:pt x="439877" y="115338"/>
                    <a:pt x="439829" y="122922"/>
                  </a:cubicBezTo>
                  <a:cubicBezTo>
                    <a:pt x="439788" y="130506"/>
                    <a:pt x="445901" y="136692"/>
                    <a:pt x="453484" y="136741"/>
                  </a:cubicBezTo>
                  <a:cubicBezTo>
                    <a:pt x="453541" y="136741"/>
                    <a:pt x="453590" y="136741"/>
                    <a:pt x="453647" y="136741"/>
                  </a:cubicBezTo>
                  <a:lnTo>
                    <a:pt x="453647" y="136741"/>
                  </a:lnTo>
                  <a:cubicBezTo>
                    <a:pt x="461052" y="136879"/>
                    <a:pt x="467164" y="130977"/>
                    <a:pt x="467303" y="123572"/>
                  </a:cubicBezTo>
                  <a:cubicBezTo>
                    <a:pt x="467303" y="123524"/>
                    <a:pt x="467303" y="123467"/>
                    <a:pt x="467303" y="123410"/>
                  </a:cubicBezTo>
                  <a:lnTo>
                    <a:pt x="467303" y="123410"/>
                  </a:lnTo>
                  <a:close/>
                  <a:moveTo>
                    <a:pt x="507945" y="123085"/>
                  </a:moveTo>
                  <a:cubicBezTo>
                    <a:pt x="507986" y="115501"/>
                    <a:pt x="501873" y="109315"/>
                    <a:pt x="494290" y="109266"/>
                  </a:cubicBezTo>
                  <a:cubicBezTo>
                    <a:pt x="486706" y="109225"/>
                    <a:pt x="480520" y="115338"/>
                    <a:pt x="480471" y="122922"/>
                  </a:cubicBezTo>
                  <a:cubicBezTo>
                    <a:pt x="480430" y="130506"/>
                    <a:pt x="486543" y="136692"/>
                    <a:pt x="494127" y="136741"/>
                  </a:cubicBezTo>
                  <a:cubicBezTo>
                    <a:pt x="494184" y="136741"/>
                    <a:pt x="494232" y="136741"/>
                    <a:pt x="494290" y="136741"/>
                  </a:cubicBezTo>
                  <a:lnTo>
                    <a:pt x="494290" y="136741"/>
                  </a:lnTo>
                  <a:cubicBezTo>
                    <a:pt x="501743" y="136741"/>
                    <a:pt x="507783" y="130701"/>
                    <a:pt x="507783" y="123247"/>
                  </a:cubicBezTo>
                  <a:lnTo>
                    <a:pt x="507783" y="123247"/>
                  </a:lnTo>
                  <a:close/>
                  <a:moveTo>
                    <a:pt x="442917" y="279883"/>
                  </a:moveTo>
                  <a:cubicBezTo>
                    <a:pt x="442917" y="272300"/>
                    <a:pt x="436764" y="266146"/>
                    <a:pt x="429180" y="266146"/>
                  </a:cubicBezTo>
                  <a:cubicBezTo>
                    <a:pt x="421596" y="266146"/>
                    <a:pt x="415443" y="272300"/>
                    <a:pt x="415443" y="279883"/>
                  </a:cubicBezTo>
                  <a:cubicBezTo>
                    <a:pt x="415443" y="287467"/>
                    <a:pt x="421596" y="293620"/>
                    <a:pt x="429180" y="293620"/>
                  </a:cubicBezTo>
                  <a:lnTo>
                    <a:pt x="429180" y="293620"/>
                  </a:lnTo>
                  <a:cubicBezTo>
                    <a:pt x="436658" y="293669"/>
                    <a:pt x="442787" y="287687"/>
                    <a:pt x="442917" y="280209"/>
                  </a:cubicBezTo>
                  <a:lnTo>
                    <a:pt x="442917" y="280209"/>
                  </a:lnTo>
                  <a:close/>
                  <a:moveTo>
                    <a:pt x="483560" y="279883"/>
                  </a:moveTo>
                  <a:cubicBezTo>
                    <a:pt x="483560" y="272300"/>
                    <a:pt x="477406" y="266146"/>
                    <a:pt x="469823" y="266146"/>
                  </a:cubicBezTo>
                  <a:cubicBezTo>
                    <a:pt x="462239" y="266146"/>
                    <a:pt x="456086" y="272300"/>
                    <a:pt x="456086" y="279883"/>
                  </a:cubicBezTo>
                  <a:cubicBezTo>
                    <a:pt x="456086" y="287467"/>
                    <a:pt x="462239" y="293620"/>
                    <a:pt x="469823" y="293620"/>
                  </a:cubicBezTo>
                  <a:lnTo>
                    <a:pt x="469823" y="293620"/>
                  </a:lnTo>
                  <a:cubicBezTo>
                    <a:pt x="477317" y="293620"/>
                    <a:pt x="483397" y="287540"/>
                    <a:pt x="483397" y="280046"/>
                  </a:cubicBezTo>
                  <a:lnTo>
                    <a:pt x="483397" y="280046"/>
                  </a:lnTo>
                  <a:close/>
                  <a:moveTo>
                    <a:pt x="524202" y="279883"/>
                  </a:moveTo>
                  <a:cubicBezTo>
                    <a:pt x="524202" y="272300"/>
                    <a:pt x="518049" y="266146"/>
                    <a:pt x="510465" y="266146"/>
                  </a:cubicBezTo>
                  <a:cubicBezTo>
                    <a:pt x="502881" y="266146"/>
                    <a:pt x="496728" y="272300"/>
                    <a:pt x="496728" y="279883"/>
                  </a:cubicBezTo>
                  <a:cubicBezTo>
                    <a:pt x="496728" y="287467"/>
                    <a:pt x="502881" y="293620"/>
                    <a:pt x="510465" y="293620"/>
                  </a:cubicBezTo>
                  <a:lnTo>
                    <a:pt x="510465" y="293620"/>
                  </a:lnTo>
                  <a:cubicBezTo>
                    <a:pt x="517960" y="293620"/>
                    <a:pt x="524040" y="287540"/>
                    <a:pt x="524040" y="280046"/>
                  </a:cubicBezTo>
                  <a:lnTo>
                    <a:pt x="524040" y="280046"/>
                  </a:lnTo>
                  <a:close/>
                  <a:moveTo>
                    <a:pt x="564845" y="279883"/>
                  </a:moveTo>
                  <a:cubicBezTo>
                    <a:pt x="564845" y="272300"/>
                    <a:pt x="558691" y="266146"/>
                    <a:pt x="551108" y="266146"/>
                  </a:cubicBezTo>
                  <a:cubicBezTo>
                    <a:pt x="543524" y="266146"/>
                    <a:pt x="537371" y="272300"/>
                    <a:pt x="537371" y="279883"/>
                  </a:cubicBezTo>
                  <a:cubicBezTo>
                    <a:pt x="537371" y="287467"/>
                    <a:pt x="543524" y="293620"/>
                    <a:pt x="551108" y="293620"/>
                  </a:cubicBezTo>
                  <a:lnTo>
                    <a:pt x="551108" y="293620"/>
                  </a:lnTo>
                  <a:cubicBezTo>
                    <a:pt x="558602" y="293710"/>
                    <a:pt x="564756" y="287703"/>
                    <a:pt x="564845" y="280209"/>
                  </a:cubicBezTo>
                  <a:cubicBezTo>
                    <a:pt x="564845" y="280209"/>
                    <a:pt x="564845" y="280209"/>
                    <a:pt x="564845" y="280209"/>
                  </a:cubicBezTo>
                  <a:lnTo>
                    <a:pt x="564845" y="280209"/>
                  </a:lnTo>
                  <a:close/>
                  <a:moveTo>
                    <a:pt x="605487" y="279883"/>
                  </a:moveTo>
                  <a:cubicBezTo>
                    <a:pt x="605487" y="272300"/>
                    <a:pt x="599334" y="266146"/>
                    <a:pt x="591750" y="266146"/>
                  </a:cubicBezTo>
                  <a:cubicBezTo>
                    <a:pt x="584166" y="266146"/>
                    <a:pt x="578013" y="272300"/>
                    <a:pt x="578013" y="279883"/>
                  </a:cubicBezTo>
                  <a:cubicBezTo>
                    <a:pt x="578013" y="287467"/>
                    <a:pt x="584166" y="293620"/>
                    <a:pt x="591750" y="293620"/>
                  </a:cubicBezTo>
                  <a:lnTo>
                    <a:pt x="591750" y="293620"/>
                  </a:lnTo>
                  <a:cubicBezTo>
                    <a:pt x="599245" y="293620"/>
                    <a:pt x="605325" y="287540"/>
                    <a:pt x="605325" y="280046"/>
                  </a:cubicBezTo>
                  <a:lnTo>
                    <a:pt x="605325" y="280046"/>
                  </a:lnTo>
                  <a:close/>
                  <a:moveTo>
                    <a:pt x="646130" y="279883"/>
                  </a:moveTo>
                  <a:cubicBezTo>
                    <a:pt x="646130" y="272300"/>
                    <a:pt x="639976" y="266146"/>
                    <a:pt x="632393" y="266146"/>
                  </a:cubicBezTo>
                  <a:cubicBezTo>
                    <a:pt x="624809" y="266146"/>
                    <a:pt x="618656" y="272300"/>
                    <a:pt x="618656" y="279883"/>
                  </a:cubicBezTo>
                  <a:cubicBezTo>
                    <a:pt x="618656" y="287467"/>
                    <a:pt x="624809" y="293620"/>
                    <a:pt x="632393" y="293620"/>
                  </a:cubicBezTo>
                  <a:cubicBezTo>
                    <a:pt x="632417" y="293620"/>
                    <a:pt x="632450" y="293620"/>
                    <a:pt x="632474" y="293620"/>
                  </a:cubicBezTo>
                  <a:lnTo>
                    <a:pt x="632474" y="293620"/>
                  </a:lnTo>
                  <a:cubicBezTo>
                    <a:pt x="639928" y="293710"/>
                    <a:pt x="646041" y="287744"/>
                    <a:pt x="646130" y="280290"/>
                  </a:cubicBezTo>
                  <a:cubicBezTo>
                    <a:pt x="646130" y="280265"/>
                    <a:pt x="646130" y="280233"/>
                    <a:pt x="646130" y="280209"/>
                  </a:cubicBezTo>
                  <a:lnTo>
                    <a:pt x="646130" y="280209"/>
                  </a:lnTo>
                  <a:close/>
                  <a:moveTo>
                    <a:pt x="441617" y="392301"/>
                  </a:moveTo>
                  <a:cubicBezTo>
                    <a:pt x="441617" y="384717"/>
                    <a:pt x="435464" y="378563"/>
                    <a:pt x="427880" y="378563"/>
                  </a:cubicBezTo>
                  <a:cubicBezTo>
                    <a:pt x="420296" y="378563"/>
                    <a:pt x="414143" y="384717"/>
                    <a:pt x="414143" y="392301"/>
                  </a:cubicBezTo>
                  <a:cubicBezTo>
                    <a:pt x="414143" y="399884"/>
                    <a:pt x="420296" y="406038"/>
                    <a:pt x="427880" y="406038"/>
                  </a:cubicBezTo>
                  <a:lnTo>
                    <a:pt x="427880" y="406038"/>
                  </a:lnTo>
                  <a:cubicBezTo>
                    <a:pt x="435358" y="406086"/>
                    <a:pt x="441487" y="400104"/>
                    <a:pt x="441617" y="392626"/>
                  </a:cubicBezTo>
                  <a:lnTo>
                    <a:pt x="441617" y="392626"/>
                  </a:lnTo>
                  <a:close/>
                  <a:moveTo>
                    <a:pt x="482260" y="392301"/>
                  </a:moveTo>
                  <a:cubicBezTo>
                    <a:pt x="482260" y="384717"/>
                    <a:pt x="476106" y="378563"/>
                    <a:pt x="468522" y="378563"/>
                  </a:cubicBezTo>
                  <a:cubicBezTo>
                    <a:pt x="460938" y="378563"/>
                    <a:pt x="454785" y="384717"/>
                    <a:pt x="454785" y="392301"/>
                  </a:cubicBezTo>
                  <a:cubicBezTo>
                    <a:pt x="454785" y="399884"/>
                    <a:pt x="460938" y="406038"/>
                    <a:pt x="468522" y="406038"/>
                  </a:cubicBezTo>
                  <a:lnTo>
                    <a:pt x="468522" y="406038"/>
                  </a:lnTo>
                  <a:cubicBezTo>
                    <a:pt x="476017" y="406038"/>
                    <a:pt x="482097" y="399958"/>
                    <a:pt x="482097" y="392463"/>
                  </a:cubicBezTo>
                  <a:lnTo>
                    <a:pt x="482097" y="392463"/>
                  </a:lnTo>
                  <a:close/>
                  <a:moveTo>
                    <a:pt x="522902" y="392301"/>
                  </a:moveTo>
                  <a:cubicBezTo>
                    <a:pt x="522902" y="384717"/>
                    <a:pt x="516749" y="378563"/>
                    <a:pt x="509165" y="378563"/>
                  </a:cubicBezTo>
                  <a:cubicBezTo>
                    <a:pt x="501581" y="378563"/>
                    <a:pt x="495428" y="384717"/>
                    <a:pt x="495428" y="392301"/>
                  </a:cubicBezTo>
                  <a:cubicBezTo>
                    <a:pt x="495428" y="399884"/>
                    <a:pt x="501581" y="406038"/>
                    <a:pt x="509165" y="406038"/>
                  </a:cubicBezTo>
                  <a:lnTo>
                    <a:pt x="509165" y="406038"/>
                  </a:lnTo>
                  <a:cubicBezTo>
                    <a:pt x="516659" y="406038"/>
                    <a:pt x="522739" y="399958"/>
                    <a:pt x="522739" y="392463"/>
                  </a:cubicBezTo>
                  <a:lnTo>
                    <a:pt x="522739" y="392463"/>
                  </a:lnTo>
                  <a:close/>
                  <a:moveTo>
                    <a:pt x="563545" y="392301"/>
                  </a:moveTo>
                  <a:cubicBezTo>
                    <a:pt x="563545" y="384717"/>
                    <a:pt x="557391" y="378563"/>
                    <a:pt x="549807" y="378563"/>
                  </a:cubicBezTo>
                  <a:cubicBezTo>
                    <a:pt x="542223" y="378563"/>
                    <a:pt x="536070" y="384717"/>
                    <a:pt x="536070" y="392301"/>
                  </a:cubicBezTo>
                  <a:cubicBezTo>
                    <a:pt x="536070" y="399884"/>
                    <a:pt x="542223" y="406038"/>
                    <a:pt x="549807" y="406038"/>
                  </a:cubicBezTo>
                  <a:lnTo>
                    <a:pt x="549807" y="406038"/>
                  </a:lnTo>
                  <a:cubicBezTo>
                    <a:pt x="557302" y="406127"/>
                    <a:pt x="563455" y="400120"/>
                    <a:pt x="563545" y="392626"/>
                  </a:cubicBezTo>
                  <a:cubicBezTo>
                    <a:pt x="563545" y="392626"/>
                    <a:pt x="563545" y="392626"/>
                    <a:pt x="563545" y="392626"/>
                  </a:cubicBezTo>
                  <a:lnTo>
                    <a:pt x="563545" y="392626"/>
                  </a:lnTo>
                  <a:close/>
                  <a:moveTo>
                    <a:pt x="604187" y="392301"/>
                  </a:moveTo>
                  <a:cubicBezTo>
                    <a:pt x="604187" y="384717"/>
                    <a:pt x="598034" y="378563"/>
                    <a:pt x="590450" y="378563"/>
                  </a:cubicBezTo>
                  <a:cubicBezTo>
                    <a:pt x="582866" y="378563"/>
                    <a:pt x="576713" y="384717"/>
                    <a:pt x="576713" y="392301"/>
                  </a:cubicBezTo>
                  <a:cubicBezTo>
                    <a:pt x="576713" y="399884"/>
                    <a:pt x="582866" y="406038"/>
                    <a:pt x="590450" y="406038"/>
                  </a:cubicBezTo>
                  <a:lnTo>
                    <a:pt x="590450" y="406038"/>
                  </a:lnTo>
                  <a:cubicBezTo>
                    <a:pt x="597904" y="406038"/>
                    <a:pt x="603943" y="399998"/>
                    <a:pt x="603943" y="392544"/>
                  </a:cubicBezTo>
                  <a:cubicBezTo>
                    <a:pt x="603943" y="392520"/>
                    <a:pt x="603943" y="392488"/>
                    <a:pt x="603943" y="392463"/>
                  </a:cubicBezTo>
                  <a:lnTo>
                    <a:pt x="603943" y="392463"/>
                  </a:lnTo>
                  <a:close/>
                  <a:moveTo>
                    <a:pt x="644830" y="392301"/>
                  </a:moveTo>
                  <a:cubicBezTo>
                    <a:pt x="644830" y="384717"/>
                    <a:pt x="638676" y="378563"/>
                    <a:pt x="631092" y="378563"/>
                  </a:cubicBezTo>
                  <a:cubicBezTo>
                    <a:pt x="623508" y="378563"/>
                    <a:pt x="617355" y="384717"/>
                    <a:pt x="617355" y="392301"/>
                  </a:cubicBezTo>
                  <a:cubicBezTo>
                    <a:pt x="617355" y="399884"/>
                    <a:pt x="623508" y="406038"/>
                    <a:pt x="631092" y="406038"/>
                  </a:cubicBezTo>
                  <a:cubicBezTo>
                    <a:pt x="631117" y="406038"/>
                    <a:pt x="631149" y="406038"/>
                    <a:pt x="631173" y="406038"/>
                  </a:cubicBezTo>
                  <a:lnTo>
                    <a:pt x="631173" y="406038"/>
                  </a:lnTo>
                  <a:cubicBezTo>
                    <a:pt x="638627" y="406127"/>
                    <a:pt x="644740" y="400161"/>
                    <a:pt x="644830" y="392707"/>
                  </a:cubicBezTo>
                  <a:cubicBezTo>
                    <a:pt x="644830" y="392683"/>
                    <a:pt x="644830" y="392650"/>
                    <a:pt x="644830" y="392626"/>
                  </a:cubicBezTo>
                  <a:lnTo>
                    <a:pt x="644830" y="39262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 name="Google Shape;2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 name="Google Shape;29;p4"/>
          <p:cNvSpPr txBox="1"/>
          <p:nvPr>
            <p:ph idx="1" type="body"/>
          </p:nvPr>
        </p:nvSpPr>
        <p:spPr>
          <a:xfrm>
            <a:off x="720000" y="1108063"/>
            <a:ext cx="7704000" cy="402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grpSp>
        <p:nvGrpSpPr>
          <p:cNvPr id="31" name="Google Shape;31;p5"/>
          <p:cNvGrpSpPr/>
          <p:nvPr/>
        </p:nvGrpSpPr>
        <p:grpSpPr>
          <a:xfrm>
            <a:off x="-1889882" y="-2665463"/>
            <a:ext cx="11164449" cy="9216288"/>
            <a:chOff x="-1889882" y="-2665463"/>
            <a:chExt cx="11164449" cy="9216288"/>
          </a:xfrm>
        </p:grpSpPr>
        <p:sp>
          <p:nvSpPr>
            <p:cNvPr id="32" name="Google Shape;32;p5"/>
            <p:cNvSpPr/>
            <p:nvPr/>
          </p:nvSpPr>
          <p:spPr>
            <a:xfrm rot="413639">
              <a:off x="6660988" y="4412558"/>
              <a:ext cx="2502879" cy="1995266"/>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5"/>
            <p:cNvSpPr/>
            <p:nvPr/>
          </p:nvSpPr>
          <p:spPr>
            <a:xfrm rot="1397564">
              <a:off x="-1382452" y="-2205071"/>
              <a:ext cx="2984344" cy="3181591"/>
            </a:xfrm>
            <a:custGeom>
              <a:rect b="b" l="l" r="r" t="t"/>
              <a:pathLst>
                <a:path extrusionOk="0" h="3185047" w="2987585">
                  <a:moveTo>
                    <a:pt x="1104335" y="26456"/>
                  </a:moveTo>
                  <a:cubicBezTo>
                    <a:pt x="868174" y="65284"/>
                    <a:pt x="642640" y="150858"/>
                    <a:pt x="450794" y="298736"/>
                  </a:cubicBezTo>
                  <a:cubicBezTo>
                    <a:pt x="171706" y="514060"/>
                    <a:pt x="16951" y="835447"/>
                    <a:pt x="767" y="1185174"/>
                  </a:cubicBezTo>
                  <a:cubicBezTo>
                    <a:pt x="-9860" y="1416057"/>
                    <a:pt x="45221" y="1641174"/>
                    <a:pt x="111902" y="1860387"/>
                  </a:cubicBezTo>
                  <a:cubicBezTo>
                    <a:pt x="197475" y="2142114"/>
                    <a:pt x="252765" y="2463640"/>
                    <a:pt x="431414" y="2704734"/>
                  </a:cubicBezTo>
                  <a:cubicBezTo>
                    <a:pt x="709946" y="3079813"/>
                    <a:pt x="1248185" y="3238041"/>
                    <a:pt x="1698351" y="3170944"/>
                  </a:cubicBezTo>
                  <a:cubicBezTo>
                    <a:pt x="1989176" y="3127532"/>
                    <a:pt x="2296464" y="2962566"/>
                    <a:pt x="2385997" y="2663891"/>
                  </a:cubicBezTo>
                  <a:cubicBezTo>
                    <a:pt x="2419129" y="2553382"/>
                    <a:pt x="2435243" y="2434676"/>
                    <a:pt x="2491853" y="2332501"/>
                  </a:cubicBezTo>
                  <a:cubicBezTo>
                    <a:pt x="2559714" y="2210114"/>
                    <a:pt x="2682726" y="2138641"/>
                    <a:pt x="2776149" y="2038967"/>
                  </a:cubicBezTo>
                  <a:cubicBezTo>
                    <a:pt x="2891590" y="1915885"/>
                    <a:pt x="2938059" y="1762519"/>
                    <a:pt x="2966815" y="1600332"/>
                  </a:cubicBezTo>
                  <a:cubicBezTo>
                    <a:pt x="3029744" y="1245257"/>
                    <a:pt x="2943823" y="869135"/>
                    <a:pt x="2736349" y="574559"/>
                  </a:cubicBezTo>
                  <a:cubicBezTo>
                    <a:pt x="2519845" y="267271"/>
                    <a:pt x="2198666" y="102236"/>
                    <a:pt x="1834005" y="37500"/>
                  </a:cubicBezTo>
                  <a:cubicBezTo>
                    <a:pt x="1793996" y="30554"/>
                    <a:pt x="1753779" y="24372"/>
                    <a:pt x="1713423" y="19302"/>
                  </a:cubicBezTo>
                  <a:cubicBezTo>
                    <a:pt x="1513242" y="-5912"/>
                    <a:pt x="1304864" y="-6745"/>
                    <a:pt x="1104335" y="26456"/>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 name="Google Shape;34;p5"/>
          <p:cNvGrpSpPr/>
          <p:nvPr/>
        </p:nvGrpSpPr>
        <p:grpSpPr>
          <a:xfrm>
            <a:off x="-129830" y="-482918"/>
            <a:ext cx="9450022" cy="4350376"/>
            <a:chOff x="-129830" y="-482918"/>
            <a:chExt cx="9450022" cy="4350376"/>
          </a:xfrm>
        </p:grpSpPr>
        <p:grpSp>
          <p:nvGrpSpPr>
            <p:cNvPr id="35" name="Google Shape;35;p5"/>
            <p:cNvGrpSpPr/>
            <p:nvPr/>
          </p:nvGrpSpPr>
          <p:grpSpPr>
            <a:xfrm>
              <a:off x="-129830" y="3013234"/>
              <a:ext cx="646623" cy="854224"/>
              <a:chOff x="-129830" y="3390059"/>
              <a:chExt cx="646623" cy="854224"/>
            </a:xfrm>
          </p:grpSpPr>
          <p:sp>
            <p:nvSpPr>
              <p:cNvPr id="36" name="Google Shape;36;p5"/>
              <p:cNvSpPr/>
              <p:nvPr/>
            </p:nvSpPr>
            <p:spPr>
              <a:xfrm>
                <a:off x="-129830" y="3390059"/>
                <a:ext cx="646623" cy="407481"/>
              </a:xfrm>
              <a:custGeom>
                <a:rect b="b" l="l" r="r" t="t"/>
                <a:pathLst>
                  <a:path extrusionOk="0" h="407481" w="646623">
                    <a:moveTo>
                      <a:pt x="58927" y="25217"/>
                    </a:moveTo>
                    <a:lnTo>
                      <a:pt x="11213" y="25217"/>
                    </a:lnTo>
                    <a:cubicBezTo>
                      <a:pt x="4702" y="24452"/>
                      <a:pt x="44" y="18551"/>
                      <a:pt x="817" y="12040"/>
                    </a:cubicBezTo>
                    <a:cubicBezTo>
                      <a:pt x="1459" y="6586"/>
                      <a:pt x="5758" y="2286"/>
                      <a:pt x="11213" y="1644"/>
                    </a:cubicBezTo>
                    <a:lnTo>
                      <a:pt x="58927" y="1644"/>
                    </a:lnTo>
                    <a:cubicBezTo>
                      <a:pt x="65438" y="855"/>
                      <a:pt x="71348" y="5497"/>
                      <a:pt x="72136" y="12008"/>
                    </a:cubicBezTo>
                    <a:cubicBezTo>
                      <a:pt x="72924" y="18519"/>
                      <a:pt x="68283" y="24428"/>
                      <a:pt x="61772" y="25217"/>
                    </a:cubicBezTo>
                    <a:close/>
                    <a:moveTo>
                      <a:pt x="70794" y="67891"/>
                    </a:moveTo>
                    <a:cubicBezTo>
                      <a:pt x="70844" y="61470"/>
                      <a:pt x="65674" y="56235"/>
                      <a:pt x="59252" y="56186"/>
                    </a:cubicBezTo>
                    <a:cubicBezTo>
                      <a:pt x="59196" y="56186"/>
                      <a:pt x="59146" y="56186"/>
                      <a:pt x="59090" y="56186"/>
                    </a:cubicBezTo>
                    <a:lnTo>
                      <a:pt x="11213" y="56186"/>
                    </a:lnTo>
                    <a:cubicBezTo>
                      <a:pt x="4702" y="56950"/>
                      <a:pt x="44" y="62851"/>
                      <a:pt x="817" y="69362"/>
                    </a:cubicBezTo>
                    <a:cubicBezTo>
                      <a:pt x="1459" y="74817"/>
                      <a:pt x="5758" y="79117"/>
                      <a:pt x="11213" y="79759"/>
                    </a:cubicBezTo>
                    <a:lnTo>
                      <a:pt x="58927" y="79759"/>
                    </a:lnTo>
                    <a:cubicBezTo>
                      <a:pt x="65478" y="79759"/>
                      <a:pt x="70794" y="74443"/>
                      <a:pt x="70794" y="67891"/>
                    </a:cubicBezTo>
                    <a:close/>
                    <a:moveTo>
                      <a:pt x="70794" y="122596"/>
                    </a:moveTo>
                    <a:cubicBezTo>
                      <a:pt x="70794" y="116044"/>
                      <a:pt x="65478" y="110728"/>
                      <a:pt x="58927" y="110728"/>
                    </a:cubicBezTo>
                    <a:lnTo>
                      <a:pt x="11213" y="110728"/>
                    </a:lnTo>
                    <a:cubicBezTo>
                      <a:pt x="4702" y="111492"/>
                      <a:pt x="44" y="117394"/>
                      <a:pt x="817" y="123905"/>
                    </a:cubicBezTo>
                    <a:cubicBezTo>
                      <a:pt x="1459" y="129359"/>
                      <a:pt x="5758" y="133659"/>
                      <a:pt x="11213" y="134301"/>
                    </a:cubicBezTo>
                    <a:lnTo>
                      <a:pt x="58927" y="134301"/>
                    </a:lnTo>
                    <a:cubicBezTo>
                      <a:pt x="65373" y="134350"/>
                      <a:pt x="70664" y="129204"/>
                      <a:pt x="70794" y="122759"/>
                    </a:cubicBezTo>
                    <a:lnTo>
                      <a:pt x="70794" y="122759"/>
                    </a:lnTo>
                    <a:close/>
                    <a:moveTo>
                      <a:pt x="70794" y="177138"/>
                    </a:moveTo>
                    <a:cubicBezTo>
                      <a:pt x="70794" y="170587"/>
                      <a:pt x="65478" y="165271"/>
                      <a:pt x="58927" y="165271"/>
                    </a:cubicBezTo>
                    <a:lnTo>
                      <a:pt x="11213" y="165271"/>
                    </a:lnTo>
                    <a:cubicBezTo>
                      <a:pt x="4726" y="165807"/>
                      <a:pt x="-94" y="171505"/>
                      <a:pt x="442" y="177992"/>
                    </a:cubicBezTo>
                    <a:cubicBezTo>
                      <a:pt x="922" y="183730"/>
                      <a:pt x="5474" y="188282"/>
                      <a:pt x="11213" y="188762"/>
                    </a:cubicBezTo>
                    <a:lnTo>
                      <a:pt x="58927" y="188762"/>
                    </a:lnTo>
                    <a:cubicBezTo>
                      <a:pt x="65348" y="188900"/>
                      <a:pt x="70656" y="183804"/>
                      <a:pt x="70794" y="177382"/>
                    </a:cubicBezTo>
                    <a:cubicBezTo>
                      <a:pt x="70794" y="177358"/>
                      <a:pt x="70794" y="177325"/>
                      <a:pt x="70794" y="177301"/>
                    </a:cubicBezTo>
                    <a:lnTo>
                      <a:pt x="70794" y="177301"/>
                    </a:lnTo>
                    <a:close/>
                    <a:moveTo>
                      <a:pt x="70794" y="231599"/>
                    </a:moveTo>
                    <a:cubicBezTo>
                      <a:pt x="70794" y="225088"/>
                      <a:pt x="65519" y="219813"/>
                      <a:pt x="59008" y="219813"/>
                    </a:cubicBezTo>
                    <a:cubicBezTo>
                      <a:pt x="58984" y="219813"/>
                      <a:pt x="58951" y="219813"/>
                      <a:pt x="58927" y="219813"/>
                    </a:cubicBezTo>
                    <a:lnTo>
                      <a:pt x="11213" y="219813"/>
                    </a:lnTo>
                    <a:cubicBezTo>
                      <a:pt x="4726" y="220349"/>
                      <a:pt x="-94" y="226047"/>
                      <a:pt x="442" y="232534"/>
                    </a:cubicBezTo>
                    <a:cubicBezTo>
                      <a:pt x="922" y="238273"/>
                      <a:pt x="5474" y="242825"/>
                      <a:pt x="11213" y="243304"/>
                    </a:cubicBezTo>
                    <a:lnTo>
                      <a:pt x="58927" y="243304"/>
                    </a:lnTo>
                    <a:cubicBezTo>
                      <a:pt x="65365" y="243394"/>
                      <a:pt x="70664" y="238273"/>
                      <a:pt x="70794" y="231843"/>
                    </a:cubicBezTo>
                    <a:lnTo>
                      <a:pt x="70794" y="231843"/>
                    </a:lnTo>
                    <a:close/>
                    <a:moveTo>
                      <a:pt x="70794" y="286141"/>
                    </a:moveTo>
                    <a:cubicBezTo>
                      <a:pt x="70794" y="279590"/>
                      <a:pt x="65478" y="274274"/>
                      <a:pt x="58927" y="274274"/>
                    </a:cubicBezTo>
                    <a:lnTo>
                      <a:pt x="11213" y="274274"/>
                    </a:lnTo>
                    <a:cubicBezTo>
                      <a:pt x="4702" y="275038"/>
                      <a:pt x="44" y="280939"/>
                      <a:pt x="817" y="287450"/>
                    </a:cubicBezTo>
                    <a:cubicBezTo>
                      <a:pt x="1459" y="292904"/>
                      <a:pt x="5758" y="297204"/>
                      <a:pt x="11213" y="297846"/>
                    </a:cubicBezTo>
                    <a:lnTo>
                      <a:pt x="58927" y="297846"/>
                    </a:lnTo>
                    <a:cubicBezTo>
                      <a:pt x="65389" y="297936"/>
                      <a:pt x="70705" y="292766"/>
                      <a:pt x="70794" y="286304"/>
                    </a:cubicBezTo>
                    <a:cubicBezTo>
                      <a:pt x="70794" y="286304"/>
                      <a:pt x="70794" y="286304"/>
                      <a:pt x="70794" y="286304"/>
                    </a:cubicBezTo>
                    <a:lnTo>
                      <a:pt x="70794" y="286304"/>
                    </a:lnTo>
                    <a:close/>
                    <a:moveTo>
                      <a:pt x="70794" y="340683"/>
                    </a:moveTo>
                    <a:cubicBezTo>
                      <a:pt x="70794" y="334132"/>
                      <a:pt x="65478" y="328816"/>
                      <a:pt x="58927" y="328816"/>
                    </a:cubicBezTo>
                    <a:lnTo>
                      <a:pt x="11213" y="328816"/>
                    </a:lnTo>
                    <a:cubicBezTo>
                      <a:pt x="4702" y="329580"/>
                      <a:pt x="44" y="335481"/>
                      <a:pt x="817" y="341992"/>
                    </a:cubicBezTo>
                    <a:cubicBezTo>
                      <a:pt x="1459" y="347446"/>
                      <a:pt x="5758" y="351747"/>
                      <a:pt x="11213" y="352389"/>
                    </a:cubicBezTo>
                    <a:lnTo>
                      <a:pt x="58927" y="352389"/>
                    </a:lnTo>
                    <a:cubicBezTo>
                      <a:pt x="65389" y="352478"/>
                      <a:pt x="70705" y="347308"/>
                      <a:pt x="70794" y="340846"/>
                    </a:cubicBezTo>
                    <a:cubicBezTo>
                      <a:pt x="70794" y="340846"/>
                      <a:pt x="70794" y="340846"/>
                      <a:pt x="70794" y="340846"/>
                    </a:cubicBezTo>
                    <a:lnTo>
                      <a:pt x="70794" y="340846"/>
                    </a:lnTo>
                    <a:close/>
                    <a:moveTo>
                      <a:pt x="70794" y="395226"/>
                    </a:moveTo>
                    <a:cubicBezTo>
                      <a:pt x="70794" y="388674"/>
                      <a:pt x="65478" y="383358"/>
                      <a:pt x="58927" y="383358"/>
                    </a:cubicBezTo>
                    <a:lnTo>
                      <a:pt x="11213" y="383358"/>
                    </a:lnTo>
                    <a:cubicBezTo>
                      <a:pt x="4718" y="383448"/>
                      <a:pt x="-492" y="388731"/>
                      <a:pt x="-492" y="395226"/>
                    </a:cubicBezTo>
                    <a:cubicBezTo>
                      <a:pt x="-492" y="401688"/>
                      <a:pt x="4750" y="406931"/>
                      <a:pt x="11213" y="406931"/>
                    </a:cubicBezTo>
                    <a:lnTo>
                      <a:pt x="58927" y="406931"/>
                    </a:lnTo>
                    <a:cubicBezTo>
                      <a:pt x="65373" y="406980"/>
                      <a:pt x="70664" y="401834"/>
                      <a:pt x="70794" y="395388"/>
                    </a:cubicBezTo>
                    <a:lnTo>
                      <a:pt x="70794" y="395388"/>
                    </a:lnTo>
                    <a:close/>
                    <a:moveTo>
                      <a:pt x="249621" y="13674"/>
                    </a:moveTo>
                    <a:cubicBezTo>
                      <a:pt x="249581" y="7228"/>
                      <a:pt x="244362" y="2010"/>
                      <a:pt x="237917" y="1969"/>
                    </a:cubicBezTo>
                    <a:lnTo>
                      <a:pt x="112250" y="1969"/>
                    </a:lnTo>
                    <a:cubicBezTo>
                      <a:pt x="105755" y="1254"/>
                      <a:pt x="99887" y="5887"/>
                      <a:pt x="99082" y="12374"/>
                    </a:cubicBezTo>
                    <a:cubicBezTo>
                      <a:pt x="98277" y="18836"/>
                      <a:pt x="102853" y="24721"/>
                      <a:pt x="109315" y="25534"/>
                    </a:cubicBezTo>
                    <a:cubicBezTo>
                      <a:pt x="109348" y="25534"/>
                      <a:pt x="109373" y="25542"/>
                      <a:pt x="109405" y="25542"/>
                    </a:cubicBezTo>
                    <a:lnTo>
                      <a:pt x="237429" y="25542"/>
                    </a:lnTo>
                    <a:cubicBezTo>
                      <a:pt x="243980" y="25542"/>
                      <a:pt x="249296" y="20226"/>
                      <a:pt x="249296" y="13674"/>
                    </a:cubicBezTo>
                    <a:close/>
                    <a:moveTo>
                      <a:pt x="249621" y="68216"/>
                    </a:moveTo>
                    <a:cubicBezTo>
                      <a:pt x="249581" y="61770"/>
                      <a:pt x="244362" y="56552"/>
                      <a:pt x="237917" y="56511"/>
                    </a:cubicBezTo>
                    <a:lnTo>
                      <a:pt x="112250" y="56511"/>
                    </a:lnTo>
                    <a:cubicBezTo>
                      <a:pt x="105755" y="55796"/>
                      <a:pt x="99887" y="60429"/>
                      <a:pt x="99082" y="66916"/>
                    </a:cubicBezTo>
                    <a:cubicBezTo>
                      <a:pt x="98277" y="73378"/>
                      <a:pt x="102853" y="79263"/>
                      <a:pt x="109315" y="80076"/>
                    </a:cubicBezTo>
                    <a:cubicBezTo>
                      <a:pt x="109348" y="80076"/>
                      <a:pt x="109373" y="80084"/>
                      <a:pt x="109405" y="80084"/>
                    </a:cubicBezTo>
                    <a:lnTo>
                      <a:pt x="237429" y="80084"/>
                    </a:lnTo>
                    <a:cubicBezTo>
                      <a:pt x="243980" y="80084"/>
                      <a:pt x="249296" y="74768"/>
                      <a:pt x="249296" y="68216"/>
                    </a:cubicBezTo>
                    <a:lnTo>
                      <a:pt x="249296" y="68216"/>
                    </a:lnTo>
                    <a:close/>
                    <a:moveTo>
                      <a:pt x="249621" y="122921"/>
                    </a:moveTo>
                    <a:cubicBezTo>
                      <a:pt x="249621" y="116370"/>
                      <a:pt x="244305" y="111053"/>
                      <a:pt x="237754" y="111053"/>
                    </a:cubicBezTo>
                    <a:lnTo>
                      <a:pt x="112575" y="111053"/>
                    </a:lnTo>
                    <a:cubicBezTo>
                      <a:pt x="106064" y="110265"/>
                      <a:pt x="100155" y="114906"/>
                      <a:pt x="99366" y="121417"/>
                    </a:cubicBezTo>
                    <a:cubicBezTo>
                      <a:pt x="98578" y="127928"/>
                      <a:pt x="103219" y="133838"/>
                      <a:pt x="109730" y="134626"/>
                    </a:cubicBezTo>
                    <a:cubicBezTo>
                      <a:pt x="110673" y="134707"/>
                      <a:pt x="111632" y="134707"/>
                      <a:pt x="112575" y="134626"/>
                    </a:cubicBezTo>
                    <a:lnTo>
                      <a:pt x="237754" y="134626"/>
                    </a:lnTo>
                    <a:cubicBezTo>
                      <a:pt x="244200" y="134675"/>
                      <a:pt x="249491" y="129530"/>
                      <a:pt x="249621" y="123084"/>
                    </a:cubicBezTo>
                    <a:lnTo>
                      <a:pt x="249621" y="123084"/>
                    </a:lnTo>
                    <a:close/>
                    <a:moveTo>
                      <a:pt x="249621" y="177463"/>
                    </a:moveTo>
                    <a:cubicBezTo>
                      <a:pt x="249621" y="170912"/>
                      <a:pt x="244305" y="165596"/>
                      <a:pt x="237754" y="165596"/>
                    </a:cubicBezTo>
                    <a:lnTo>
                      <a:pt x="112575" y="165596"/>
                    </a:lnTo>
                    <a:cubicBezTo>
                      <a:pt x="105999" y="164791"/>
                      <a:pt x="100009" y="169465"/>
                      <a:pt x="99204" y="176041"/>
                    </a:cubicBezTo>
                    <a:cubicBezTo>
                      <a:pt x="98399" y="182617"/>
                      <a:pt x="103073" y="188608"/>
                      <a:pt x="109649" y="189412"/>
                    </a:cubicBezTo>
                    <a:lnTo>
                      <a:pt x="237673" y="189412"/>
                    </a:lnTo>
                    <a:cubicBezTo>
                      <a:pt x="244119" y="189461"/>
                      <a:pt x="249410" y="184316"/>
                      <a:pt x="249541" y="177870"/>
                    </a:cubicBezTo>
                    <a:lnTo>
                      <a:pt x="249541" y="177870"/>
                    </a:lnTo>
                    <a:close/>
                    <a:moveTo>
                      <a:pt x="249621" y="232006"/>
                    </a:moveTo>
                    <a:cubicBezTo>
                      <a:pt x="249621" y="225454"/>
                      <a:pt x="244305" y="220138"/>
                      <a:pt x="237754" y="220138"/>
                    </a:cubicBezTo>
                    <a:lnTo>
                      <a:pt x="112575" y="220138"/>
                    </a:lnTo>
                    <a:cubicBezTo>
                      <a:pt x="106024" y="219862"/>
                      <a:pt x="100496" y="224942"/>
                      <a:pt x="100212" y="231493"/>
                    </a:cubicBezTo>
                    <a:cubicBezTo>
                      <a:pt x="99968" y="237330"/>
                      <a:pt x="103999" y="242475"/>
                      <a:pt x="109730" y="243629"/>
                    </a:cubicBezTo>
                    <a:cubicBezTo>
                      <a:pt x="110673" y="243800"/>
                      <a:pt x="111632" y="243800"/>
                      <a:pt x="112575" y="243629"/>
                    </a:cubicBezTo>
                    <a:lnTo>
                      <a:pt x="237754" y="243629"/>
                    </a:lnTo>
                    <a:cubicBezTo>
                      <a:pt x="244175" y="243767"/>
                      <a:pt x="249483" y="238671"/>
                      <a:pt x="249621" y="232249"/>
                    </a:cubicBezTo>
                    <a:cubicBezTo>
                      <a:pt x="249621" y="232225"/>
                      <a:pt x="249621" y="232193"/>
                      <a:pt x="249621" y="232168"/>
                    </a:cubicBezTo>
                    <a:lnTo>
                      <a:pt x="249621" y="232168"/>
                    </a:lnTo>
                    <a:close/>
                    <a:moveTo>
                      <a:pt x="399674" y="286467"/>
                    </a:moveTo>
                    <a:cubicBezTo>
                      <a:pt x="399625" y="279947"/>
                      <a:pt x="394325" y="274680"/>
                      <a:pt x="387806" y="274680"/>
                    </a:cubicBezTo>
                    <a:lnTo>
                      <a:pt x="262140" y="274680"/>
                    </a:lnTo>
                    <a:cubicBezTo>
                      <a:pt x="255653" y="275615"/>
                      <a:pt x="251150" y="281638"/>
                      <a:pt x="252093" y="288125"/>
                    </a:cubicBezTo>
                    <a:cubicBezTo>
                      <a:pt x="252841" y="293327"/>
                      <a:pt x="256929" y="297415"/>
                      <a:pt x="262140" y="298172"/>
                    </a:cubicBezTo>
                    <a:lnTo>
                      <a:pt x="387481" y="298172"/>
                    </a:lnTo>
                    <a:cubicBezTo>
                      <a:pt x="393911" y="298261"/>
                      <a:pt x="399219" y="293140"/>
                      <a:pt x="399349" y="286710"/>
                    </a:cubicBezTo>
                    <a:lnTo>
                      <a:pt x="399349" y="286710"/>
                    </a:lnTo>
                    <a:close/>
                    <a:moveTo>
                      <a:pt x="399674" y="341009"/>
                    </a:moveTo>
                    <a:cubicBezTo>
                      <a:pt x="399633" y="334473"/>
                      <a:pt x="394341" y="329182"/>
                      <a:pt x="387806" y="329141"/>
                    </a:cubicBezTo>
                    <a:lnTo>
                      <a:pt x="262140" y="329141"/>
                    </a:lnTo>
                    <a:cubicBezTo>
                      <a:pt x="255628" y="329905"/>
                      <a:pt x="250971" y="335807"/>
                      <a:pt x="251743" y="342317"/>
                    </a:cubicBezTo>
                    <a:cubicBezTo>
                      <a:pt x="252385" y="347772"/>
                      <a:pt x="256685" y="352072"/>
                      <a:pt x="262140" y="352714"/>
                    </a:cubicBezTo>
                    <a:lnTo>
                      <a:pt x="387481" y="352714"/>
                    </a:lnTo>
                    <a:cubicBezTo>
                      <a:pt x="393927" y="352763"/>
                      <a:pt x="399219" y="347617"/>
                      <a:pt x="399349" y="341171"/>
                    </a:cubicBezTo>
                    <a:lnTo>
                      <a:pt x="399349" y="341171"/>
                    </a:lnTo>
                    <a:close/>
                    <a:moveTo>
                      <a:pt x="399674" y="395551"/>
                    </a:moveTo>
                    <a:cubicBezTo>
                      <a:pt x="399633" y="389016"/>
                      <a:pt x="394341" y="383724"/>
                      <a:pt x="387806" y="383683"/>
                    </a:cubicBezTo>
                    <a:lnTo>
                      <a:pt x="262140" y="383683"/>
                    </a:lnTo>
                    <a:cubicBezTo>
                      <a:pt x="255645" y="383773"/>
                      <a:pt x="250435" y="389056"/>
                      <a:pt x="250435" y="395551"/>
                    </a:cubicBezTo>
                    <a:cubicBezTo>
                      <a:pt x="250435" y="402013"/>
                      <a:pt x="255678" y="407256"/>
                      <a:pt x="262140" y="407256"/>
                    </a:cubicBezTo>
                    <a:lnTo>
                      <a:pt x="387481" y="407256"/>
                    </a:lnTo>
                    <a:cubicBezTo>
                      <a:pt x="393927" y="407305"/>
                      <a:pt x="399219" y="402159"/>
                      <a:pt x="399349" y="395714"/>
                    </a:cubicBezTo>
                    <a:lnTo>
                      <a:pt x="399349" y="395714"/>
                    </a:lnTo>
                    <a:close/>
                    <a:moveTo>
                      <a:pt x="304814" y="13511"/>
                    </a:moveTo>
                    <a:cubicBezTo>
                      <a:pt x="305026" y="6334"/>
                      <a:pt x="299384" y="335"/>
                      <a:pt x="292199" y="124"/>
                    </a:cubicBezTo>
                    <a:cubicBezTo>
                      <a:pt x="285021" y="-88"/>
                      <a:pt x="279031" y="5554"/>
                      <a:pt x="278811" y="12739"/>
                    </a:cubicBezTo>
                    <a:cubicBezTo>
                      <a:pt x="278795" y="13536"/>
                      <a:pt x="278844" y="14341"/>
                      <a:pt x="278966" y="15137"/>
                    </a:cubicBezTo>
                    <a:cubicBezTo>
                      <a:pt x="279413" y="22274"/>
                      <a:pt x="285566" y="27696"/>
                      <a:pt x="292703" y="27249"/>
                    </a:cubicBezTo>
                    <a:cubicBezTo>
                      <a:pt x="299840" y="26802"/>
                      <a:pt x="305261" y="20648"/>
                      <a:pt x="304814" y="13511"/>
                    </a:cubicBezTo>
                    <a:close/>
                    <a:moveTo>
                      <a:pt x="345457" y="13511"/>
                    </a:moveTo>
                    <a:cubicBezTo>
                      <a:pt x="345457" y="5928"/>
                      <a:pt x="339303" y="-226"/>
                      <a:pt x="331720" y="-226"/>
                    </a:cubicBezTo>
                    <a:cubicBezTo>
                      <a:pt x="324136" y="-226"/>
                      <a:pt x="317982" y="5928"/>
                      <a:pt x="317982" y="13511"/>
                    </a:cubicBezTo>
                    <a:cubicBezTo>
                      <a:pt x="317982" y="21095"/>
                      <a:pt x="324136" y="27249"/>
                      <a:pt x="331720" y="27249"/>
                    </a:cubicBezTo>
                    <a:lnTo>
                      <a:pt x="331720" y="27249"/>
                    </a:lnTo>
                    <a:cubicBezTo>
                      <a:pt x="339181" y="27297"/>
                      <a:pt x="345286" y="21299"/>
                      <a:pt x="345375" y="13837"/>
                    </a:cubicBezTo>
                    <a:lnTo>
                      <a:pt x="345375" y="13837"/>
                    </a:lnTo>
                    <a:close/>
                    <a:moveTo>
                      <a:pt x="386099" y="13511"/>
                    </a:moveTo>
                    <a:cubicBezTo>
                      <a:pt x="386099" y="5928"/>
                      <a:pt x="379946" y="-226"/>
                      <a:pt x="372362" y="-226"/>
                    </a:cubicBezTo>
                    <a:cubicBezTo>
                      <a:pt x="364778" y="-226"/>
                      <a:pt x="358625" y="5928"/>
                      <a:pt x="358625" y="13511"/>
                    </a:cubicBezTo>
                    <a:cubicBezTo>
                      <a:pt x="358625" y="21095"/>
                      <a:pt x="364778" y="27249"/>
                      <a:pt x="372362" y="27249"/>
                    </a:cubicBezTo>
                    <a:lnTo>
                      <a:pt x="372362" y="27249"/>
                    </a:lnTo>
                    <a:cubicBezTo>
                      <a:pt x="379857" y="27338"/>
                      <a:pt x="386010" y="21331"/>
                      <a:pt x="386099" y="13837"/>
                    </a:cubicBezTo>
                    <a:cubicBezTo>
                      <a:pt x="386099" y="13837"/>
                      <a:pt x="386099" y="13837"/>
                      <a:pt x="386099" y="13837"/>
                    </a:cubicBezTo>
                    <a:lnTo>
                      <a:pt x="386099" y="13837"/>
                    </a:lnTo>
                    <a:close/>
                    <a:moveTo>
                      <a:pt x="426742" y="13511"/>
                    </a:moveTo>
                    <a:cubicBezTo>
                      <a:pt x="426742" y="5928"/>
                      <a:pt x="420588" y="-226"/>
                      <a:pt x="413005" y="-226"/>
                    </a:cubicBezTo>
                    <a:cubicBezTo>
                      <a:pt x="405421" y="-226"/>
                      <a:pt x="399267" y="5928"/>
                      <a:pt x="399267" y="13511"/>
                    </a:cubicBezTo>
                    <a:cubicBezTo>
                      <a:pt x="399267" y="21095"/>
                      <a:pt x="405421" y="27249"/>
                      <a:pt x="413005" y="27249"/>
                    </a:cubicBezTo>
                    <a:lnTo>
                      <a:pt x="413005" y="27249"/>
                    </a:lnTo>
                    <a:cubicBezTo>
                      <a:pt x="420458" y="27249"/>
                      <a:pt x="426498" y="21209"/>
                      <a:pt x="426498" y="13755"/>
                    </a:cubicBezTo>
                    <a:cubicBezTo>
                      <a:pt x="426498" y="13731"/>
                      <a:pt x="426498" y="13698"/>
                      <a:pt x="426498" y="13674"/>
                    </a:cubicBezTo>
                    <a:lnTo>
                      <a:pt x="426498" y="13674"/>
                    </a:lnTo>
                    <a:close/>
                    <a:moveTo>
                      <a:pt x="467384" y="13511"/>
                    </a:moveTo>
                    <a:cubicBezTo>
                      <a:pt x="467384" y="5928"/>
                      <a:pt x="461231" y="-226"/>
                      <a:pt x="453647" y="-226"/>
                    </a:cubicBezTo>
                    <a:cubicBezTo>
                      <a:pt x="446063" y="-226"/>
                      <a:pt x="439910" y="5928"/>
                      <a:pt x="439910" y="13511"/>
                    </a:cubicBezTo>
                    <a:cubicBezTo>
                      <a:pt x="439910" y="21095"/>
                      <a:pt x="446063" y="27249"/>
                      <a:pt x="453647" y="27249"/>
                    </a:cubicBezTo>
                    <a:cubicBezTo>
                      <a:pt x="453671" y="27249"/>
                      <a:pt x="453704" y="27249"/>
                      <a:pt x="453728" y="27249"/>
                    </a:cubicBezTo>
                    <a:lnTo>
                      <a:pt x="453728" y="27249"/>
                    </a:lnTo>
                    <a:cubicBezTo>
                      <a:pt x="461182" y="27338"/>
                      <a:pt x="467295" y="21372"/>
                      <a:pt x="467384" y="13918"/>
                    </a:cubicBezTo>
                    <a:cubicBezTo>
                      <a:pt x="467384" y="13894"/>
                      <a:pt x="467384" y="13861"/>
                      <a:pt x="467384" y="13837"/>
                    </a:cubicBezTo>
                    <a:lnTo>
                      <a:pt x="467384" y="13837"/>
                    </a:lnTo>
                    <a:close/>
                    <a:moveTo>
                      <a:pt x="508027" y="13511"/>
                    </a:moveTo>
                    <a:cubicBezTo>
                      <a:pt x="508027" y="5928"/>
                      <a:pt x="501873" y="-226"/>
                      <a:pt x="494290" y="-226"/>
                    </a:cubicBezTo>
                    <a:cubicBezTo>
                      <a:pt x="486706" y="-226"/>
                      <a:pt x="480552" y="5928"/>
                      <a:pt x="480552" y="13511"/>
                    </a:cubicBezTo>
                    <a:cubicBezTo>
                      <a:pt x="480552" y="21095"/>
                      <a:pt x="486706" y="27249"/>
                      <a:pt x="494290" y="27249"/>
                    </a:cubicBezTo>
                    <a:cubicBezTo>
                      <a:pt x="494314" y="27249"/>
                      <a:pt x="494347" y="27249"/>
                      <a:pt x="494371" y="27249"/>
                    </a:cubicBezTo>
                    <a:lnTo>
                      <a:pt x="494371" y="27249"/>
                    </a:lnTo>
                    <a:cubicBezTo>
                      <a:pt x="501825" y="27249"/>
                      <a:pt x="507864" y="21209"/>
                      <a:pt x="507864" y="13755"/>
                    </a:cubicBezTo>
                    <a:cubicBezTo>
                      <a:pt x="507864" y="13731"/>
                      <a:pt x="507864" y="13698"/>
                      <a:pt x="507864" y="13674"/>
                    </a:cubicBezTo>
                    <a:lnTo>
                      <a:pt x="507864" y="13674"/>
                    </a:lnTo>
                    <a:close/>
                    <a:moveTo>
                      <a:pt x="304733" y="122921"/>
                    </a:moveTo>
                    <a:cubicBezTo>
                      <a:pt x="304733" y="115337"/>
                      <a:pt x="298579" y="109184"/>
                      <a:pt x="290996" y="109184"/>
                    </a:cubicBezTo>
                    <a:cubicBezTo>
                      <a:pt x="283412" y="109184"/>
                      <a:pt x="277259" y="115337"/>
                      <a:pt x="277259" y="122921"/>
                    </a:cubicBezTo>
                    <a:cubicBezTo>
                      <a:pt x="277259" y="130505"/>
                      <a:pt x="283412" y="136658"/>
                      <a:pt x="290996" y="136658"/>
                    </a:cubicBezTo>
                    <a:cubicBezTo>
                      <a:pt x="298579" y="136658"/>
                      <a:pt x="304733" y="130505"/>
                      <a:pt x="304733" y="122921"/>
                    </a:cubicBezTo>
                    <a:close/>
                    <a:moveTo>
                      <a:pt x="345375" y="122921"/>
                    </a:moveTo>
                    <a:cubicBezTo>
                      <a:pt x="345465" y="115337"/>
                      <a:pt x="339385" y="109111"/>
                      <a:pt x="331801" y="109021"/>
                    </a:cubicBezTo>
                    <a:cubicBezTo>
                      <a:pt x="324217" y="108932"/>
                      <a:pt x="317990" y="115012"/>
                      <a:pt x="317901" y="122596"/>
                    </a:cubicBezTo>
                    <a:cubicBezTo>
                      <a:pt x="317812" y="130180"/>
                      <a:pt x="323892" y="136406"/>
                      <a:pt x="331475" y="136496"/>
                    </a:cubicBezTo>
                    <a:lnTo>
                      <a:pt x="331475" y="136496"/>
                    </a:lnTo>
                    <a:cubicBezTo>
                      <a:pt x="338970" y="136496"/>
                      <a:pt x="345050" y="130416"/>
                      <a:pt x="345050" y="122921"/>
                    </a:cubicBezTo>
                    <a:lnTo>
                      <a:pt x="345050" y="122921"/>
                    </a:lnTo>
                    <a:close/>
                    <a:moveTo>
                      <a:pt x="386018" y="122921"/>
                    </a:moveTo>
                    <a:cubicBezTo>
                      <a:pt x="386107" y="115337"/>
                      <a:pt x="380027" y="109111"/>
                      <a:pt x="372443" y="109021"/>
                    </a:cubicBezTo>
                    <a:cubicBezTo>
                      <a:pt x="364859" y="108932"/>
                      <a:pt x="358633" y="115012"/>
                      <a:pt x="358544" y="122596"/>
                    </a:cubicBezTo>
                    <a:cubicBezTo>
                      <a:pt x="358454" y="130180"/>
                      <a:pt x="364534" y="136406"/>
                      <a:pt x="372118" y="136496"/>
                    </a:cubicBezTo>
                    <a:lnTo>
                      <a:pt x="372118" y="136496"/>
                    </a:lnTo>
                    <a:cubicBezTo>
                      <a:pt x="379702" y="136585"/>
                      <a:pt x="385929" y="130505"/>
                      <a:pt x="386018" y="122921"/>
                    </a:cubicBezTo>
                    <a:cubicBezTo>
                      <a:pt x="386018" y="122864"/>
                      <a:pt x="386018" y="122815"/>
                      <a:pt x="386018" y="122759"/>
                    </a:cubicBezTo>
                    <a:lnTo>
                      <a:pt x="386018" y="122759"/>
                    </a:lnTo>
                    <a:close/>
                    <a:moveTo>
                      <a:pt x="426660" y="122921"/>
                    </a:moveTo>
                    <a:cubicBezTo>
                      <a:pt x="426750" y="115337"/>
                      <a:pt x="420670" y="109111"/>
                      <a:pt x="413086" y="109021"/>
                    </a:cubicBezTo>
                    <a:cubicBezTo>
                      <a:pt x="405502" y="108932"/>
                      <a:pt x="399275" y="115012"/>
                      <a:pt x="399186" y="122596"/>
                    </a:cubicBezTo>
                    <a:cubicBezTo>
                      <a:pt x="399097" y="130180"/>
                      <a:pt x="405177" y="136406"/>
                      <a:pt x="412760" y="136496"/>
                    </a:cubicBezTo>
                    <a:lnTo>
                      <a:pt x="412760" y="136496"/>
                    </a:lnTo>
                    <a:cubicBezTo>
                      <a:pt x="420214" y="136496"/>
                      <a:pt x="426254" y="130456"/>
                      <a:pt x="426254" y="123002"/>
                    </a:cubicBezTo>
                    <a:cubicBezTo>
                      <a:pt x="426254" y="122978"/>
                      <a:pt x="426254" y="122945"/>
                      <a:pt x="426254" y="122921"/>
                    </a:cubicBezTo>
                    <a:lnTo>
                      <a:pt x="426254" y="122921"/>
                    </a:lnTo>
                    <a:close/>
                    <a:moveTo>
                      <a:pt x="467303" y="122921"/>
                    </a:moveTo>
                    <a:cubicBezTo>
                      <a:pt x="467392" y="115337"/>
                      <a:pt x="461312" y="109111"/>
                      <a:pt x="453728" y="109021"/>
                    </a:cubicBezTo>
                    <a:cubicBezTo>
                      <a:pt x="446144" y="108932"/>
                      <a:pt x="439918" y="115012"/>
                      <a:pt x="439829" y="122596"/>
                    </a:cubicBezTo>
                    <a:cubicBezTo>
                      <a:pt x="439739" y="130180"/>
                      <a:pt x="445819" y="136406"/>
                      <a:pt x="453403" y="136496"/>
                    </a:cubicBezTo>
                    <a:cubicBezTo>
                      <a:pt x="453428" y="136496"/>
                      <a:pt x="453460" y="136496"/>
                      <a:pt x="453484" y="136496"/>
                    </a:cubicBezTo>
                    <a:lnTo>
                      <a:pt x="453484" y="136496"/>
                    </a:lnTo>
                    <a:cubicBezTo>
                      <a:pt x="461036" y="136455"/>
                      <a:pt x="467140" y="130310"/>
                      <a:pt x="467140" y="122759"/>
                    </a:cubicBezTo>
                    <a:lnTo>
                      <a:pt x="467140" y="122759"/>
                    </a:lnTo>
                    <a:close/>
                    <a:moveTo>
                      <a:pt x="507945" y="122921"/>
                    </a:moveTo>
                    <a:cubicBezTo>
                      <a:pt x="508035" y="115337"/>
                      <a:pt x="501955" y="109111"/>
                      <a:pt x="494371" y="109021"/>
                    </a:cubicBezTo>
                    <a:cubicBezTo>
                      <a:pt x="486787" y="108932"/>
                      <a:pt x="480560" y="115012"/>
                      <a:pt x="480471" y="122596"/>
                    </a:cubicBezTo>
                    <a:cubicBezTo>
                      <a:pt x="480382" y="130180"/>
                      <a:pt x="486462" y="136406"/>
                      <a:pt x="494045" y="136496"/>
                    </a:cubicBezTo>
                    <a:cubicBezTo>
                      <a:pt x="494070" y="136496"/>
                      <a:pt x="494103" y="136496"/>
                      <a:pt x="494127" y="136496"/>
                    </a:cubicBezTo>
                    <a:lnTo>
                      <a:pt x="494127" y="136496"/>
                    </a:lnTo>
                    <a:cubicBezTo>
                      <a:pt x="501621" y="136496"/>
                      <a:pt x="507701" y="130416"/>
                      <a:pt x="507701" y="122921"/>
                    </a:cubicBezTo>
                    <a:lnTo>
                      <a:pt x="507701" y="122921"/>
                    </a:lnTo>
                    <a:close/>
                    <a:moveTo>
                      <a:pt x="442917" y="279720"/>
                    </a:moveTo>
                    <a:cubicBezTo>
                      <a:pt x="443007" y="272136"/>
                      <a:pt x="436927" y="265910"/>
                      <a:pt x="429343" y="265820"/>
                    </a:cubicBezTo>
                    <a:cubicBezTo>
                      <a:pt x="421759" y="265731"/>
                      <a:pt x="415532" y="271811"/>
                      <a:pt x="415443" y="279395"/>
                    </a:cubicBezTo>
                    <a:cubicBezTo>
                      <a:pt x="415354" y="286979"/>
                      <a:pt x="421434" y="293205"/>
                      <a:pt x="429017" y="293294"/>
                    </a:cubicBezTo>
                    <a:lnTo>
                      <a:pt x="429017" y="293294"/>
                    </a:lnTo>
                    <a:cubicBezTo>
                      <a:pt x="436602" y="293294"/>
                      <a:pt x="442755" y="287141"/>
                      <a:pt x="442755" y="279557"/>
                    </a:cubicBezTo>
                    <a:lnTo>
                      <a:pt x="442755" y="279557"/>
                    </a:lnTo>
                    <a:close/>
                    <a:moveTo>
                      <a:pt x="483560" y="279720"/>
                    </a:moveTo>
                    <a:cubicBezTo>
                      <a:pt x="483649" y="272136"/>
                      <a:pt x="477569" y="265910"/>
                      <a:pt x="469985" y="265820"/>
                    </a:cubicBezTo>
                    <a:cubicBezTo>
                      <a:pt x="462401" y="265731"/>
                      <a:pt x="456175" y="271811"/>
                      <a:pt x="456086" y="279395"/>
                    </a:cubicBezTo>
                    <a:cubicBezTo>
                      <a:pt x="455996" y="286979"/>
                      <a:pt x="462076" y="293205"/>
                      <a:pt x="469660" y="293294"/>
                    </a:cubicBezTo>
                    <a:lnTo>
                      <a:pt x="469660" y="293294"/>
                    </a:lnTo>
                    <a:cubicBezTo>
                      <a:pt x="477154" y="293294"/>
                      <a:pt x="483235" y="287214"/>
                      <a:pt x="483235" y="279720"/>
                    </a:cubicBezTo>
                    <a:lnTo>
                      <a:pt x="483235" y="279720"/>
                    </a:lnTo>
                    <a:close/>
                    <a:moveTo>
                      <a:pt x="524202" y="279720"/>
                    </a:moveTo>
                    <a:cubicBezTo>
                      <a:pt x="524292" y="272136"/>
                      <a:pt x="518212" y="265910"/>
                      <a:pt x="510628" y="265820"/>
                    </a:cubicBezTo>
                    <a:cubicBezTo>
                      <a:pt x="503044" y="265731"/>
                      <a:pt x="496817" y="271811"/>
                      <a:pt x="496728" y="279395"/>
                    </a:cubicBezTo>
                    <a:cubicBezTo>
                      <a:pt x="496639" y="286979"/>
                      <a:pt x="502719" y="293205"/>
                      <a:pt x="510302" y="293294"/>
                    </a:cubicBezTo>
                    <a:lnTo>
                      <a:pt x="510302" y="293294"/>
                    </a:lnTo>
                    <a:cubicBezTo>
                      <a:pt x="517797" y="293294"/>
                      <a:pt x="523877" y="287214"/>
                      <a:pt x="523877" y="279720"/>
                    </a:cubicBezTo>
                    <a:lnTo>
                      <a:pt x="523877" y="279720"/>
                    </a:lnTo>
                    <a:close/>
                    <a:moveTo>
                      <a:pt x="564845" y="279720"/>
                    </a:moveTo>
                    <a:cubicBezTo>
                      <a:pt x="564934" y="272136"/>
                      <a:pt x="558854" y="265910"/>
                      <a:pt x="551270" y="265820"/>
                    </a:cubicBezTo>
                    <a:cubicBezTo>
                      <a:pt x="543686" y="265731"/>
                      <a:pt x="537460" y="271811"/>
                      <a:pt x="537371" y="279395"/>
                    </a:cubicBezTo>
                    <a:cubicBezTo>
                      <a:pt x="537281" y="286979"/>
                      <a:pt x="543361" y="293205"/>
                      <a:pt x="550945" y="293294"/>
                    </a:cubicBezTo>
                    <a:lnTo>
                      <a:pt x="550945" y="293294"/>
                    </a:lnTo>
                    <a:cubicBezTo>
                      <a:pt x="558529" y="293294"/>
                      <a:pt x="564682" y="287141"/>
                      <a:pt x="564682" y="279557"/>
                    </a:cubicBezTo>
                    <a:lnTo>
                      <a:pt x="564682" y="279557"/>
                    </a:lnTo>
                    <a:close/>
                    <a:moveTo>
                      <a:pt x="605487" y="279720"/>
                    </a:moveTo>
                    <a:cubicBezTo>
                      <a:pt x="605577" y="272136"/>
                      <a:pt x="599497" y="265910"/>
                      <a:pt x="591913" y="265820"/>
                    </a:cubicBezTo>
                    <a:cubicBezTo>
                      <a:pt x="584329" y="265731"/>
                      <a:pt x="578102" y="271811"/>
                      <a:pt x="578013" y="279395"/>
                    </a:cubicBezTo>
                    <a:cubicBezTo>
                      <a:pt x="577924" y="286979"/>
                      <a:pt x="584004" y="293205"/>
                      <a:pt x="591587" y="293294"/>
                    </a:cubicBezTo>
                    <a:lnTo>
                      <a:pt x="591587" y="293294"/>
                    </a:lnTo>
                    <a:cubicBezTo>
                      <a:pt x="599082" y="293294"/>
                      <a:pt x="605162" y="287214"/>
                      <a:pt x="605162" y="279720"/>
                    </a:cubicBezTo>
                    <a:lnTo>
                      <a:pt x="605162" y="279720"/>
                    </a:lnTo>
                    <a:close/>
                    <a:moveTo>
                      <a:pt x="646130" y="279720"/>
                    </a:moveTo>
                    <a:cubicBezTo>
                      <a:pt x="646219" y="272136"/>
                      <a:pt x="640139" y="265910"/>
                      <a:pt x="632555" y="265820"/>
                    </a:cubicBezTo>
                    <a:cubicBezTo>
                      <a:pt x="624971" y="265731"/>
                      <a:pt x="618745" y="271811"/>
                      <a:pt x="618656" y="279395"/>
                    </a:cubicBezTo>
                    <a:cubicBezTo>
                      <a:pt x="618566" y="286979"/>
                      <a:pt x="624646" y="293205"/>
                      <a:pt x="632230" y="293294"/>
                    </a:cubicBezTo>
                    <a:cubicBezTo>
                      <a:pt x="632255" y="293294"/>
                      <a:pt x="632287" y="293294"/>
                      <a:pt x="632311" y="293294"/>
                    </a:cubicBezTo>
                    <a:lnTo>
                      <a:pt x="632311" y="293294"/>
                    </a:lnTo>
                    <a:cubicBezTo>
                      <a:pt x="639863" y="293254"/>
                      <a:pt x="645967" y="287109"/>
                      <a:pt x="645967" y="279557"/>
                    </a:cubicBezTo>
                    <a:lnTo>
                      <a:pt x="645967" y="279557"/>
                    </a:lnTo>
                    <a:close/>
                    <a:moveTo>
                      <a:pt x="441617" y="392137"/>
                    </a:moveTo>
                    <a:cubicBezTo>
                      <a:pt x="441706" y="384553"/>
                      <a:pt x="435626" y="378327"/>
                      <a:pt x="428042" y="378237"/>
                    </a:cubicBezTo>
                    <a:cubicBezTo>
                      <a:pt x="420458" y="378148"/>
                      <a:pt x="414232" y="384228"/>
                      <a:pt x="414143" y="391812"/>
                    </a:cubicBezTo>
                    <a:cubicBezTo>
                      <a:pt x="414053" y="399396"/>
                      <a:pt x="420133" y="405622"/>
                      <a:pt x="427717" y="405711"/>
                    </a:cubicBezTo>
                    <a:lnTo>
                      <a:pt x="427717" y="405711"/>
                    </a:lnTo>
                    <a:cubicBezTo>
                      <a:pt x="435301" y="405711"/>
                      <a:pt x="441454" y="399558"/>
                      <a:pt x="441454" y="391975"/>
                    </a:cubicBezTo>
                    <a:lnTo>
                      <a:pt x="441454" y="391975"/>
                    </a:lnTo>
                    <a:close/>
                    <a:moveTo>
                      <a:pt x="482260" y="392137"/>
                    </a:moveTo>
                    <a:cubicBezTo>
                      <a:pt x="482349" y="384553"/>
                      <a:pt x="476269" y="378327"/>
                      <a:pt x="468685" y="378237"/>
                    </a:cubicBezTo>
                    <a:cubicBezTo>
                      <a:pt x="461101" y="378148"/>
                      <a:pt x="454874" y="384228"/>
                      <a:pt x="454785" y="391812"/>
                    </a:cubicBezTo>
                    <a:cubicBezTo>
                      <a:pt x="454695" y="399396"/>
                      <a:pt x="460776" y="405622"/>
                      <a:pt x="468360" y="405711"/>
                    </a:cubicBezTo>
                    <a:lnTo>
                      <a:pt x="468360" y="405711"/>
                    </a:lnTo>
                    <a:cubicBezTo>
                      <a:pt x="475854" y="405711"/>
                      <a:pt x="481934" y="399631"/>
                      <a:pt x="481934" y="392137"/>
                    </a:cubicBezTo>
                    <a:lnTo>
                      <a:pt x="481934" y="392137"/>
                    </a:lnTo>
                    <a:close/>
                    <a:moveTo>
                      <a:pt x="522902" y="392137"/>
                    </a:moveTo>
                    <a:cubicBezTo>
                      <a:pt x="522991" y="384553"/>
                      <a:pt x="516911" y="378327"/>
                      <a:pt x="509327" y="378237"/>
                    </a:cubicBezTo>
                    <a:cubicBezTo>
                      <a:pt x="501743" y="378148"/>
                      <a:pt x="495517" y="384228"/>
                      <a:pt x="495428" y="391812"/>
                    </a:cubicBezTo>
                    <a:cubicBezTo>
                      <a:pt x="495338" y="399396"/>
                      <a:pt x="501418" y="405622"/>
                      <a:pt x="509002" y="405711"/>
                    </a:cubicBezTo>
                    <a:lnTo>
                      <a:pt x="509002" y="405711"/>
                    </a:lnTo>
                    <a:cubicBezTo>
                      <a:pt x="516497" y="405711"/>
                      <a:pt x="522577" y="399631"/>
                      <a:pt x="522577" y="392137"/>
                    </a:cubicBezTo>
                    <a:lnTo>
                      <a:pt x="522577" y="392137"/>
                    </a:lnTo>
                    <a:close/>
                    <a:moveTo>
                      <a:pt x="563545" y="392137"/>
                    </a:moveTo>
                    <a:cubicBezTo>
                      <a:pt x="563634" y="384553"/>
                      <a:pt x="557554" y="378327"/>
                      <a:pt x="549970" y="378237"/>
                    </a:cubicBezTo>
                    <a:cubicBezTo>
                      <a:pt x="542386" y="378148"/>
                      <a:pt x="536159" y="384228"/>
                      <a:pt x="536070" y="391812"/>
                    </a:cubicBezTo>
                    <a:cubicBezTo>
                      <a:pt x="535980" y="399396"/>
                      <a:pt x="542061" y="405622"/>
                      <a:pt x="549645" y="405711"/>
                    </a:cubicBezTo>
                    <a:lnTo>
                      <a:pt x="549645" y="405711"/>
                    </a:lnTo>
                    <a:cubicBezTo>
                      <a:pt x="557188" y="405760"/>
                      <a:pt x="563333" y="399680"/>
                      <a:pt x="563382" y="392137"/>
                    </a:cubicBezTo>
                    <a:cubicBezTo>
                      <a:pt x="563382" y="392080"/>
                      <a:pt x="563382" y="392031"/>
                      <a:pt x="563382" y="391975"/>
                    </a:cubicBezTo>
                    <a:lnTo>
                      <a:pt x="563382" y="391975"/>
                    </a:lnTo>
                    <a:close/>
                    <a:moveTo>
                      <a:pt x="604187" y="392137"/>
                    </a:moveTo>
                    <a:cubicBezTo>
                      <a:pt x="604276" y="384553"/>
                      <a:pt x="598196" y="378327"/>
                      <a:pt x="590612" y="378237"/>
                    </a:cubicBezTo>
                    <a:cubicBezTo>
                      <a:pt x="583028" y="378148"/>
                      <a:pt x="576802" y="384228"/>
                      <a:pt x="576713" y="391812"/>
                    </a:cubicBezTo>
                    <a:cubicBezTo>
                      <a:pt x="576623" y="399396"/>
                      <a:pt x="582703" y="405622"/>
                      <a:pt x="590287" y="405711"/>
                    </a:cubicBezTo>
                    <a:lnTo>
                      <a:pt x="590287" y="405711"/>
                    </a:lnTo>
                    <a:cubicBezTo>
                      <a:pt x="597741" y="405711"/>
                      <a:pt x="603780" y="399672"/>
                      <a:pt x="603780" y="392218"/>
                    </a:cubicBezTo>
                    <a:cubicBezTo>
                      <a:pt x="603780" y="392194"/>
                      <a:pt x="603780" y="392161"/>
                      <a:pt x="603780" y="392137"/>
                    </a:cubicBezTo>
                    <a:lnTo>
                      <a:pt x="603780" y="392137"/>
                    </a:lnTo>
                    <a:close/>
                    <a:moveTo>
                      <a:pt x="644830" y="392137"/>
                    </a:moveTo>
                    <a:cubicBezTo>
                      <a:pt x="644244" y="384569"/>
                      <a:pt x="637644" y="378912"/>
                      <a:pt x="630076" y="379497"/>
                    </a:cubicBezTo>
                    <a:cubicBezTo>
                      <a:pt x="623321" y="380017"/>
                      <a:pt x="617956" y="385382"/>
                      <a:pt x="617436" y="392137"/>
                    </a:cubicBezTo>
                    <a:cubicBezTo>
                      <a:pt x="617347" y="399721"/>
                      <a:pt x="623419" y="405947"/>
                      <a:pt x="631011" y="406037"/>
                    </a:cubicBezTo>
                    <a:cubicBezTo>
                      <a:pt x="631011" y="406037"/>
                      <a:pt x="631011" y="406037"/>
                      <a:pt x="631011" y="406037"/>
                    </a:cubicBezTo>
                    <a:lnTo>
                      <a:pt x="631011" y="406037"/>
                    </a:lnTo>
                    <a:cubicBezTo>
                      <a:pt x="638554" y="406037"/>
                      <a:pt x="644667" y="399924"/>
                      <a:pt x="644667" y="392381"/>
                    </a:cubicBezTo>
                    <a:cubicBezTo>
                      <a:pt x="644667" y="392357"/>
                      <a:pt x="644667" y="392324"/>
                      <a:pt x="644667" y="392300"/>
                    </a:cubicBezTo>
                    <a:lnTo>
                      <a:pt x="644667" y="3923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5"/>
              <p:cNvSpPr/>
              <p:nvPr/>
            </p:nvSpPr>
            <p:spPr>
              <a:xfrm>
                <a:off x="-129830" y="3836475"/>
                <a:ext cx="646622" cy="407808"/>
              </a:xfrm>
              <a:custGeom>
                <a:rect b="b" l="l" r="r" t="t"/>
                <a:pathLst>
                  <a:path extrusionOk="0" h="407808" w="646622">
                    <a:moveTo>
                      <a:pt x="58927" y="25705"/>
                    </a:moveTo>
                    <a:lnTo>
                      <a:pt x="11213" y="25705"/>
                    </a:lnTo>
                    <a:cubicBezTo>
                      <a:pt x="4750" y="25705"/>
                      <a:pt x="-492" y="20462"/>
                      <a:pt x="-492" y="14000"/>
                    </a:cubicBezTo>
                    <a:lnTo>
                      <a:pt x="-492" y="14000"/>
                    </a:lnTo>
                    <a:cubicBezTo>
                      <a:pt x="-492" y="7505"/>
                      <a:pt x="4718" y="2222"/>
                      <a:pt x="11213" y="2133"/>
                    </a:cubicBezTo>
                    <a:lnTo>
                      <a:pt x="58927" y="2133"/>
                    </a:lnTo>
                    <a:cubicBezTo>
                      <a:pt x="65478" y="2133"/>
                      <a:pt x="70794" y="7449"/>
                      <a:pt x="70794" y="14000"/>
                    </a:cubicBezTo>
                    <a:lnTo>
                      <a:pt x="70794" y="14000"/>
                    </a:lnTo>
                    <a:cubicBezTo>
                      <a:pt x="70794" y="20462"/>
                      <a:pt x="65552" y="25705"/>
                      <a:pt x="59090" y="25705"/>
                    </a:cubicBezTo>
                    <a:close/>
                    <a:moveTo>
                      <a:pt x="70794" y="68542"/>
                    </a:moveTo>
                    <a:cubicBezTo>
                      <a:pt x="70794" y="62080"/>
                      <a:pt x="65552" y="56837"/>
                      <a:pt x="59090" y="56837"/>
                    </a:cubicBezTo>
                    <a:lnTo>
                      <a:pt x="11213" y="56837"/>
                    </a:lnTo>
                    <a:cubicBezTo>
                      <a:pt x="4791" y="56789"/>
                      <a:pt x="-444" y="61958"/>
                      <a:pt x="-492" y="68380"/>
                    </a:cubicBezTo>
                    <a:cubicBezTo>
                      <a:pt x="-492" y="68437"/>
                      <a:pt x="-492" y="68486"/>
                      <a:pt x="-492" y="68542"/>
                    </a:cubicBezTo>
                    <a:lnTo>
                      <a:pt x="-492" y="68542"/>
                    </a:lnTo>
                    <a:cubicBezTo>
                      <a:pt x="-492" y="75037"/>
                      <a:pt x="4718" y="80321"/>
                      <a:pt x="11213" y="80410"/>
                    </a:cubicBezTo>
                    <a:lnTo>
                      <a:pt x="58927" y="80410"/>
                    </a:lnTo>
                    <a:cubicBezTo>
                      <a:pt x="65478" y="80410"/>
                      <a:pt x="70794" y="75094"/>
                      <a:pt x="70794" y="68542"/>
                    </a:cubicBezTo>
                    <a:close/>
                    <a:moveTo>
                      <a:pt x="70794" y="123085"/>
                    </a:moveTo>
                    <a:cubicBezTo>
                      <a:pt x="70844" y="116663"/>
                      <a:pt x="65674" y="111428"/>
                      <a:pt x="59252" y="111380"/>
                    </a:cubicBezTo>
                    <a:cubicBezTo>
                      <a:pt x="59196" y="111380"/>
                      <a:pt x="59146" y="111380"/>
                      <a:pt x="59090" y="111380"/>
                    </a:cubicBezTo>
                    <a:lnTo>
                      <a:pt x="11213" y="111380"/>
                    </a:lnTo>
                    <a:cubicBezTo>
                      <a:pt x="4702" y="112144"/>
                      <a:pt x="44" y="118045"/>
                      <a:pt x="817" y="124556"/>
                    </a:cubicBezTo>
                    <a:cubicBezTo>
                      <a:pt x="1459" y="130010"/>
                      <a:pt x="5758" y="134310"/>
                      <a:pt x="11213" y="134952"/>
                    </a:cubicBezTo>
                    <a:lnTo>
                      <a:pt x="58927" y="134952"/>
                    </a:lnTo>
                    <a:cubicBezTo>
                      <a:pt x="65478" y="134952"/>
                      <a:pt x="70794" y="129636"/>
                      <a:pt x="70794" y="123085"/>
                    </a:cubicBezTo>
                    <a:close/>
                    <a:moveTo>
                      <a:pt x="70794" y="177627"/>
                    </a:moveTo>
                    <a:cubicBezTo>
                      <a:pt x="70844" y="171205"/>
                      <a:pt x="65674" y="165971"/>
                      <a:pt x="59252" y="165922"/>
                    </a:cubicBezTo>
                    <a:cubicBezTo>
                      <a:pt x="59196" y="165922"/>
                      <a:pt x="59146" y="165922"/>
                      <a:pt x="59090" y="165922"/>
                    </a:cubicBezTo>
                    <a:lnTo>
                      <a:pt x="11213" y="165922"/>
                    </a:lnTo>
                    <a:cubicBezTo>
                      <a:pt x="4726" y="166458"/>
                      <a:pt x="-94" y="172156"/>
                      <a:pt x="442" y="178643"/>
                    </a:cubicBezTo>
                    <a:cubicBezTo>
                      <a:pt x="922" y="184382"/>
                      <a:pt x="5474" y="188934"/>
                      <a:pt x="11213" y="189413"/>
                    </a:cubicBezTo>
                    <a:lnTo>
                      <a:pt x="58927" y="189413"/>
                    </a:lnTo>
                    <a:cubicBezTo>
                      <a:pt x="65438" y="189462"/>
                      <a:pt x="70746" y="184219"/>
                      <a:pt x="70794" y="177708"/>
                    </a:cubicBezTo>
                    <a:cubicBezTo>
                      <a:pt x="70794" y="177684"/>
                      <a:pt x="70794" y="177651"/>
                      <a:pt x="70794" y="177627"/>
                    </a:cubicBezTo>
                    <a:lnTo>
                      <a:pt x="70794" y="177627"/>
                    </a:lnTo>
                    <a:close/>
                    <a:moveTo>
                      <a:pt x="70794" y="232088"/>
                    </a:moveTo>
                    <a:cubicBezTo>
                      <a:pt x="70794" y="225666"/>
                      <a:pt x="65593" y="220464"/>
                      <a:pt x="59171" y="220464"/>
                    </a:cubicBezTo>
                    <a:cubicBezTo>
                      <a:pt x="59146" y="220464"/>
                      <a:pt x="59114" y="220464"/>
                      <a:pt x="59090" y="220464"/>
                    </a:cubicBezTo>
                    <a:lnTo>
                      <a:pt x="11213" y="220464"/>
                    </a:lnTo>
                    <a:cubicBezTo>
                      <a:pt x="4726" y="221001"/>
                      <a:pt x="-94" y="226699"/>
                      <a:pt x="442" y="233185"/>
                    </a:cubicBezTo>
                    <a:cubicBezTo>
                      <a:pt x="922" y="238924"/>
                      <a:pt x="5474" y="243476"/>
                      <a:pt x="11213" y="243955"/>
                    </a:cubicBezTo>
                    <a:lnTo>
                      <a:pt x="58927" y="243955"/>
                    </a:lnTo>
                    <a:cubicBezTo>
                      <a:pt x="65478" y="243955"/>
                      <a:pt x="70794" y="238640"/>
                      <a:pt x="70794" y="232088"/>
                    </a:cubicBezTo>
                    <a:close/>
                    <a:moveTo>
                      <a:pt x="70794" y="286630"/>
                    </a:moveTo>
                    <a:cubicBezTo>
                      <a:pt x="70794" y="280168"/>
                      <a:pt x="65552" y="274925"/>
                      <a:pt x="59090" y="274925"/>
                    </a:cubicBezTo>
                    <a:lnTo>
                      <a:pt x="11213" y="274925"/>
                    </a:lnTo>
                    <a:cubicBezTo>
                      <a:pt x="4702" y="275689"/>
                      <a:pt x="44" y="281590"/>
                      <a:pt x="817" y="288101"/>
                    </a:cubicBezTo>
                    <a:cubicBezTo>
                      <a:pt x="1459" y="293556"/>
                      <a:pt x="5758" y="297855"/>
                      <a:pt x="11213" y="298498"/>
                    </a:cubicBezTo>
                    <a:lnTo>
                      <a:pt x="58927" y="298498"/>
                    </a:lnTo>
                    <a:cubicBezTo>
                      <a:pt x="65478" y="298498"/>
                      <a:pt x="70794" y="293182"/>
                      <a:pt x="70794" y="286630"/>
                    </a:cubicBezTo>
                    <a:close/>
                    <a:moveTo>
                      <a:pt x="70794" y="341172"/>
                    </a:moveTo>
                    <a:cubicBezTo>
                      <a:pt x="70794" y="334710"/>
                      <a:pt x="65552" y="329467"/>
                      <a:pt x="59090" y="329467"/>
                    </a:cubicBezTo>
                    <a:lnTo>
                      <a:pt x="11213" y="329467"/>
                    </a:lnTo>
                    <a:cubicBezTo>
                      <a:pt x="4702" y="330231"/>
                      <a:pt x="44" y="336133"/>
                      <a:pt x="817" y="342644"/>
                    </a:cubicBezTo>
                    <a:cubicBezTo>
                      <a:pt x="1459" y="348098"/>
                      <a:pt x="5758" y="352398"/>
                      <a:pt x="11213" y="353040"/>
                    </a:cubicBezTo>
                    <a:lnTo>
                      <a:pt x="58927" y="353040"/>
                    </a:lnTo>
                    <a:cubicBezTo>
                      <a:pt x="65478" y="353040"/>
                      <a:pt x="70794" y="347724"/>
                      <a:pt x="70794" y="341172"/>
                    </a:cubicBezTo>
                    <a:close/>
                    <a:moveTo>
                      <a:pt x="70794" y="395877"/>
                    </a:moveTo>
                    <a:cubicBezTo>
                      <a:pt x="70794" y="389326"/>
                      <a:pt x="65478" y="384009"/>
                      <a:pt x="58927" y="384009"/>
                    </a:cubicBezTo>
                    <a:lnTo>
                      <a:pt x="11213" y="384009"/>
                    </a:lnTo>
                    <a:cubicBezTo>
                      <a:pt x="4702" y="384774"/>
                      <a:pt x="44" y="390675"/>
                      <a:pt x="817" y="397186"/>
                    </a:cubicBezTo>
                    <a:cubicBezTo>
                      <a:pt x="1459" y="402640"/>
                      <a:pt x="5758" y="406940"/>
                      <a:pt x="11213" y="407582"/>
                    </a:cubicBezTo>
                    <a:lnTo>
                      <a:pt x="58927" y="407582"/>
                    </a:lnTo>
                    <a:cubicBezTo>
                      <a:pt x="65373" y="407631"/>
                      <a:pt x="70664" y="402486"/>
                      <a:pt x="70794" y="396040"/>
                    </a:cubicBezTo>
                    <a:lnTo>
                      <a:pt x="70794" y="396040"/>
                    </a:lnTo>
                    <a:close/>
                    <a:moveTo>
                      <a:pt x="249621" y="13838"/>
                    </a:moveTo>
                    <a:cubicBezTo>
                      <a:pt x="249581" y="7302"/>
                      <a:pt x="244290" y="2011"/>
                      <a:pt x="237754" y="1970"/>
                    </a:cubicBezTo>
                    <a:lnTo>
                      <a:pt x="112575" y="1970"/>
                    </a:lnTo>
                    <a:cubicBezTo>
                      <a:pt x="106040" y="2011"/>
                      <a:pt x="100748" y="7302"/>
                      <a:pt x="100708" y="13838"/>
                    </a:cubicBezTo>
                    <a:lnTo>
                      <a:pt x="100708" y="13838"/>
                    </a:lnTo>
                    <a:cubicBezTo>
                      <a:pt x="100748" y="20284"/>
                      <a:pt x="105967" y="25502"/>
                      <a:pt x="112413" y="25543"/>
                    </a:cubicBezTo>
                    <a:lnTo>
                      <a:pt x="237754" y="25543"/>
                    </a:lnTo>
                    <a:cubicBezTo>
                      <a:pt x="244216" y="25632"/>
                      <a:pt x="249532" y="20462"/>
                      <a:pt x="249621" y="14000"/>
                    </a:cubicBezTo>
                    <a:cubicBezTo>
                      <a:pt x="249621" y="14000"/>
                      <a:pt x="249621" y="14000"/>
                      <a:pt x="249621" y="14000"/>
                    </a:cubicBezTo>
                    <a:lnTo>
                      <a:pt x="249621" y="14000"/>
                    </a:lnTo>
                    <a:close/>
                    <a:moveTo>
                      <a:pt x="249621" y="68380"/>
                    </a:moveTo>
                    <a:cubicBezTo>
                      <a:pt x="249581" y="61934"/>
                      <a:pt x="244362" y="56715"/>
                      <a:pt x="237917" y="56675"/>
                    </a:cubicBezTo>
                    <a:lnTo>
                      <a:pt x="112250" y="56675"/>
                    </a:lnTo>
                    <a:cubicBezTo>
                      <a:pt x="105804" y="56626"/>
                      <a:pt x="100512" y="61771"/>
                      <a:pt x="100382" y="68217"/>
                    </a:cubicBezTo>
                    <a:lnTo>
                      <a:pt x="100382" y="68217"/>
                    </a:lnTo>
                    <a:cubicBezTo>
                      <a:pt x="100423" y="74753"/>
                      <a:pt x="105715" y="80044"/>
                      <a:pt x="112250" y="80085"/>
                    </a:cubicBezTo>
                    <a:lnTo>
                      <a:pt x="237429" y="80085"/>
                    </a:lnTo>
                    <a:cubicBezTo>
                      <a:pt x="243964" y="80044"/>
                      <a:pt x="249248" y="74753"/>
                      <a:pt x="249296" y="68217"/>
                    </a:cubicBezTo>
                    <a:close/>
                    <a:moveTo>
                      <a:pt x="249621" y="122922"/>
                    </a:moveTo>
                    <a:cubicBezTo>
                      <a:pt x="249621" y="116460"/>
                      <a:pt x="244379" y="111217"/>
                      <a:pt x="237917" y="111217"/>
                    </a:cubicBezTo>
                    <a:lnTo>
                      <a:pt x="112250" y="111217"/>
                    </a:lnTo>
                    <a:cubicBezTo>
                      <a:pt x="105788" y="110412"/>
                      <a:pt x="99903" y="114989"/>
                      <a:pt x="99090" y="121451"/>
                    </a:cubicBezTo>
                    <a:cubicBezTo>
                      <a:pt x="99090" y="121483"/>
                      <a:pt x="99082" y="121508"/>
                      <a:pt x="99082" y="121540"/>
                    </a:cubicBezTo>
                    <a:cubicBezTo>
                      <a:pt x="98318" y="128035"/>
                      <a:pt x="102918" y="133944"/>
                      <a:pt x="109405" y="134790"/>
                    </a:cubicBezTo>
                    <a:lnTo>
                      <a:pt x="237429" y="134790"/>
                    </a:lnTo>
                    <a:cubicBezTo>
                      <a:pt x="243964" y="134749"/>
                      <a:pt x="249248" y="129457"/>
                      <a:pt x="249296" y="122922"/>
                    </a:cubicBezTo>
                    <a:close/>
                    <a:moveTo>
                      <a:pt x="249621" y="177464"/>
                    </a:moveTo>
                    <a:cubicBezTo>
                      <a:pt x="249621" y="171002"/>
                      <a:pt x="244379" y="165759"/>
                      <a:pt x="237917" y="165759"/>
                    </a:cubicBezTo>
                    <a:lnTo>
                      <a:pt x="112250" y="165759"/>
                    </a:lnTo>
                    <a:cubicBezTo>
                      <a:pt x="105698" y="165483"/>
                      <a:pt x="100171" y="170563"/>
                      <a:pt x="99887" y="177115"/>
                    </a:cubicBezTo>
                    <a:cubicBezTo>
                      <a:pt x="99643" y="182951"/>
                      <a:pt x="103675" y="188096"/>
                      <a:pt x="109405" y="189251"/>
                    </a:cubicBezTo>
                    <a:cubicBezTo>
                      <a:pt x="110348" y="189421"/>
                      <a:pt x="111307" y="189421"/>
                      <a:pt x="112250" y="189251"/>
                    </a:cubicBezTo>
                    <a:lnTo>
                      <a:pt x="237429" y="189251"/>
                    </a:lnTo>
                    <a:cubicBezTo>
                      <a:pt x="243940" y="189299"/>
                      <a:pt x="249248" y="184056"/>
                      <a:pt x="249296" y="177546"/>
                    </a:cubicBezTo>
                    <a:cubicBezTo>
                      <a:pt x="249296" y="177521"/>
                      <a:pt x="249296" y="177489"/>
                      <a:pt x="249296" y="177464"/>
                    </a:cubicBezTo>
                    <a:lnTo>
                      <a:pt x="249296" y="177464"/>
                    </a:lnTo>
                    <a:close/>
                    <a:moveTo>
                      <a:pt x="249621" y="231925"/>
                    </a:moveTo>
                    <a:cubicBezTo>
                      <a:pt x="249573" y="225496"/>
                      <a:pt x="244346" y="220302"/>
                      <a:pt x="237917" y="220302"/>
                    </a:cubicBezTo>
                    <a:lnTo>
                      <a:pt x="112250" y="220302"/>
                    </a:lnTo>
                    <a:cubicBezTo>
                      <a:pt x="105829" y="219009"/>
                      <a:pt x="99570" y="223171"/>
                      <a:pt x="98277" y="229592"/>
                    </a:cubicBezTo>
                    <a:cubicBezTo>
                      <a:pt x="96985" y="236022"/>
                      <a:pt x="101146" y="242281"/>
                      <a:pt x="107568" y="243573"/>
                    </a:cubicBezTo>
                    <a:cubicBezTo>
                      <a:pt x="108177" y="243695"/>
                      <a:pt x="108787" y="243768"/>
                      <a:pt x="109405" y="243793"/>
                    </a:cubicBezTo>
                    <a:cubicBezTo>
                      <a:pt x="110348" y="243964"/>
                      <a:pt x="111307" y="243964"/>
                      <a:pt x="112250" y="243793"/>
                    </a:cubicBezTo>
                    <a:lnTo>
                      <a:pt x="237429" y="243793"/>
                    </a:lnTo>
                    <a:cubicBezTo>
                      <a:pt x="243980" y="243793"/>
                      <a:pt x="249296" y="238477"/>
                      <a:pt x="249296" y="231925"/>
                    </a:cubicBezTo>
                    <a:close/>
                    <a:moveTo>
                      <a:pt x="399674" y="286467"/>
                    </a:moveTo>
                    <a:cubicBezTo>
                      <a:pt x="399633" y="280021"/>
                      <a:pt x="394415" y="274803"/>
                      <a:pt x="387969" y="274763"/>
                    </a:cubicBezTo>
                    <a:lnTo>
                      <a:pt x="262140" y="274763"/>
                    </a:lnTo>
                    <a:cubicBezTo>
                      <a:pt x="255628" y="275527"/>
                      <a:pt x="250971" y="281428"/>
                      <a:pt x="251743" y="287939"/>
                    </a:cubicBezTo>
                    <a:cubicBezTo>
                      <a:pt x="252385" y="293393"/>
                      <a:pt x="256685" y="297693"/>
                      <a:pt x="262140" y="298335"/>
                    </a:cubicBezTo>
                    <a:lnTo>
                      <a:pt x="387481" y="298335"/>
                    </a:lnTo>
                    <a:cubicBezTo>
                      <a:pt x="394033" y="298335"/>
                      <a:pt x="399349" y="293019"/>
                      <a:pt x="399349" y="286467"/>
                    </a:cubicBezTo>
                    <a:close/>
                    <a:moveTo>
                      <a:pt x="399674" y="341010"/>
                    </a:moveTo>
                    <a:cubicBezTo>
                      <a:pt x="399633" y="334564"/>
                      <a:pt x="394415" y="329345"/>
                      <a:pt x="387969" y="329305"/>
                    </a:cubicBezTo>
                    <a:lnTo>
                      <a:pt x="262140" y="329305"/>
                    </a:lnTo>
                    <a:cubicBezTo>
                      <a:pt x="255628" y="330069"/>
                      <a:pt x="250971" y="335970"/>
                      <a:pt x="251743" y="342481"/>
                    </a:cubicBezTo>
                    <a:cubicBezTo>
                      <a:pt x="252385" y="347935"/>
                      <a:pt x="256685" y="352235"/>
                      <a:pt x="262140" y="352877"/>
                    </a:cubicBezTo>
                    <a:lnTo>
                      <a:pt x="387481" y="352877"/>
                    </a:lnTo>
                    <a:cubicBezTo>
                      <a:pt x="394033" y="352877"/>
                      <a:pt x="399349" y="347561"/>
                      <a:pt x="399349" y="341010"/>
                    </a:cubicBezTo>
                    <a:close/>
                    <a:moveTo>
                      <a:pt x="399674" y="395714"/>
                    </a:moveTo>
                    <a:cubicBezTo>
                      <a:pt x="399674" y="389163"/>
                      <a:pt x="394358" y="383847"/>
                      <a:pt x="387806" y="383847"/>
                    </a:cubicBezTo>
                    <a:lnTo>
                      <a:pt x="262140" y="383847"/>
                    </a:lnTo>
                    <a:cubicBezTo>
                      <a:pt x="255628" y="384611"/>
                      <a:pt x="250971" y="390512"/>
                      <a:pt x="251743" y="397023"/>
                    </a:cubicBezTo>
                    <a:cubicBezTo>
                      <a:pt x="252385" y="402477"/>
                      <a:pt x="256685" y="406778"/>
                      <a:pt x="262140" y="407419"/>
                    </a:cubicBezTo>
                    <a:lnTo>
                      <a:pt x="387481" y="407419"/>
                    </a:lnTo>
                    <a:cubicBezTo>
                      <a:pt x="393927" y="407468"/>
                      <a:pt x="399219" y="402323"/>
                      <a:pt x="399349" y="395877"/>
                    </a:cubicBezTo>
                    <a:lnTo>
                      <a:pt x="399349" y="395877"/>
                    </a:lnTo>
                    <a:close/>
                    <a:moveTo>
                      <a:pt x="304814" y="13675"/>
                    </a:moveTo>
                    <a:cubicBezTo>
                      <a:pt x="304814" y="6091"/>
                      <a:pt x="298661" y="-62"/>
                      <a:pt x="291077" y="-62"/>
                    </a:cubicBezTo>
                    <a:cubicBezTo>
                      <a:pt x="283493" y="-62"/>
                      <a:pt x="277340" y="6091"/>
                      <a:pt x="277340" y="13675"/>
                    </a:cubicBezTo>
                    <a:cubicBezTo>
                      <a:pt x="277340" y="21259"/>
                      <a:pt x="283493" y="27412"/>
                      <a:pt x="291077" y="27412"/>
                    </a:cubicBezTo>
                    <a:cubicBezTo>
                      <a:pt x="298661" y="27412"/>
                      <a:pt x="304814" y="21259"/>
                      <a:pt x="304814" y="13675"/>
                    </a:cubicBezTo>
                    <a:close/>
                    <a:moveTo>
                      <a:pt x="345457" y="13675"/>
                    </a:moveTo>
                    <a:cubicBezTo>
                      <a:pt x="345546" y="6091"/>
                      <a:pt x="339466" y="-135"/>
                      <a:pt x="331882" y="-225"/>
                    </a:cubicBezTo>
                    <a:cubicBezTo>
                      <a:pt x="324298" y="-314"/>
                      <a:pt x="318072" y="5766"/>
                      <a:pt x="317982" y="13350"/>
                    </a:cubicBezTo>
                    <a:cubicBezTo>
                      <a:pt x="317893" y="20934"/>
                      <a:pt x="323973" y="27160"/>
                      <a:pt x="331557" y="27250"/>
                    </a:cubicBezTo>
                    <a:lnTo>
                      <a:pt x="331557" y="27250"/>
                    </a:lnTo>
                    <a:cubicBezTo>
                      <a:pt x="339051" y="27250"/>
                      <a:pt x="345131" y="21169"/>
                      <a:pt x="345131" y="13675"/>
                    </a:cubicBezTo>
                    <a:close/>
                    <a:moveTo>
                      <a:pt x="386099" y="13675"/>
                    </a:moveTo>
                    <a:cubicBezTo>
                      <a:pt x="386189" y="6091"/>
                      <a:pt x="380109" y="-135"/>
                      <a:pt x="372525" y="-225"/>
                    </a:cubicBezTo>
                    <a:cubicBezTo>
                      <a:pt x="364941" y="-314"/>
                      <a:pt x="358714" y="5766"/>
                      <a:pt x="358625" y="13350"/>
                    </a:cubicBezTo>
                    <a:cubicBezTo>
                      <a:pt x="358536" y="20934"/>
                      <a:pt x="364616" y="27160"/>
                      <a:pt x="372199" y="27250"/>
                    </a:cubicBezTo>
                    <a:lnTo>
                      <a:pt x="372199" y="27250"/>
                    </a:lnTo>
                    <a:cubicBezTo>
                      <a:pt x="379727" y="27250"/>
                      <a:pt x="385847" y="21202"/>
                      <a:pt x="385937" y="13675"/>
                    </a:cubicBezTo>
                    <a:close/>
                    <a:moveTo>
                      <a:pt x="426742" y="13675"/>
                    </a:moveTo>
                    <a:cubicBezTo>
                      <a:pt x="426831" y="6091"/>
                      <a:pt x="420751" y="-135"/>
                      <a:pt x="413167" y="-225"/>
                    </a:cubicBezTo>
                    <a:cubicBezTo>
                      <a:pt x="405583" y="-314"/>
                      <a:pt x="399357" y="5766"/>
                      <a:pt x="399267" y="13350"/>
                    </a:cubicBezTo>
                    <a:cubicBezTo>
                      <a:pt x="399178" y="20934"/>
                      <a:pt x="405258" y="27160"/>
                      <a:pt x="412842" y="27250"/>
                    </a:cubicBezTo>
                    <a:lnTo>
                      <a:pt x="412842" y="27250"/>
                    </a:lnTo>
                    <a:cubicBezTo>
                      <a:pt x="420296" y="27250"/>
                      <a:pt x="426335" y="21210"/>
                      <a:pt x="426335" y="13756"/>
                    </a:cubicBezTo>
                    <a:cubicBezTo>
                      <a:pt x="426335" y="13732"/>
                      <a:pt x="426335" y="13700"/>
                      <a:pt x="426335" y="13675"/>
                    </a:cubicBezTo>
                    <a:close/>
                    <a:moveTo>
                      <a:pt x="467384" y="13675"/>
                    </a:moveTo>
                    <a:cubicBezTo>
                      <a:pt x="467474" y="6091"/>
                      <a:pt x="461394" y="-135"/>
                      <a:pt x="453810" y="-225"/>
                    </a:cubicBezTo>
                    <a:cubicBezTo>
                      <a:pt x="446226" y="-314"/>
                      <a:pt x="439999" y="5766"/>
                      <a:pt x="439910" y="13350"/>
                    </a:cubicBezTo>
                    <a:cubicBezTo>
                      <a:pt x="439821" y="20934"/>
                      <a:pt x="445901" y="27160"/>
                      <a:pt x="453484" y="27250"/>
                    </a:cubicBezTo>
                    <a:cubicBezTo>
                      <a:pt x="453509" y="27250"/>
                      <a:pt x="453541" y="27250"/>
                      <a:pt x="453566" y="27250"/>
                    </a:cubicBezTo>
                    <a:lnTo>
                      <a:pt x="453566" y="27250"/>
                    </a:lnTo>
                    <a:cubicBezTo>
                      <a:pt x="461060" y="27209"/>
                      <a:pt x="467132" y="21169"/>
                      <a:pt x="467222" y="13675"/>
                    </a:cubicBezTo>
                    <a:close/>
                    <a:moveTo>
                      <a:pt x="508027" y="13675"/>
                    </a:moveTo>
                    <a:cubicBezTo>
                      <a:pt x="508116" y="6091"/>
                      <a:pt x="502036" y="-135"/>
                      <a:pt x="494452" y="-225"/>
                    </a:cubicBezTo>
                    <a:cubicBezTo>
                      <a:pt x="486868" y="-314"/>
                      <a:pt x="480642" y="5766"/>
                      <a:pt x="480552" y="13350"/>
                    </a:cubicBezTo>
                    <a:cubicBezTo>
                      <a:pt x="480463" y="20934"/>
                      <a:pt x="486543" y="27160"/>
                      <a:pt x="494127" y="27250"/>
                    </a:cubicBezTo>
                    <a:cubicBezTo>
                      <a:pt x="494151" y="27250"/>
                      <a:pt x="494184" y="27250"/>
                      <a:pt x="494208" y="27250"/>
                    </a:cubicBezTo>
                    <a:lnTo>
                      <a:pt x="494208" y="27250"/>
                    </a:lnTo>
                    <a:cubicBezTo>
                      <a:pt x="501662" y="27250"/>
                      <a:pt x="507701" y="21210"/>
                      <a:pt x="507701" y="13756"/>
                    </a:cubicBezTo>
                    <a:cubicBezTo>
                      <a:pt x="507701" y="13732"/>
                      <a:pt x="507701" y="13700"/>
                      <a:pt x="507701" y="13675"/>
                    </a:cubicBezTo>
                    <a:close/>
                    <a:moveTo>
                      <a:pt x="304733" y="123085"/>
                    </a:moveTo>
                    <a:cubicBezTo>
                      <a:pt x="304310" y="115956"/>
                      <a:pt x="298197" y="110526"/>
                      <a:pt x="291069" y="110941"/>
                    </a:cubicBezTo>
                    <a:cubicBezTo>
                      <a:pt x="283948" y="111363"/>
                      <a:pt x="278510" y="117476"/>
                      <a:pt x="278925" y="124605"/>
                    </a:cubicBezTo>
                    <a:cubicBezTo>
                      <a:pt x="279315" y="131115"/>
                      <a:pt x="284485" y="136318"/>
                      <a:pt x="290996" y="136741"/>
                    </a:cubicBezTo>
                    <a:cubicBezTo>
                      <a:pt x="298539" y="136789"/>
                      <a:pt x="304684" y="130709"/>
                      <a:pt x="304733" y="123166"/>
                    </a:cubicBezTo>
                    <a:cubicBezTo>
                      <a:pt x="304733" y="123142"/>
                      <a:pt x="304733" y="123109"/>
                      <a:pt x="304733" y="123085"/>
                    </a:cubicBezTo>
                    <a:close/>
                    <a:moveTo>
                      <a:pt x="345375" y="123085"/>
                    </a:moveTo>
                    <a:cubicBezTo>
                      <a:pt x="345416" y="115501"/>
                      <a:pt x="339303" y="109315"/>
                      <a:pt x="331720" y="109266"/>
                    </a:cubicBezTo>
                    <a:cubicBezTo>
                      <a:pt x="324136" y="109225"/>
                      <a:pt x="317950" y="115338"/>
                      <a:pt x="317901" y="122922"/>
                    </a:cubicBezTo>
                    <a:cubicBezTo>
                      <a:pt x="317860" y="130506"/>
                      <a:pt x="323973" y="136692"/>
                      <a:pt x="331557" y="136741"/>
                    </a:cubicBezTo>
                    <a:cubicBezTo>
                      <a:pt x="331581" y="136741"/>
                      <a:pt x="331614" y="136741"/>
                      <a:pt x="331638" y="136741"/>
                    </a:cubicBezTo>
                    <a:lnTo>
                      <a:pt x="331638" y="136741"/>
                    </a:lnTo>
                    <a:cubicBezTo>
                      <a:pt x="339092" y="136789"/>
                      <a:pt x="345164" y="130782"/>
                      <a:pt x="345213" y="123329"/>
                    </a:cubicBezTo>
                    <a:cubicBezTo>
                      <a:pt x="345213" y="123304"/>
                      <a:pt x="345213" y="123272"/>
                      <a:pt x="345213" y="123247"/>
                    </a:cubicBezTo>
                    <a:lnTo>
                      <a:pt x="345213" y="123247"/>
                    </a:lnTo>
                    <a:close/>
                    <a:moveTo>
                      <a:pt x="386018" y="123085"/>
                    </a:moveTo>
                    <a:cubicBezTo>
                      <a:pt x="386059" y="115501"/>
                      <a:pt x="379946" y="109315"/>
                      <a:pt x="372362" y="109266"/>
                    </a:cubicBezTo>
                    <a:cubicBezTo>
                      <a:pt x="364778" y="109225"/>
                      <a:pt x="358592" y="115338"/>
                      <a:pt x="358544" y="122922"/>
                    </a:cubicBezTo>
                    <a:cubicBezTo>
                      <a:pt x="358503" y="130506"/>
                      <a:pt x="364616" y="136692"/>
                      <a:pt x="372199" y="136741"/>
                    </a:cubicBezTo>
                    <a:cubicBezTo>
                      <a:pt x="372224" y="136741"/>
                      <a:pt x="372256" y="136741"/>
                      <a:pt x="372281" y="136741"/>
                    </a:cubicBezTo>
                    <a:lnTo>
                      <a:pt x="372281" y="136741"/>
                    </a:lnTo>
                    <a:cubicBezTo>
                      <a:pt x="379734" y="136879"/>
                      <a:pt x="385879" y="130945"/>
                      <a:pt x="386018" y="123491"/>
                    </a:cubicBezTo>
                    <a:cubicBezTo>
                      <a:pt x="386018" y="123467"/>
                      <a:pt x="386018" y="123434"/>
                      <a:pt x="386018" y="123410"/>
                    </a:cubicBezTo>
                    <a:lnTo>
                      <a:pt x="386018" y="123410"/>
                    </a:lnTo>
                    <a:close/>
                    <a:moveTo>
                      <a:pt x="426660" y="123085"/>
                    </a:moveTo>
                    <a:cubicBezTo>
                      <a:pt x="426701" y="115501"/>
                      <a:pt x="420588" y="109315"/>
                      <a:pt x="413005" y="109266"/>
                    </a:cubicBezTo>
                    <a:cubicBezTo>
                      <a:pt x="405421" y="109225"/>
                      <a:pt x="399235" y="115338"/>
                      <a:pt x="399186" y="122922"/>
                    </a:cubicBezTo>
                    <a:cubicBezTo>
                      <a:pt x="399145" y="130506"/>
                      <a:pt x="405258" y="136692"/>
                      <a:pt x="412842" y="136741"/>
                    </a:cubicBezTo>
                    <a:cubicBezTo>
                      <a:pt x="412866" y="136741"/>
                      <a:pt x="412899" y="136741"/>
                      <a:pt x="412923" y="136741"/>
                    </a:cubicBezTo>
                    <a:lnTo>
                      <a:pt x="412923" y="136741"/>
                    </a:lnTo>
                    <a:cubicBezTo>
                      <a:pt x="420377" y="136741"/>
                      <a:pt x="426416" y="130701"/>
                      <a:pt x="426416" y="123247"/>
                    </a:cubicBezTo>
                    <a:lnTo>
                      <a:pt x="426416" y="123247"/>
                    </a:lnTo>
                    <a:close/>
                    <a:moveTo>
                      <a:pt x="467303" y="123085"/>
                    </a:moveTo>
                    <a:cubicBezTo>
                      <a:pt x="467344" y="115501"/>
                      <a:pt x="461231" y="109315"/>
                      <a:pt x="453647" y="109266"/>
                    </a:cubicBezTo>
                    <a:cubicBezTo>
                      <a:pt x="446063" y="109225"/>
                      <a:pt x="439877" y="115338"/>
                      <a:pt x="439829" y="122922"/>
                    </a:cubicBezTo>
                    <a:cubicBezTo>
                      <a:pt x="439788" y="130506"/>
                      <a:pt x="445901" y="136692"/>
                      <a:pt x="453484" y="136741"/>
                    </a:cubicBezTo>
                    <a:cubicBezTo>
                      <a:pt x="453541" y="136741"/>
                      <a:pt x="453590" y="136741"/>
                      <a:pt x="453647" y="136741"/>
                    </a:cubicBezTo>
                    <a:lnTo>
                      <a:pt x="453647" y="136741"/>
                    </a:lnTo>
                    <a:cubicBezTo>
                      <a:pt x="461052" y="136879"/>
                      <a:pt x="467164" y="130977"/>
                      <a:pt x="467303" y="123572"/>
                    </a:cubicBezTo>
                    <a:cubicBezTo>
                      <a:pt x="467303" y="123524"/>
                      <a:pt x="467303" y="123467"/>
                      <a:pt x="467303" y="123410"/>
                    </a:cubicBezTo>
                    <a:lnTo>
                      <a:pt x="467303" y="123410"/>
                    </a:lnTo>
                    <a:close/>
                    <a:moveTo>
                      <a:pt x="507945" y="123085"/>
                    </a:moveTo>
                    <a:cubicBezTo>
                      <a:pt x="507986" y="115501"/>
                      <a:pt x="501873" y="109315"/>
                      <a:pt x="494290" y="109266"/>
                    </a:cubicBezTo>
                    <a:cubicBezTo>
                      <a:pt x="486706" y="109225"/>
                      <a:pt x="480520" y="115338"/>
                      <a:pt x="480471" y="122922"/>
                    </a:cubicBezTo>
                    <a:cubicBezTo>
                      <a:pt x="480430" y="130506"/>
                      <a:pt x="486543" y="136692"/>
                      <a:pt x="494127" y="136741"/>
                    </a:cubicBezTo>
                    <a:cubicBezTo>
                      <a:pt x="494184" y="136741"/>
                      <a:pt x="494232" y="136741"/>
                      <a:pt x="494290" y="136741"/>
                    </a:cubicBezTo>
                    <a:lnTo>
                      <a:pt x="494290" y="136741"/>
                    </a:lnTo>
                    <a:cubicBezTo>
                      <a:pt x="501743" y="136741"/>
                      <a:pt x="507783" y="130701"/>
                      <a:pt x="507783" y="123247"/>
                    </a:cubicBezTo>
                    <a:lnTo>
                      <a:pt x="507783" y="123247"/>
                    </a:lnTo>
                    <a:close/>
                    <a:moveTo>
                      <a:pt x="442917" y="279883"/>
                    </a:moveTo>
                    <a:cubicBezTo>
                      <a:pt x="442917" y="272300"/>
                      <a:pt x="436764" y="266146"/>
                      <a:pt x="429180" y="266146"/>
                    </a:cubicBezTo>
                    <a:cubicBezTo>
                      <a:pt x="421596" y="266146"/>
                      <a:pt x="415443" y="272300"/>
                      <a:pt x="415443" y="279883"/>
                    </a:cubicBezTo>
                    <a:cubicBezTo>
                      <a:pt x="415443" y="287467"/>
                      <a:pt x="421596" y="293620"/>
                      <a:pt x="429180" y="293620"/>
                    </a:cubicBezTo>
                    <a:lnTo>
                      <a:pt x="429180" y="293620"/>
                    </a:lnTo>
                    <a:cubicBezTo>
                      <a:pt x="436658" y="293669"/>
                      <a:pt x="442787" y="287687"/>
                      <a:pt x="442917" y="280209"/>
                    </a:cubicBezTo>
                    <a:lnTo>
                      <a:pt x="442917" y="280209"/>
                    </a:lnTo>
                    <a:close/>
                    <a:moveTo>
                      <a:pt x="483560" y="279883"/>
                    </a:moveTo>
                    <a:cubicBezTo>
                      <a:pt x="483560" y="272300"/>
                      <a:pt x="477406" y="266146"/>
                      <a:pt x="469823" y="266146"/>
                    </a:cubicBezTo>
                    <a:cubicBezTo>
                      <a:pt x="462239" y="266146"/>
                      <a:pt x="456086" y="272300"/>
                      <a:pt x="456086" y="279883"/>
                    </a:cubicBezTo>
                    <a:cubicBezTo>
                      <a:pt x="456086" y="287467"/>
                      <a:pt x="462239" y="293620"/>
                      <a:pt x="469823" y="293620"/>
                    </a:cubicBezTo>
                    <a:lnTo>
                      <a:pt x="469823" y="293620"/>
                    </a:lnTo>
                    <a:cubicBezTo>
                      <a:pt x="477317" y="293620"/>
                      <a:pt x="483397" y="287540"/>
                      <a:pt x="483397" y="280046"/>
                    </a:cubicBezTo>
                    <a:lnTo>
                      <a:pt x="483397" y="280046"/>
                    </a:lnTo>
                    <a:close/>
                    <a:moveTo>
                      <a:pt x="524202" y="279883"/>
                    </a:moveTo>
                    <a:cubicBezTo>
                      <a:pt x="524202" y="272300"/>
                      <a:pt x="518049" y="266146"/>
                      <a:pt x="510465" y="266146"/>
                    </a:cubicBezTo>
                    <a:cubicBezTo>
                      <a:pt x="502881" y="266146"/>
                      <a:pt x="496728" y="272300"/>
                      <a:pt x="496728" y="279883"/>
                    </a:cubicBezTo>
                    <a:cubicBezTo>
                      <a:pt x="496728" y="287467"/>
                      <a:pt x="502881" y="293620"/>
                      <a:pt x="510465" y="293620"/>
                    </a:cubicBezTo>
                    <a:lnTo>
                      <a:pt x="510465" y="293620"/>
                    </a:lnTo>
                    <a:cubicBezTo>
                      <a:pt x="517960" y="293620"/>
                      <a:pt x="524040" y="287540"/>
                      <a:pt x="524040" y="280046"/>
                    </a:cubicBezTo>
                    <a:lnTo>
                      <a:pt x="524040" y="280046"/>
                    </a:lnTo>
                    <a:close/>
                    <a:moveTo>
                      <a:pt x="564845" y="279883"/>
                    </a:moveTo>
                    <a:cubicBezTo>
                      <a:pt x="564845" y="272300"/>
                      <a:pt x="558691" y="266146"/>
                      <a:pt x="551108" y="266146"/>
                    </a:cubicBezTo>
                    <a:cubicBezTo>
                      <a:pt x="543524" y="266146"/>
                      <a:pt x="537371" y="272300"/>
                      <a:pt x="537371" y="279883"/>
                    </a:cubicBezTo>
                    <a:cubicBezTo>
                      <a:pt x="537371" y="287467"/>
                      <a:pt x="543524" y="293620"/>
                      <a:pt x="551108" y="293620"/>
                    </a:cubicBezTo>
                    <a:lnTo>
                      <a:pt x="551108" y="293620"/>
                    </a:lnTo>
                    <a:cubicBezTo>
                      <a:pt x="558602" y="293710"/>
                      <a:pt x="564756" y="287703"/>
                      <a:pt x="564845" y="280209"/>
                    </a:cubicBezTo>
                    <a:cubicBezTo>
                      <a:pt x="564845" y="280209"/>
                      <a:pt x="564845" y="280209"/>
                      <a:pt x="564845" y="280209"/>
                    </a:cubicBezTo>
                    <a:lnTo>
                      <a:pt x="564845" y="280209"/>
                    </a:lnTo>
                    <a:close/>
                    <a:moveTo>
                      <a:pt x="605487" y="279883"/>
                    </a:moveTo>
                    <a:cubicBezTo>
                      <a:pt x="605487" y="272300"/>
                      <a:pt x="599334" y="266146"/>
                      <a:pt x="591750" y="266146"/>
                    </a:cubicBezTo>
                    <a:cubicBezTo>
                      <a:pt x="584166" y="266146"/>
                      <a:pt x="578013" y="272300"/>
                      <a:pt x="578013" y="279883"/>
                    </a:cubicBezTo>
                    <a:cubicBezTo>
                      <a:pt x="578013" y="287467"/>
                      <a:pt x="584166" y="293620"/>
                      <a:pt x="591750" y="293620"/>
                    </a:cubicBezTo>
                    <a:lnTo>
                      <a:pt x="591750" y="293620"/>
                    </a:lnTo>
                    <a:cubicBezTo>
                      <a:pt x="599245" y="293620"/>
                      <a:pt x="605325" y="287540"/>
                      <a:pt x="605325" y="280046"/>
                    </a:cubicBezTo>
                    <a:lnTo>
                      <a:pt x="605325" y="280046"/>
                    </a:lnTo>
                    <a:close/>
                    <a:moveTo>
                      <a:pt x="646130" y="279883"/>
                    </a:moveTo>
                    <a:cubicBezTo>
                      <a:pt x="646130" y="272300"/>
                      <a:pt x="639976" y="266146"/>
                      <a:pt x="632393" y="266146"/>
                    </a:cubicBezTo>
                    <a:cubicBezTo>
                      <a:pt x="624809" y="266146"/>
                      <a:pt x="618656" y="272300"/>
                      <a:pt x="618656" y="279883"/>
                    </a:cubicBezTo>
                    <a:cubicBezTo>
                      <a:pt x="618656" y="287467"/>
                      <a:pt x="624809" y="293620"/>
                      <a:pt x="632393" y="293620"/>
                    </a:cubicBezTo>
                    <a:cubicBezTo>
                      <a:pt x="632417" y="293620"/>
                      <a:pt x="632450" y="293620"/>
                      <a:pt x="632474" y="293620"/>
                    </a:cubicBezTo>
                    <a:lnTo>
                      <a:pt x="632474" y="293620"/>
                    </a:lnTo>
                    <a:cubicBezTo>
                      <a:pt x="639928" y="293710"/>
                      <a:pt x="646041" y="287744"/>
                      <a:pt x="646130" y="280290"/>
                    </a:cubicBezTo>
                    <a:cubicBezTo>
                      <a:pt x="646130" y="280265"/>
                      <a:pt x="646130" y="280233"/>
                      <a:pt x="646130" y="280209"/>
                    </a:cubicBezTo>
                    <a:lnTo>
                      <a:pt x="646130" y="280209"/>
                    </a:lnTo>
                    <a:close/>
                    <a:moveTo>
                      <a:pt x="441617" y="392301"/>
                    </a:moveTo>
                    <a:cubicBezTo>
                      <a:pt x="441617" y="384717"/>
                      <a:pt x="435464" y="378563"/>
                      <a:pt x="427880" y="378563"/>
                    </a:cubicBezTo>
                    <a:cubicBezTo>
                      <a:pt x="420296" y="378563"/>
                      <a:pt x="414143" y="384717"/>
                      <a:pt x="414143" y="392301"/>
                    </a:cubicBezTo>
                    <a:cubicBezTo>
                      <a:pt x="414143" y="399884"/>
                      <a:pt x="420296" y="406038"/>
                      <a:pt x="427880" y="406038"/>
                    </a:cubicBezTo>
                    <a:lnTo>
                      <a:pt x="427880" y="406038"/>
                    </a:lnTo>
                    <a:cubicBezTo>
                      <a:pt x="435358" y="406086"/>
                      <a:pt x="441487" y="400104"/>
                      <a:pt x="441617" y="392626"/>
                    </a:cubicBezTo>
                    <a:lnTo>
                      <a:pt x="441617" y="392626"/>
                    </a:lnTo>
                    <a:close/>
                    <a:moveTo>
                      <a:pt x="482260" y="392301"/>
                    </a:moveTo>
                    <a:cubicBezTo>
                      <a:pt x="482260" y="384717"/>
                      <a:pt x="476106" y="378563"/>
                      <a:pt x="468522" y="378563"/>
                    </a:cubicBezTo>
                    <a:cubicBezTo>
                      <a:pt x="460938" y="378563"/>
                      <a:pt x="454785" y="384717"/>
                      <a:pt x="454785" y="392301"/>
                    </a:cubicBezTo>
                    <a:cubicBezTo>
                      <a:pt x="454785" y="399884"/>
                      <a:pt x="460938" y="406038"/>
                      <a:pt x="468522" y="406038"/>
                    </a:cubicBezTo>
                    <a:lnTo>
                      <a:pt x="468522" y="406038"/>
                    </a:lnTo>
                    <a:cubicBezTo>
                      <a:pt x="476017" y="406038"/>
                      <a:pt x="482097" y="399958"/>
                      <a:pt x="482097" y="392463"/>
                    </a:cubicBezTo>
                    <a:lnTo>
                      <a:pt x="482097" y="392463"/>
                    </a:lnTo>
                    <a:close/>
                    <a:moveTo>
                      <a:pt x="522902" y="392301"/>
                    </a:moveTo>
                    <a:cubicBezTo>
                      <a:pt x="522902" y="384717"/>
                      <a:pt x="516749" y="378563"/>
                      <a:pt x="509165" y="378563"/>
                    </a:cubicBezTo>
                    <a:cubicBezTo>
                      <a:pt x="501581" y="378563"/>
                      <a:pt x="495428" y="384717"/>
                      <a:pt x="495428" y="392301"/>
                    </a:cubicBezTo>
                    <a:cubicBezTo>
                      <a:pt x="495428" y="399884"/>
                      <a:pt x="501581" y="406038"/>
                      <a:pt x="509165" y="406038"/>
                    </a:cubicBezTo>
                    <a:lnTo>
                      <a:pt x="509165" y="406038"/>
                    </a:lnTo>
                    <a:cubicBezTo>
                      <a:pt x="516659" y="406038"/>
                      <a:pt x="522739" y="399958"/>
                      <a:pt x="522739" y="392463"/>
                    </a:cubicBezTo>
                    <a:lnTo>
                      <a:pt x="522739" y="392463"/>
                    </a:lnTo>
                    <a:close/>
                    <a:moveTo>
                      <a:pt x="563545" y="392301"/>
                    </a:moveTo>
                    <a:cubicBezTo>
                      <a:pt x="563545" y="384717"/>
                      <a:pt x="557391" y="378563"/>
                      <a:pt x="549807" y="378563"/>
                    </a:cubicBezTo>
                    <a:cubicBezTo>
                      <a:pt x="542223" y="378563"/>
                      <a:pt x="536070" y="384717"/>
                      <a:pt x="536070" y="392301"/>
                    </a:cubicBezTo>
                    <a:cubicBezTo>
                      <a:pt x="536070" y="399884"/>
                      <a:pt x="542223" y="406038"/>
                      <a:pt x="549807" y="406038"/>
                    </a:cubicBezTo>
                    <a:lnTo>
                      <a:pt x="549807" y="406038"/>
                    </a:lnTo>
                    <a:cubicBezTo>
                      <a:pt x="557302" y="406127"/>
                      <a:pt x="563455" y="400120"/>
                      <a:pt x="563545" y="392626"/>
                    </a:cubicBezTo>
                    <a:cubicBezTo>
                      <a:pt x="563545" y="392626"/>
                      <a:pt x="563545" y="392626"/>
                      <a:pt x="563545" y="392626"/>
                    </a:cubicBezTo>
                    <a:lnTo>
                      <a:pt x="563545" y="392626"/>
                    </a:lnTo>
                    <a:close/>
                    <a:moveTo>
                      <a:pt x="604187" y="392301"/>
                    </a:moveTo>
                    <a:cubicBezTo>
                      <a:pt x="604187" y="384717"/>
                      <a:pt x="598034" y="378563"/>
                      <a:pt x="590450" y="378563"/>
                    </a:cubicBezTo>
                    <a:cubicBezTo>
                      <a:pt x="582866" y="378563"/>
                      <a:pt x="576713" y="384717"/>
                      <a:pt x="576713" y="392301"/>
                    </a:cubicBezTo>
                    <a:cubicBezTo>
                      <a:pt x="576713" y="399884"/>
                      <a:pt x="582866" y="406038"/>
                      <a:pt x="590450" y="406038"/>
                    </a:cubicBezTo>
                    <a:lnTo>
                      <a:pt x="590450" y="406038"/>
                    </a:lnTo>
                    <a:cubicBezTo>
                      <a:pt x="597904" y="406038"/>
                      <a:pt x="603943" y="399998"/>
                      <a:pt x="603943" y="392544"/>
                    </a:cubicBezTo>
                    <a:cubicBezTo>
                      <a:pt x="603943" y="392520"/>
                      <a:pt x="603943" y="392488"/>
                      <a:pt x="603943" y="392463"/>
                    </a:cubicBezTo>
                    <a:lnTo>
                      <a:pt x="603943" y="392463"/>
                    </a:lnTo>
                    <a:close/>
                    <a:moveTo>
                      <a:pt x="644830" y="392301"/>
                    </a:moveTo>
                    <a:cubicBezTo>
                      <a:pt x="644830" y="384717"/>
                      <a:pt x="638676" y="378563"/>
                      <a:pt x="631092" y="378563"/>
                    </a:cubicBezTo>
                    <a:cubicBezTo>
                      <a:pt x="623508" y="378563"/>
                      <a:pt x="617355" y="384717"/>
                      <a:pt x="617355" y="392301"/>
                    </a:cubicBezTo>
                    <a:cubicBezTo>
                      <a:pt x="617355" y="399884"/>
                      <a:pt x="623508" y="406038"/>
                      <a:pt x="631092" y="406038"/>
                    </a:cubicBezTo>
                    <a:cubicBezTo>
                      <a:pt x="631117" y="406038"/>
                      <a:pt x="631149" y="406038"/>
                      <a:pt x="631173" y="406038"/>
                    </a:cubicBezTo>
                    <a:lnTo>
                      <a:pt x="631173" y="406038"/>
                    </a:lnTo>
                    <a:cubicBezTo>
                      <a:pt x="638627" y="406127"/>
                      <a:pt x="644740" y="400161"/>
                      <a:pt x="644830" y="392707"/>
                    </a:cubicBezTo>
                    <a:cubicBezTo>
                      <a:pt x="644830" y="392683"/>
                      <a:pt x="644830" y="392650"/>
                      <a:pt x="644830" y="392626"/>
                    </a:cubicBezTo>
                    <a:lnTo>
                      <a:pt x="644830" y="39262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 name="Google Shape;38;p5"/>
            <p:cNvGrpSpPr/>
            <p:nvPr/>
          </p:nvGrpSpPr>
          <p:grpSpPr>
            <a:xfrm>
              <a:off x="7692851" y="-482918"/>
              <a:ext cx="1627340" cy="1899886"/>
              <a:chOff x="7511876" y="-463868"/>
              <a:chExt cx="1627340" cy="1899886"/>
            </a:xfrm>
          </p:grpSpPr>
          <p:sp>
            <p:nvSpPr>
              <p:cNvPr id="39" name="Google Shape;39;p5"/>
              <p:cNvSpPr/>
              <p:nvPr/>
            </p:nvSpPr>
            <p:spPr>
              <a:xfrm>
                <a:off x="7511876" y="-463868"/>
                <a:ext cx="1594671" cy="1823598"/>
              </a:xfrm>
              <a:custGeom>
                <a:rect b="b" l="l" r="r" t="t"/>
                <a:pathLst>
                  <a:path extrusionOk="0" h="2084112" w="1822481">
                    <a:moveTo>
                      <a:pt x="1440741" y="2089880"/>
                    </a:moveTo>
                    <a:lnTo>
                      <a:pt x="1211143" y="844745"/>
                    </a:lnTo>
                    <a:lnTo>
                      <a:pt x="1228510" y="841537"/>
                    </a:lnTo>
                    <a:lnTo>
                      <a:pt x="1458113" y="2086671"/>
                    </a:lnTo>
                    <a:close/>
                    <a:moveTo>
                      <a:pt x="1223299" y="852172"/>
                    </a:moveTo>
                    <a:lnTo>
                      <a:pt x="1826542" y="884979"/>
                    </a:lnTo>
                    <a:lnTo>
                      <a:pt x="1827511" y="867351"/>
                    </a:lnTo>
                    <a:lnTo>
                      <a:pt x="1216354" y="834115"/>
                    </a:lnTo>
                    <a:lnTo>
                      <a:pt x="583398" y="1470959"/>
                    </a:lnTo>
                    <a:lnTo>
                      <a:pt x="595919" y="1483411"/>
                    </a:lnTo>
                    <a:close/>
                    <a:moveTo>
                      <a:pt x="928194" y="1527416"/>
                    </a:moveTo>
                    <a:lnTo>
                      <a:pt x="840068" y="1238658"/>
                    </a:lnTo>
                    <a:lnTo>
                      <a:pt x="823184" y="1243816"/>
                    </a:lnTo>
                    <a:lnTo>
                      <a:pt x="911309" y="1532574"/>
                    </a:lnTo>
                    <a:close/>
                    <a:moveTo>
                      <a:pt x="1224796" y="835862"/>
                    </a:moveTo>
                    <a:lnTo>
                      <a:pt x="15015" y="5767"/>
                    </a:lnTo>
                    <a:lnTo>
                      <a:pt x="5030" y="20325"/>
                    </a:lnTo>
                    <a:lnTo>
                      <a:pt x="1214834" y="8504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5"/>
              <p:cNvSpPr/>
              <p:nvPr/>
            </p:nvSpPr>
            <p:spPr>
              <a:xfrm>
                <a:off x="7991308" y="121335"/>
                <a:ext cx="1147908" cy="1314683"/>
              </a:xfrm>
              <a:custGeom>
                <a:rect b="b" l="l" r="r" t="t"/>
                <a:pathLst>
                  <a:path extrusionOk="0" h="1502495" w="1311895">
                    <a:moveTo>
                      <a:pt x="666806" y="348752"/>
                    </a:moveTo>
                    <a:cubicBezTo>
                      <a:pt x="572228" y="348752"/>
                      <a:pt x="495313" y="271820"/>
                      <a:pt x="495313" y="177259"/>
                    </a:cubicBezTo>
                    <a:cubicBezTo>
                      <a:pt x="495313" y="82699"/>
                      <a:pt x="572228" y="5767"/>
                      <a:pt x="666806" y="5767"/>
                    </a:cubicBezTo>
                    <a:cubicBezTo>
                      <a:pt x="761383" y="5767"/>
                      <a:pt x="838299" y="82699"/>
                      <a:pt x="838299" y="177259"/>
                    </a:cubicBezTo>
                    <a:cubicBezTo>
                      <a:pt x="838299" y="271820"/>
                      <a:pt x="761383" y="348752"/>
                      <a:pt x="666806" y="348752"/>
                    </a:cubicBezTo>
                    <a:close/>
                    <a:moveTo>
                      <a:pt x="666806" y="23429"/>
                    </a:moveTo>
                    <a:cubicBezTo>
                      <a:pt x="581982" y="23429"/>
                      <a:pt x="512975" y="92436"/>
                      <a:pt x="512975" y="177259"/>
                    </a:cubicBezTo>
                    <a:cubicBezTo>
                      <a:pt x="512975" y="262083"/>
                      <a:pt x="581982" y="331090"/>
                      <a:pt x="666806" y="331090"/>
                    </a:cubicBezTo>
                    <a:cubicBezTo>
                      <a:pt x="751630" y="331090"/>
                      <a:pt x="820637" y="262083"/>
                      <a:pt x="820637" y="177259"/>
                    </a:cubicBezTo>
                    <a:cubicBezTo>
                      <a:pt x="820637" y="92436"/>
                      <a:pt x="751630" y="23429"/>
                      <a:pt x="666806" y="23429"/>
                    </a:cubicBezTo>
                    <a:close/>
                    <a:moveTo>
                      <a:pt x="666806" y="88954"/>
                    </a:moveTo>
                    <a:cubicBezTo>
                      <a:pt x="715574" y="88954"/>
                      <a:pt x="755111" y="128491"/>
                      <a:pt x="755111" y="177259"/>
                    </a:cubicBezTo>
                    <a:cubicBezTo>
                      <a:pt x="755111" y="177259"/>
                      <a:pt x="755111" y="177265"/>
                      <a:pt x="755111" y="177265"/>
                    </a:cubicBezTo>
                    <a:cubicBezTo>
                      <a:pt x="755111" y="226034"/>
                      <a:pt x="715574" y="265571"/>
                      <a:pt x="666806" y="265571"/>
                    </a:cubicBezTo>
                    <a:cubicBezTo>
                      <a:pt x="618037" y="265576"/>
                      <a:pt x="578501" y="226039"/>
                      <a:pt x="578495" y="177271"/>
                    </a:cubicBezTo>
                    <a:cubicBezTo>
                      <a:pt x="578495" y="177271"/>
                      <a:pt x="578495" y="177265"/>
                      <a:pt x="578495" y="177265"/>
                    </a:cubicBezTo>
                    <a:cubicBezTo>
                      <a:pt x="578495" y="128491"/>
                      <a:pt x="618032" y="88954"/>
                      <a:pt x="666806" y="88954"/>
                    </a:cubicBezTo>
                    <a:close/>
                    <a:moveTo>
                      <a:pt x="49179" y="763095"/>
                    </a:moveTo>
                    <a:cubicBezTo>
                      <a:pt x="73567" y="763095"/>
                      <a:pt x="93335" y="782864"/>
                      <a:pt x="93335" y="807251"/>
                    </a:cubicBezTo>
                    <a:cubicBezTo>
                      <a:pt x="93335" y="831638"/>
                      <a:pt x="73567" y="851406"/>
                      <a:pt x="49179" y="851406"/>
                    </a:cubicBezTo>
                    <a:cubicBezTo>
                      <a:pt x="24798" y="851400"/>
                      <a:pt x="5030" y="831638"/>
                      <a:pt x="5030" y="807251"/>
                    </a:cubicBezTo>
                    <a:cubicBezTo>
                      <a:pt x="5030" y="782869"/>
                      <a:pt x="24792" y="763101"/>
                      <a:pt x="49179" y="763095"/>
                    </a:cubicBezTo>
                    <a:close/>
                    <a:moveTo>
                      <a:pt x="1272770" y="163520"/>
                    </a:moveTo>
                    <a:cubicBezTo>
                      <a:pt x="1297157" y="163520"/>
                      <a:pt x="1316919" y="183282"/>
                      <a:pt x="1316925" y="207669"/>
                    </a:cubicBezTo>
                    <a:cubicBezTo>
                      <a:pt x="1316925" y="232057"/>
                      <a:pt x="1297157" y="251825"/>
                      <a:pt x="1272770" y="251825"/>
                    </a:cubicBezTo>
                    <a:cubicBezTo>
                      <a:pt x="1248383" y="251819"/>
                      <a:pt x="1228620" y="232057"/>
                      <a:pt x="1228620" y="207669"/>
                    </a:cubicBezTo>
                    <a:cubicBezTo>
                      <a:pt x="1228620" y="183288"/>
                      <a:pt x="1248388" y="163520"/>
                      <a:pt x="1272770" y="163520"/>
                    </a:cubicBezTo>
                    <a:close/>
                    <a:moveTo>
                      <a:pt x="901880" y="1331651"/>
                    </a:moveTo>
                    <a:cubicBezTo>
                      <a:pt x="950649" y="1331651"/>
                      <a:pt x="990186" y="1371188"/>
                      <a:pt x="990186" y="1419957"/>
                    </a:cubicBezTo>
                    <a:cubicBezTo>
                      <a:pt x="990186" y="1468725"/>
                      <a:pt x="950649" y="1508262"/>
                      <a:pt x="901880" y="1508262"/>
                    </a:cubicBezTo>
                    <a:cubicBezTo>
                      <a:pt x="853112" y="1508268"/>
                      <a:pt x="813575" y="1468731"/>
                      <a:pt x="813569" y="1419963"/>
                    </a:cubicBezTo>
                    <a:cubicBezTo>
                      <a:pt x="813569" y="1419963"/>
                      <a:pt x="813569" y="1419957"/>
                      <a:pt x="813569" y="1419957"/>
                    </a:cubicBezTo>
                    <a:cubicBezTo>
                      <a:pt x="813552" y="1371188"/>
                      <a:pt x="853077" y="1331640"/>
                      <a:pt x="901846" y="1331622"/>
                    </a:cubicBezTo>
                    <a:cubicBezTo>
                      <a:pt x="901857" y="1331622"/>
                      <a:pt x="901869" y="1331622"/>
                      <a:pt x="901880" y="1331622"/>
                    </a:cubicBezTo>
                    <a:close/>
                    <a:moveTo>
                      <a:pt x="357195" y="905298"/>
                    </a:moveTo>
                    <a:cubicBezTo>
                      <a:pt x="333452" y="899745"/>
                      <a:pt x="318702" y="876002"/>
                      <a:pt x="324255" y="852259"/>
                    </a:cubicBezTo>
                    <a:cubicBezTo>
                      <a:pt x="324255" y="852253"/>
                      <a:pt x="324255" y="852253"/>
                      <a:pt x="324255" y="852253"/>
                    </a:cubicBezTo>
                    <a:cubicBezTo>
                      <a:pt x="329814" y="828510"/>
                      <a:pt x="353563" y="813767"/>
                      <a:pt x="377306" y="819314"/>
                    </a:cubicBezTo>
                    <a:cubicBezTo>
                      <a:pt x="401049" y="824866"/>
                      <a:pt x="415798" y="848609"/>
                      <a:pt x="410245" y="872352"/>
                    </a:cubicBezTo>
                    <a:cubicBezTo>
                      <a:pt x="410245" y="872358"/>
                      <a:pt x="410245" y="872358"/>
                      <a:pt x="410245" y="872358"/>
                    </a:cubicBezTo>
                    <a:cubicBezTo>
                      <a:pt x="410245" y="872451"/>
                      <a:pt x="410205" y="872538"/>
                      <a:pt x="410181" y="872625"/>
                    </a:cubicBezTo>
                    <a:cubicBezTo>
                      <a:pt x="404495" y="896223"/>
                      <a:pt x="380828" y="910804"/>
                      <a:pt x="357195" y="90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41" name="Google Shape;41;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2" name="Google Shape;42;p5"/>
          <p:cNvSpPr txBox="1"/>
          <p:nvPr>
            <p:ph idx="1" type="subTitle"/>
          </p:nvPr>
        </p:nvSpPr>
        <p:spPr>
          <a:xfrm>
            <a:off x="4672986" y="2574113"/>
            <a:ext cx="3266400" cy="1545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 name="Google Shape;43;p5"/>
          <p:cNvSpPr txBox="1"/>
          <p:nvPr>
            <p:ph idx="2" type="subTitle"/>
          </p:nvPr>
        </p:nvSpPr>
        <p:spPr>
          <a:xfrm>
            <a:off x="1204614" y="2574113"/>
            <a:ext cx="3266400" cy="1545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 name="Google Shape;44;p5"/>
          <p:cNvSpPr txBox="1"/>
          <p:nvPr>
            <p:ph idx="3" type="subTitle"/>
          </p:nvPr>
        </p:nvSpPr>
        <p:spPr>
          <a:xfrm>
            <a:off x="1204614" y="2125725"/>
            <a:ext cx="32664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45" name="Google Shape;45;p5"/>
          <p:cNvSpPr txBox="1"/>
          <p:nvPr>
            <p:ph idx="4" type="subTitle"/>
          </p:nvPr>
        </p:nvSpPr>
        <p:spPr>
          <a:xfrm>
            <a:off x="4672984" y="2125725"/>
            <a:ext cx="32664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Titillium Web"/>
                <a:ea typeface="Titillium Web"/>
                <a:cs typeface="Titillium Web"/>
                <a:sym typeface="Titillium Web"/>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 name="Shape 46"/>
        <p:cNvGrpSpPr/>
        <p:nvPr/>
      </p:nvGrpSpPr>
      <p:grpSpPr>
        <a:xfrm>
          <a:off x="0" y="0"/>
          <a:ext cx="0" cy="0"/>
          <a:chOff x="0" y="0"/>
          <a:chExt cx="0" cy="0"/>
        </a:xfrm>
      </p:grpSpPr>
      <p:grpSp>
        <p:nvGrpSpPr>
          <p:cNvPr id="47" name="Google Shape;47;p6"/>
          <p:cNvGrpSpPr/>
          <p:nvPr/>
        </p:nvGrpSpPr>
        <p:grpSpPr>
          <a:xfrm>
            <a:off x="-1889882" y="-2665463"/>
            <a:ext cx="11164449" cy="9216288"/>
            <a:chOff x="-1889882" y="-2665463"/>
            <a:chExt cx="11164449" cy="9216288"/>
          </a:xfrm>
        </p:grpSpPr>
        <p:sp>
          <p:nvSpPr>
            <p:cNvPr id="48" name="Google Shape;48;p6"/>
            <p:cNvSpPr/>
            <p:nvPr/>
          </p:nvSpPr>
          <p:spPr>
            <a:xfrm rot="413639">
              <a:off x="6660988" y="4412558"/>
              <a:ext cx="2502879" cy="1995266"/>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 name="Google Shape;49;p6"/>
            <p:cNvSpPr/>
            <p:nvPr/>
          </p:nvSpPr>
          <p:spPr>
            <a:xfrm rot="1397564">
              <a:off x="-1382452" y="-2205071"/>
              <a:ext cx="2984344" cy="3181591"/>
            </a:xfrm>
            <a:custGeom>
              <a:rect b="b" l="l" r="r" t="t"/>
              <a:pathLst>
                <a:path extrusionOk="0" h="3185047" w="2987585">
                  <a:moveTo>
                    <a:pt x="1104335" y="26456"/>
                  </a:moveTo>
                  <a:cubicBezTo>
                    <a:pt x="868174" y="65284"/>
                    <a:pt x="642640" y="150858"/>
                    <a:pt x="450794" y="298736"/>
                  </a:cubicBezTo>
                  <a:cubicBezTo>
                    <a:pt x="171706" y="514060"/>
                    <a:pt x="16951" y="835447"/>
                    <a:pt x="767" y="1185174"/>
                  </a:cubicBezTo>
                  <a:cubicBezTo>
                    <a:pt x="-9860" y="1416057"/>
                    <a:pt x="45221" y="1641174"/>
                    <a:pt x="111902" y="1860387"/>
                  </a:cubicBezTo>
                  <a:cubicBezTo>
                    <a:pt x="197475" y="2142114"/>
                    <a:pt x="252765" y="2463640"/>
                    <a:pt x="431414" y="2704734"/>
                  </a:cubicBezTo>
                  <a:cubicBezTo>
                    <a:pt x="709946" y="3079813"/>
                    <a:pt x="1248185" y="3238041"/>
                    <a:pt x="1698351" y="3170944"/>
                  </a:cubicBezTo>
                  <a:cubicBezTo>
                    <a:pt x="1989176" y="3127532"/>
                    <a:pt x="2296464" y="2962566"/>
                    <a:pt x="2385997" y="2663891"/>
                  </a:cubicBezTo>
                  <a:cubicBezTo>
                    <a:pt x="2419129" y="2553382"/>
                    <a:pt x="2435243" y="2434676"/>
                    <a:pt x="2491853" y="2332501"/>
                  </a:cubicBezTo>
                  <a:cubicBezTo>
                    <a:pt x="2559714" y="2210114"/>
                    <a:pt x="2682726" y="2138641"/>
                    <a:pt x="2776149" y="2038967"/>
                  </a:cubicBezTo>
                  <a:cubicBezTo>
                    <a:pt x="2891590" y="1915885"/>
                    <a:pt x="2938059" y="1762519"/>
                    <a:pt x="2966815" y="1600332"/>
                  </a:cubicBezTo>
                  <a:cubicBezTo>
                    <a:pt x="3029744" y="1245257"/>
                    <a:pt x="2943823" y="869135"/>
                    <a:pt x="2736349" y="574559"/>
                  </a:cubicBezTo>
                  <a:cubicBezTo>
                    <a:pt x="2519845" y="267271"/>
                    <a:pt x="2198666" y="102236"/>
                    <a:pt x="1834005" y="37500"/>
                  </a:cubicBezTo>
                  <a:cubicBezTo>
                    <a:pt x="1793996" y="30554"/>
                    <a:pt x="1753779" y="24372"/>
                    <a:pt x="1713423" y="19302"/>
                  </a:cubicBezTo>
                  <a:cubicBezTo>
                    <a:pt x="1513242" y="-5912"/>
                    <a:pt x="1304864" y="-6745"/>
                    <a:pt x="1104335" y="26456"/>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 name="Google Shape;50;p6"/>
          <p:cNvGrpSpPr/>
          <p:nvPr/>
        </p:nvGrpSpPr>
        <p:grpSpPr>
          <a:xfrm>
            <a:off x="-129830" y="-482918"/>
            <a:ext cx="9450022" cy="4350376"/>
            <a:chOff x="-129830" y="-482918"/>
            <a:chExt cx="9450022" cy="4350376"/>
          </a:xfrm>
        </p:grpSpPr>
        <p:grpSp>
          <p:nvGrpSpPr>
            <p:cNvPr id="51" name="Google Shape;51;p6"/>
            <p:cNvGrpSpPr/>
            <p:nvPr/>
          </p:nvGrpSpPr>
          <p:grpSpPr>
            <a:xfrm>
              <a:off x="-129830" y="3013234"/>
              <a:ext cx="646623" cy="854224"/>
              <a:chOff x="-129830" y="3390059"/>
              <a:chExt cx="646623" cy="854224"/>
            </a:xfrm>
          </p:grpSpPr>
          <p:sp>
            <p:nvSpPr>
              <p:cNvPr id="52" name="Google Shape;52;p6"/>
              <p:cNvSpPr/>
              <p:nvPr/>
            </p:nvSpPr>
            <p:spPr>
              <a:xfrm>
                <a:off x="-129830" y="3390059"/>
                <a:ext cx="646623" cy="407481"/>
              </a:xfrm>
              <a:custGeom>
                <a:rect b="b" l="l" r="r" t="t"/>
                <a:pathLst>
                  <a:path extrusionOk="0" h="407481" w="646623">
                    <a:moveTo>
                      <a:pt x="58927" y="25217"/>
                    </a:moveTo>
                    <a:lnTo>
                      <a:pt x="11213" y="25217"/>
                    </a:lnTo>
                    <a:cubicBezTo>
                      <a:pt x="4702" y="24452"/>
                      <a:pt x="44" y="18551"/>
                      <a:pt x="817" y="12040"/>
                    </a:cubicBezTo>
                    <a:cubicBezTo>
                      <a:pt x="1459" y="6586"/>
                      <a:pt x="5758" y="2286"/>
                      <a:pt x="11213" y="1644"/>
                    </a:cubicBezTo>
                    <a:lnTo>
                      <a:pt x="58927" y="1644"/>
                    </a:lnTo>
                    <a:cubicBezTo>
                      <a:pt x="65438" y="855"/>
                      <a:pt x="71348" y="5497"/>
                      <a:pt x="72136" y="12008"/>
                    </a:cubicBezTo>
                    <a:cubicBezTo>
                      <a:pt x="72924" y="18519"/>
                      <a:pt x="68283" y="24428"/>
                      <a:pt x="61772" y="25217"/>
                    </a:cubicBezTo>
                    <a:close/>
                    <a:moveTo>
                      <a:pt x="70794" y="67891"/>
                    </a:moveTo>
                    <a:cubicBezTo>
                      <a:pt x="70844" y="61470"/>
                      <a:pt x="65674" y="56235"/>
                      <a:pt x="59252" y="56186"/>
                    </a:cubicBezTo>
                    <a:cubicBezTo>
                      <a:pt x="59196" y="56186"/>
                      <a:pt x="59146" y="56186"/>
                      <a:pt x="59090" y="56186"/>
                    </a:cubicBezTo>
                    <a:lnTo>
                      <a:pt x="11213" y="56186"/>
                    </a:lnTo>
                    <a:cubicBezTo>
                      <a:pt x="4702" y="56950"/>
                      <a:pt x="44" y="62851"/>
                      <a:pt x="817" y="69362"/>
                    </a:cubicBezTo>
                    <a:cubicBezTo>
                      <a:pt x="1459" y="74817"/>
                      <a:pt x="5758" y="79117"/>
                      <a:pt x="11213" y="79759"/>
                    </a:cubicBezTo>
                    <a:lnTo>
                      <a:pt x="58927" y="79759"/>
                    </a:lnTo>
                    <a:cubicBezTo>
                      <a:pt x="65478" y="79759"/>
                      <a:pt x="70794" y="74443"/>
                      <a:pt x="70794" y="67891"/>
                    </a:cubicBezTo>
                    <a:close/>
                    <a:moveTo>
                      <a:pt x="70794" y="122596"/>
                    </a:moveTo>
                    <a:cubicBezTo>
                      <a:pt x="70794" y="116044"/>
                      <a:pt x="65478" y="110728"/>
                      <a:pt x="58927" y="110728"/>
                    </a:cubicBezTo>
                    <a:lnTo>
                      <a:pt x="11213" y="110728"/>
                    </a:lnTo>
                    <a:cubicBezTo>
                      <a:pt x="4702" y="111492"/>
                      <a:pt x="44" y="117394"/>
                      <a:pt x="817" y="123905"/>
                    </a:cubicBezTo>
                    <a:cubicBezTo>
                      <a:pt x="1459" y="129359"/>
                      <a:pt x="5758" y="133659"/>
                      <a:pt x="11213" y="134301"/>
                    </a:cubicBezTo>
                    <a:lnTo>
                      <a:pt x="58927" y="134301"/>
                    </a:lnTo>
                    <a:cubicBezTo>
                      <a:pt x="65373" y="134350"/>
                      <a:pt x="70664" y="129204"/>
                      <a:pt x="70794" y="122759"/>
                    </a:cubicBezTo>
                    <a:lnTo>
                      <a:pt x="70794" y="122759"/>
                    </a:lnTo>
                    <a:close/>
                    <a:moveTo>
                      <a:pt x="70794" y="177138"/>
                    </a:moveTo>
                    <a:cubicBezTo>
                      <a:pt x="70794" y="170587"/>
                      <a:pt x="65478" y="165271"/>
                      <a:pt x="58927" y="165271"/>
                    </a:cubicBezTo>
                    <a:lnTo>
                      <a:pt x="11213" y="165271"/>
                    </a:lnTo>
                    <a:cubicBezTo>
                      <a:pt x="4726" y="165807"/>
                      <a:pt x="-94" y="171505"/>
                      <a:pt x="442" y="177992"/>
                    </a:cubicBezTo>
                    <a:cubicBezTo>
                      <a:pt x="922" y="183730"/>
                      <a:pt x="5474" y="188282"/>
                      <a:pt x="11213" y="188762"/>
                    </a:cubicBezTo>
                    <a:lnTo>
                      <a:pt x="58927" y="188762"/>
                    </a:lnTo>
                    <a:cubicBezTo>
                      <a:pt x="65348" y="188900"/>
                      <a:pt x="70656" y="183804"/>
                      <a:pt x="70794" y="177382"/>
                    </a:cubicBezTo>
                    <a:cubicBezTo>
                      <a:pt x="70794" y="177358"/>
                      <a:pt x="70794" y="177325"/>
                      <a:pt x="70794" y="177301"/>
                    </a:cubicBezTo>
                    <a:lnTo>
                      <a:pt x="70794" y="177301"/>
                    </a:lnTo>
                    <a:close/>
                    <a:moveTo>
                      <a:pt x="70794" y="231599"/>
                    </a:moveTo>
                    <a:cubicBezTo>
                      <a:pt x="70794" y="225088"/>
                      <a:pt x="65519" y="219813"/>
                      <a:pt x="59008" y="219813"/>
                    </a:cubicBezTo>
                    <a:cubicBezTo>
                      <a:pt x="58984" y="219813"/>
                      <a:pt x="58951" y="219813"/>
                      <a:pt x="58927" y="219813"/>
                    </a:cubicBezTo>
                    <a:lnTo>
                      <a:pt x="11213" y="219813"/>
                    </a:lnTo>
                    <a:cubicBezTo>
                      <a:pt x="4726" y="220349"/>
                      <a:pt x="-94" y="226047"/>
                      <a:pt x="442" y="232534"/>
                    </a:cubicBezTo>
                    <a:cubicBezTo>
                      <a:pt x="922" y="238273"/>
                      <a:pt x="5474" y="242825"/>
                      <a:pt x="11213" y="243304"/>
                    </a:cubicBezTo>
                    <a:lnTo>
                      <a:pt x="58927" y="243304"/>
                    </a:lnTo>
                    <a:cubicBezTo>
                      <a:pt x="65365" y="243394"/>
                      <a:pt x="70664" y="238273"/>
                      <a:pt x="70794" y="231843"/>
                    </a:cubicBezTo>
                    <a:lnTo>
                      <a:pt x="70794" y="231843"/>
                    </a:lnTo>
                    <a:close/>
                    <a:moveTo>
                      <a:pt x="70794" y="286141"/>
                    </a:moveTo>
                    <a:cubicBezTo>
                      <a:pt x="70794" y="279590"/>
                      <a:pt x="65478" y="274274"/>
                      <a:pt x="58927" y="274274"/>
                    </a:cubicBezTo>
                    <a:lnTo>
                      <a:pt x="11213" y="274274"/>
                    </a:lnTo>
                    <a:cubicBezTo>
                      <a:pt x="4702" y="275038"/>
                      <a:pt x="44" y="280939"/>
                      <a:pt x="817" y="287450"/>
                    </a:cubicBezTo>
                    <a:cubicBezTo>
                      <a:pt x="1459" y="292904"/>
                      <a:pt x="5758" y="297204"/>
                      <a:pt x="11213" y="297846"/>
                    </a:cubicBezTo>
                    <a:lnTo>
                      <a:pt x="58927" y="297846"/>
                    </a:lnTo>
                    <a:cubicBezTo>
                      <a:pt x="65389" y="297936"/>
                      <a:pt x="70705" y="292766"/>
                      <a:pt x="70794" y="286304"/>
                    </a:cubicBezTo>
                    <a:cubicBezTo>
                      <a:pt x="70794" y="286304"/>
                      <a:pt x="70794" y="286304"/>
                      <a:pt x="70794" y="286304"/>
                    </a:cubicBezTo>
                    <a:lnTo>
                      <a:pt x="70794" y="286304"/>
                    </a:lnTo>
                    <a:close/>
                    <a:moveTo>
                      <a:pt x="70794" y="340683"/>
                    </a:moveTo>
                    <a:cubicBezTo>
                      <a:pt x="70794" y="334132"/>
                      <a:pt x="65478" y="328816"/>
                      <a:pt x="58927" y="328816"/>
                    </a:cubicBezTo>
                    <a:lnTo>
                      <a:pt x="11213" y="328816"/>
                    </a:lnTo>
                    <a:cubicBezTo>
                      <a:pt x="4702" y="329580"/>
                      <a:pt x="44" y="335481"/>
                      <a:pt x="817" y="341992"/>
                    </a:cubicBezTo>
                    <a:cubicBezTo>
                      <a:pt x="1459" y="347446"/>
                      <a:pt x="5758" y="351747"/>
                      <a:pt x="11213" y="352389"/>
                    </a:cubicBezTo>
                    <a:lnTo>
                      <a:pt x="58927" y="352389"/>
                    </a:lnTo>
                    <a:cubicBezTo>
                      <a:pt x="65389" y="352478"/>
                      <a:pt x="70705" y="347308"/>
                      <a:pt x="70794" y="340846"/>
                    </a:cubicBezTo>
                    <a:cubicBezTo>
                      <a:pt x="70794" y="340846"/>
                      <a:pt x="70794" y="340846"/>
                      <a:pt x="70794" y="340846"/>
                    </a:cubicBezTo>
                    <a:lnTo>
                      <a:pt x="70794" y="340846"/>
                    </a:lnTo>
                    <a:close/>
                    <a:moveTo>
                      <a:pt x="70794" y="395226"/>
                    </a:moveTo>
                    <a:cubicBezTo>
                      <a:pt x="70794" y="388674"/>
                      <a:pt x="65478" y="383358"/>
                      <a:pt x="58927" y="383358"/>
                    </a:cubicBezTo>
                    <a:lnTo>
                      <a:pt x="11213" y="383358"/>
                    </a:lnTo>
                    <a:cubicBezTo>
                      <a:pt x="4718" y="383448"/>
                      <a:pt x="-492" y="388731"/>
                      <a:pt x="-492" y="395226"/>
                    </a:cubicBezTo>
                    <a:cubicBezTo>
                      <a:pt x="-492" y="401688"/>
                      <a:pt x="4750" y="406931"/>
                      <a:pt x="11213" y="406931"/>
                    </a:cubicBezTo>
                    <a:lnTo>
                      <a:pt x="58927" y="406931"/>
                    </a:lnTo>
                    <a:cubicBezTo>
                      <a:pt x="65373" y="406980"/>
                      <a:pt x="70664" y="401834"/>
                      <a:pt x="70794" y="395388"/>
                    </a:cubicBezTo>
                    <a:lnTo>
                      <a:pt x="70794" y="395388"/>
                    </a:lnTo>
                    <a:close/>
                    <a:moveTo>
                      <a:pt x="249621" y="13674"/>
                    </a:moveTo>
                    <a:cubicBezTo>
                      <a:pt x="249581" y="7228"/>
                      <a:pt x="244362" y="2010"/>
                      <a:pt x="237917" y="1969"/>
                    </a:cubicBezTo>
                    <a:lnTo>
                      <a:pt x="112250" y="1969"/>
                    </a:lnTo>
                    <a:cubicBezTo>
                      <a:pt x="105755" y="1254"/>
                      <a:pt x="99887" y="5887"/>
                      <a:pt x="99082" y="12374"/>
                    </a:cubicBezTo>
                    <a:cubicBezTo>
                      <a:pt x="98277" y="18836"/>
                      <a:pt x="102853" y="24721"/>
                      <a:pt x="109315" y="25534"/>
                    </a:cubicBezTo>
                    <a:cubicBezTo>
                      <a:pt x="109348" y="25534"/>
                      <a:pt x="109373" y="25542"/>
                      <a:pt x="109405" y="25542"/>
                    </a:cubicBezTo>
                    <a:lnTo>
                      <a:pt x="237429" y="25542"/>
                    </a:lnTo>
                    <a:cubicBezTo>
                      <a:pt x="243980" y="25542"/>
                      <a:pt x="249296" y="20226"/>
                      <a:pt x="249296" y="13674"/>
                    </a:cubicBezTo>
                    <a:close/>
                    <a:moveTo>
                      <a:pt x="249621" y="68216"/>
                    </a:moveTo>
                    <a:cubicBezTo>
                      <a:pt x="249581" y="61770"/>
                      <a:pt x="244362" y="56552"/>
                      <a:pt x="237917" y="56511"/>
                    </a:cubicBezTo>
                    <a:lnTo>
                      <a:pt x="112250" y="56511"/>
                    </a:lnTo>
                    <a:cubicBezTo>
                      <a:pt x="105755" y="55796"/>
                      <a:pt x="99887" y="60429"/>
                      <a:pt x="99082" y="66916"/>
                    </a:cubicBezTo>
                    <a:cubicBezTo>
                      <a:pt x="98277" y="73378"/>
                      <a:pt x="102853" y="79263"/>
                      <a:pt x="109315" y="80076"/>
                    </a:cubicBezTo>
                    <a:cubicBezTo>
                      <a:pt x="109348" y="80076"/>
                      <a:pt x="109373" y="80084"/>
                      <a:pt x="109405" y="80084"/>
                    </a:cubicBezTo>
                    <a:lnTo>
                      <a:pt x="237429" y="80084"/>
                    </a:lnTo>
                    <a:cubicBezTo>
                      <a:pt x="243980" y="80084"/>
                      <a:pt x="249296" y="74768"/>
                      <a:pt x="249296" y="68216"/>
                    </a:cubicBezTo>
                    <a:lnTo>
                      <a:pt x="249296" y="68216"/>
                    </a:lnTo>
                    <a:close/>
                    <a:moveTo>
                      <a:pt x="249621" y="122921"/>
                    </a:moveTo>
                    <a:cubicBezTo>
                      <a:pt x="249621" y="116370"/>
                      <a:pt x="244305" y="111053"/>
                      <a:pt x="237754" y="111053"/>
                    </a:cubicBezTo>
                    <a:lnTo>
                      <a:pt x="112575" y="111053"/>
                    </a:lnTo>
                    <a:cubicBezTo>
                      <a:pt x="106064" y="110265"/>
                      <a:pt x="100155" y="114906"/>
                      <a:pt x="99366" y="121417"/>
                    </a:cubicBezTo>
                    <a:cubicBezTo>
                      <a:pt x="98578" y="127928"/>
                      <a:pt x="103219" y="133838"/>
                      <a:pt x="109730" y="134626"/>
                    </a:cubicBezTo>
                    <a:cubicBezTo>
                      <a:pt x="110673" y="134707"/>
                      <a:pt x="111632" y="134707"/>
                      <a:pt x="112575" y="134626"/>
                    </a:cubicBezTo>
                    <a:lnTo>
                      <a:pt x="237754" y="134626"/>
                    </a:lnTo>
                    <a:cubicBezTo>
                      <a:pt x="244200" y="134675"/>
                      <a:pt x="249491" y="129530"/>
                      <a:pt x="249621" y="123084"/>
                    </a:cubicBezTo>
                    <a:lnTo>
                      <a:pt x="249621" y="123084"/>
                    </a:lnTo>
                    <a:close/>
                    <a:moveTo>
                      <a:pt x="249621" y="177463"/>
                    </a:moveTo>
                    <a:cubicBezTo>
                      <a:pt x="249621" y="170912"/>
                      <a:pt x="244305" y="165596"/>
                      <a:pt x="237754" y="165596"/>
                    </a:cubicBezTo>
                    <a:lnTo>
                      <a:pt x="112575" y="165596"/>
                    </a:lnTo>
                    <a:cubicBezTo>
                      <a:pt x="105999" y="164791"/>
                      <a:pt x="100009" y="169465"/>
                      <a:pt x="99204" y="176041"/>
                    </a:cubicBezTo>
                    <a:cubicBezTo>
                      <a:pt x="98399" y="182617"/>
                      <a:pt x="103073" y="188608"/>
                      <a:pt x="109649" y="189412"/>
                    </a:cubicBezTo>
                    <a:lnTo>
                      <a:pt x="237673" y="189412"/>
                    </a:lnTo>
                    <a:cubicBezTo>
                      <a:pt x="244119" y="189461"/>
                      <a:pt x="249410" y="184316"/>
                      <a:pt x="249541" y="177870"/>
                    </a:cubicBezTo>
                    <a:lnTo>
                      <a:pt x="249541" y="177870"/>
                    </a:lnTo>
                    <a:close/>
                    <a:moveTo>
                      <a:pt x="249621" y="232006"/>
                    </a:moveTo>
                    <a:cubicBezTo>
                      <a:pt x="249621" y="225454"/>
                      <a:pt x="244305" y="220138"/>
                      <a:pt x="237754" y="220138"/>
                    </a:cubicBezTo>
                    <a:lnTo>
                      <a:pt x="112575" y="220138"/>
                    </a:lnTo>
                    <a:cubicBezTo>
                      <a:pt x="106024" y="219862"/>
                      <a:pt x="100496" y="224942"/>
                      <a:pt x="100212" y="231493"/>
                    </a:cubicBezTo>
                    <a:cubicBezTo>
                      <a:pt x="99968" y="237330"/>
                      <a:pt x="103999" y="242475"/>
                      <a:pt x="109730" y="243629"/>
                    </a:cubicBezTo>
                    <a:cubicBezTo>
                      <a:pt x="110673" y="243800"/>
                      <a:pt x="111632" y="243800"/>
                      <a:pt x="112575" y="243629"/>
                    </a:cubicBezTo>
                    <a:lnTo>
                      <a:pt x="237754" y="243629"/>
                    </a:lnTo>
                    <a:cubicBezTo>
                      <a:pt x="244175" y="243767"/>
                      <a:pt x="249483" y="238671"/>
                      <a:pt x="249621" y="232249"/>
                    </a:cubicBezTo>
                    <a:cubicBezTo>
                      <a:pt x="249621" y="232225"/>
                      <a:pt x="249621" y="232193"/>
                      <a:pt x="249621" y="232168"/>
                    </a:cubicBezTo>
                    <a:lnTo>
                      <a:pt x="249621" y="232168"/>
                    </a:lnTo>
                    <a:close/>
                    <a:moveTo>
                      <a:pt x="399674" y="286467"/>
                    </a:moveTo>
                    <a:cubicBezTo>
                      <a:pt x="399625" y="279947"/>
                      <a:pt x="394325" y="274680"/>
                      <a:pt x="387806" y="274680"/>
                    </a:cubicBezTo>
                    <a:lnTo>
                      <a:pt x="262140" y="274680"/>
                    </a:lnTo>
                    <a:cubicBezTo>
                      <a:pt x="255653" y="275615"/>
                      <a:pt x="251150" y="281638"/>
                      <a:pt x="252093" y="288125"/>
                    </a:cubicBezTo>
                    <a:cubicBezTo>
                      <a:pt x="252841" y="293327"/>
                      <a:pt x="256929" y="297415"/>
                      <a:pt x="262140" y="298172"/>
                    </a:cubicBezTo>
                    <a:lnTo>
                      <a:pt x="387481" y="298172"/>
                    </a:lnTo>
                    <a:cubicBezTo>
                      <a:pt x="393911" y="298261"/>
                      <a:pt x="399219" y="293140"/>
                      <a:pt x="399349" y="286710"/>
                    </a:cubicBezTo>
                    <a:lnTo>
                      <a:pt x="399349" y="286710"/>
                    </a:lnTo>
                    <a:close/>
                    <a:moveTo>
                      <a:pt x="399674" y="341009"/>
                    </a:moveTo>
                    <a:cubicBezTo>
                      <a:pt x="399633" y="334473"/>
                      <a:pt x="394341" y="329182"/>
                      <a:pt x="387806" y="329141"/>
                    </a:cubicBezTo>
                    <a:lnTo>
                      <a:pt x="262140" y="329141"/>
                    </a:lnTo>
                    <a:cubicBezTo>
                      <a:pt x="255628" y="329905"/>
                      <a:pt x="250971" y="335807"/>
                      <a:pt x="251743" y="342317"/>
                    </a:cubicBezTo>
                    <a:cubicBezTo>
                      <a:pt x="252385" y="347772"/>
                      <a:pt x="256685" y="352072"/>
                      <a:pt x="262140" y="352714"/>
                    </a:cubicBezTo>
                    <a:lnTo>
                      <a:pt x="387481" y="352714"/>
                    </a:lnTo>
                    <a:cubicBezTo>
                      <a:pt x="393927" y="352763"/>
                      <a:pt x="399219" y="347617"/>
                      <a:pt x="399349" y="341171"/>
                    </a:cubicBezTo>
                    <a:lnTo>
                      <a:pt x="399349" y="341171"/>
                    </a:lnTo>
                    <a:close/>
                    <a:moveTo>
                      <a:pt x="399674" y="395551"/>
                    </a:moveTo>
                    <a:cubicBezTo>
                      <a:pt x="399633" y="389016"/>
                      <a:pt x="394341" y="383724"/>
                      <a:pt x="387806" y="383683"/>
                    </a:cubicBezTo>
                    <a:lnTo>
                      <a:pt x="262140" y="383683"/>
                    </a:lnTo>
                    <a:cubicBezTo>
                      <a:pt x="255645" y="383773"/>
                      <a:pt x="250435" y="389056"/>
                      <a:pt x="250435" y="395551"/>
                    </a:cubicBezTo>
                    <a:cubicBezTo>
                      <a:pt x="250435" y="402013"/>
                      <a:pt x="255678" y="407256"/>
                      <a:pt x="262140" y="407256"/>
                    </a:cubicBezTo>
                    <a:lnTo>
                      <a:pt x="387481" y="407256"/>
                    </a:lnTo>
                    <a:cubicBezTo>
                      <a:pt x="393927" y="407305"/>
                      <a:pt x="399219" y="402159"/>
                      <a:pt x="399349" y="395714"/>
                    </a:cubicBezTo>
                    <a:lnTo>
                      <a:pt x="399349" y="395714"/>
                    </a:lnTo>
                    <a:close/>
                    <a:moveTo>
                      <a:pt x="304814" y="13511"/>
                    </a:moveTo>
                    <a:cubicBezTo>
                      <a:pt x="305026" y="6334"/>
                      <a:pt x="299384" y="335"/>
                      <a:pt x="292199" y="124"/>
                    </a:cubicBezTo>
                    <a:cubicBezTo>
                      <a:pt x="285021" y="-88"/>
                      <a:pt x="279031" y="5554"/>
                      <a:pt x="278811" y="12739"/>
                    </a:cubicBezTo>
                    <a:cubicBezTo>
                      <a:pt x="278795" y="13536"/>
                      <a:pt x="278844" y="14341"/>
                      <a:pt x="278966" y="15137"/>
                    </a:cubicBezTo>
                    <a:cubicBezTo>
                      <a:pt x="279413" y="22274"/>
                      <a:pt x="285566" y="27696"/>
                      <a:pt x="292703" y="27249"/>
                    </a:cubicBezTo>
                    <a:cubicBezTo>
                      <a:pt x="299840" y="26802"/>
                      <a:pt x="305261" y="20648"/>
                      <a:pt x="304814" y="13511"/>
                    </a:cubicBezTo>
                    <a:close/>
                    <a:moveTo>
                      <a:pt x="345457" y="13511"/>
                    </a:moveTo>
                    <a:cubicBezTo>
                      <a:pt x="345457" y="5928"/>
                      <a:pt x="339303" y="-226"/>
                      <a:pt x="331720" y="-226"/>
                    </a:cubicBezTo>
                    <a:cubicBezTo>
                      <a:pt x="324136" y="-226"/>
                      <a:pt x="317982" y="5928"/>
                      <a:pt x="317982" y="13511"/>
                    </a:cubicBezTo>
                    <a:cubicBezTo>
                      <a:pt x="317982" y="21095"/>
                      <a:pt x="324136" y="27249"/>
                      <a:pt x="331720" y="27249"/>
                    </a:cubicBezTo>
                    <a:lnTo>
                      <a:pt x="331720" y="27249"/>
                    </a:lnTo>
                    <a:cubicBezTo>
                      <a:pt x="339181" y="27297"/>
                      <a:pt x="345286" y="21299"/>
                      <a:pt x="345375" y="13837"/>
                    </a:cubicBezTo>
                    <a:lnTo>
                      <a:pt x="345375" y="13837"/>
                    </a:lnTo>
                    <a:close/>
                    <a:moveTo>
                      <a:pt x="386099" y="13511"/>
                    </a:moveTo>
                    <a:cubicBezTo>
                      <a:pt x="386099" y="5928"/>
                      <a:pt x="379946" y="-226"/>
                      <a:pt x="372362" y="-226"/>
                    </a:cubicBezTo>
                    <a:cubicBezTo>
                      <a:pt x="364778" y="-226"/>
                      <a:pt x="358625" y="5928"/>
                      <a:pt x="358625" y="13511"/>
                    </a:cubicBezTo>
                    <a:cubicBezTo>
                      <a:pt x="358625" y="21095"/>
                      <a:pt x="364778" y="27249"/>
                      <a:pt x="372362" y="27249"/>
                    </a:cubicBezTo>
                    <a:lnTo>
                      <a:pt x="372362" y="27249"/>
                    </a:lnTo>
                    <a:cubicBezTo>
                      <a:pt x="379857" y="27338"/>
                      <a:pt x="386010" y="21331"/>
                      <a:pt x="386099" y="13837"/>
                    </a:cubicBezTo>
                    <a:cubicBezTo>
                      <a:pt x="386099" y="13837"/>
                      <a:pt x="386099" y="13837"/>
                      <a:pt x="386099" y="13837"/>
                    </a:cubicBezTo>
                    <a:lnTo>
                      <a:pt x="386099" y="13837"/>
                    </a:lnTo>
                    <a:close/>
                    <a:moveTo>
                      <a:pt x="426742" y="13511"/>
                    </a:moveTo>
                    <a:cubicBezTo>
                      <a:pt x="426742" y="5928"/>
                      <a:pt x="420588" y="-226"/>
                      <a:pt x="413005" y="-226"/>
                    </a:cubicBezTo>
                    <a:cubicBezTo>
                      <a:pt x="405421" y="-226"/>
                      <a:pt x="399267" y="5928"/>
                      <a:pt x="399267" y="13511"/>
                    </a:cubicBezTo>
                    <a:cubicBezTo>
                      <a:pt x="399267" y="21095"/>
                      <a:pt x="405421" y="27249"/>
                      <a:pt x="413005" y="27249"/>
                    </a:cubicBezTo>
                    <a:lnTo>
                      <a:pt x="413005" y="27249"/>
                    </a:lnTo>
                    <a:cubicBezTo>
                      <a:pt x="420458" y="27249"/>
                      <a:pt x="426498" y="21209"/>
                      <a:pt x="426498" y="13755"/>
                    </a:cubicBezTo>
                    <a:cubicBezTo>
                      <a:pt x="426498" y="13731"/>
                      <a:pt x="426498" y="13698"/>
                      <a:pt x="426498" y="13674"/>
                    </a:cubicBezTo>
                    <a:lnTo>
                      <a:pt x="426498" y="13674"/>
                    </a:lnTo>
                    <a:close/>
                    <a:moveTo>
                      <a:pt x="467384" y="13511"/>
                    </a:moveTo>
                    <a:cubicBezTo>
                      <a:pt x="467384" y="5928"/>
                      <a:pt x="461231" y="-226"/>
                      <a:pt x="453647" y="-226"/>
                    </a:cubicBezTo>
                    <a:cubicBezTo>
                      <a:pt x="446063" y="-226"/>
                      <a:pt x="439910" y="5928"/>
                      <a:pt x="439910" y="13511"/>
                    </a:cubicBezTo>
                    <a:cubicBezTo>
                      <a:pt x="439910" y="21095"/>
                      <a:pt x="446063" y="27249"/>
                      <a:pt x="453647" y="27249"/>
                    </a:cubicBezTo>
                    <a:cubicBezTo>
                      <a:pt x="453671" y="27249"/>
                      <a:pt x="453704" y="27249"/>
                      <a:pt x="453728" y="27249"/>
                    </a:cubicBezTo>
                    <a:lnTo>
                      <a:pt x="453728" y="27249"/>
                    </a:lnTo>
                    <a:cubicBezTo>
                      <a:pt x="461182" y="27338"/>
                      <a:pt x="467295" y="21372"/>
                      <a:pt x="467384" y="13918"/>
                    </a:cubicBezTo>
                    <a:cubicBezTo>
                      <a:pt x="467384" y="13894"/>
                      <a:pt x="467384" y="13861"/>
                      <a:pt x="467384" y="13837"/>
                    </a:cubicBezTo>
                    <a:lnTo>
                      <a:pt x="467384" y="13837"/>
                    </a:lnTo>
                    <a:close/>
                    <a:moveTo>
                      <a:pt x="508027" y="13511"/>
                    </a:moveTo>
                    <a:cubicBezTo>
                      <a:pt x="508027" y="5928"/>
                      <a:pt x="501873" y="-226"/>
                      <a:pt x="494290" y="-226"/>
                    </a:cubicBezTo>
                    <a:cubicBezTo>
                      <a:pt x="486706" y="-226"/>
                      <a:pt x="480552" y="5928"/>
                      <a:pt x="480552" y="13511"/>
                    </a:cubicBezTo>
                    <a:cubicBezTo>
                      <a:pt x="480552" y="21095"/>
                      <a:pt x="486706" y="27249"/>
                      <a:pt x="494290" y="27249"/>
                    </a:cubicBezTo>
                    <a:cubicBezTo>
                      <a:pt x="494314" y="27249"/>
                      <a:pt x="494347" y="27249"/>
                      <a:pt x="494371" y="27249"/>
                    </a:cubicBezTo>
                    <a:lnTo>
                      <a:pt x="494371" y="27249"/>
                    </a:lnTo>
                    <a:cubicBezTo>
                      <a:pt x="501825" y="27249"/>
                      <a:pt x="507864" y="21209"/>
                      <a:pt x="507864" y="13755"/>
                    </a:cubicBezTo>
                    <a:cubicBezTo>
                      <a:pt x="507864" y="13731"/>
                      <a:pt x="507864" y="13698"/>
                      <a:pt x="507864" y="13674"/>
                    </a:cubicBezTo>
                    <a:lnTo>
                      <a:pt x="507864" y="13674"/>
                    </a:lnTo>
                    <a:close/>
                    <a:moveTo>
                      <a:pt x="304733" y="122921"/>
                    </a:moveTo>
                    <a:cubicBezTo>
                      <a:pt x="304733" y="115337"/>
                      <a:pt x="298579" y="109184"/>
                      <a:pt x="290996" y="109184"/>
                    </a:cubicBezTo>
                    <a:cubicBezTo>
                      <a:pt x="283412" y="109184"/>
                      <a:pt x="277259" y="115337"/>
                      <a:pt x="277259" y="122921"/>
                    </a:cubicBezTo>
                    <a:cubicBezTo>
                      <a:pt x="277259" y="130505"/>
                      <a:pt x="283412" y="136658"/>
                      <a:pt x="290996" y="136658"/>
                    </a:cubicBezTo>
                    <a:cubicBezTo>
                      <a:pt x="298579" y="136658"/>
                      <a:pt x="304733" y="130505"/>
                      <a:pt x="304733" y="122921"/>
                    </a:cubicBezTo>
                    <a:close/>
                    <a:moveTo>
                      <a:pt x="345375" y="122921"/>
                    </a:moveTo>
                    <a:cubicBezTo>
                      <a:pt x="345465" y="115337"/>
                      <a:pt x="339385" y="109111"/>
                      <a:pt x="331801" y="109021"/>
                    </a:cubicBezTo>
                    <a:cubicBezTo>
                      <a:pt x="324217" y="108932"/>
                      <a:pt x="317990" y="115012"/>
                      <a:pt x="317901" y="122596"/>
                    </a:cubicBezTo>
                    <a:cubicBezTo>
                      <a:pt x="317812" y="130180"/>
                      <a:pt x="323892" y="136406"/>
                      <a:pt x="331475" y="136496"/>
                    </a:cubicBezTo>
                    <a:lnTo>
                      <a:pt x="331475" y="136496"/>
                    </a:lnTo>
                    <a:cubicBezTo>
                      <a:pt x="338970" y="136496"/>
                      <a:pt x="345050" y="130416"/>
                      <a:pt x="345050" y="122921"/>
                    </a:cubicBezTo>
                    <a:lnTo>
                      <a:pt x="345050" y="122921"/>
                    </a:lnTo>
                    <a:close/>
                    <a:moveTo>
                      <a:pt x="386018" y="122921"/>
                    </a:moveTo>
                    <a:cubicBezTo>
                      <a:pt x="386107" y="115337"/>
                      <a:pt x="380027" y="109111"/>
                      <a:pt x="372443" y="109021"/>
                    </a:cubicBezTo>
                    <a:cubicBezTo>
                      <a:pt x="364859" y="108932"/>
                      <a:pt x="358633" y="115012"/>
                      <a:pt x="358544" y="122596"/>
                    </a:cubicBezTo>
                    <a:cubicBezTo>
                      <a:pt x="358454" y="130180"/>
                      <a:pt x="364534" y="136406"/>
                      <a:pt x="372118" y="136496"/>
                    </a:cubicBezTo>
                    <a:lnTo>
                      <a:pt x="372118" y="136496"/>
                    </a:lnTo>
                    <a:cubicBezTo>
                      <a:pt x="379702" y="136585"/>
                      <a:pt x="385929" y="130505"/>
                      <a:pt x="386018" y="122921"/>
                    </a:cubicBezTo>
                    <a:cubicBezTo>
                      <a:pt x="386018" y="122864"/>
                      <a:pt x="386018" y="122815"/>
                      <a:pt x="386018" y="122759"/>
                    </a:cubicBezTo>
                    <a:lnTo>
                      <a:pt x="386018" y="122759"/>
                    </a:lnTo>
                    <a:close/>
                    <a:moveTo>
                      <a:pt x="426660" y="122921"/>
                    </a:moveTo>
                    <a:cubicBezTo>
                      <a:pt x="426750" y="115337"/>
                      <a:pt x="420670" y="109111"/>
                      <a:pt x="413086" y="109021"/>
                    </a:cubicBezTo>
                    <a:cubicBezTo>
                      <a:pt x="405502" y="108932"/>
                      <a:pt x="399275" y="115012"/>
                      <a:pt x="399186" y="122596"/>
                    </a:cubicBezTo>
                    <a:cubicBezTo>
                      <a:pt x="399097" y="130180"/>
                      <a:pt x="405177" y="136406"/>
                      <a:pt x="412760" y="136496"/>
                    </a:cubicBezTo>
                    <a:lnTo>
                      <a:pt x="412760" y="136496"/>
                    </a:lnTo>
                    <a:cubicBezTo>
                      <a:pt x="420214" y="136496"/>
                      <a:pt x="426254" y="130456"/>
                      <a:pt x="426254" y="123002"/>
                    </a:cubicBezTo>
                    <a:cubicBezTo>
                      <a:pt x="426254" y="122978"/>
                      <a:pt x="426254" y="122945"/>
                      <a:pt x="426254" y="122921"/>
                    </a:cubicBezTo>
                    <a:lnTo>
                      <a:pt x="426254" y="122921"/>
                    </a:lnTo>
                    <a:close/>
                    <a:moveTo>
                      <a:pt x="467303" y="122921"/>
                    </a:moveTo>
                    <a:cubicBezTo>
                      <a:pt x="467392" y="115337"/>
                      <a:pt x="461312" y="109111"/>
                      <a:pt x="453728" y="109021"/>
                    </a:cubicBezTo>
                    <a:cubicBezTo>
                      <a:pt x="446144" y="108932"/>
                      <a:pt x="439918" y="115012"/>
                      <a:pt x="439829" y="122596"/>
                    </a:cubicBezTo>
                    <a:cubicBezTo>
                      <a:pt x="439739" y="130180"/>
                      <a:pt x="445819" y="136406"/>
                      <a:pt x="453403" y="136496"/>
                    </a:cubicBezTo>
                    <a:cubicBezTo>
                      <a:pt x="453428" y="136496"/>
                      <a:pt x="453460" y="136496"/>
                      <a:pt x="453484" y="136496"/>
                    </a:cubicBezTo>
                    <a:lnTo>
                      <a:pt x="453484" y="136496"/>
                    </a:lnTo>
                    <a:cubicBezTo>
                      <a:pt x="461036" y="136455"/>
                      <a:pt x="467140" y="130310"/>
                      <a:pt x="467140" y="122759"/>
                    </a:cubicBezTo>
                    <a:lnTo>
                      <a:pt x="467140" y="122759"/>
                    </a:lnTo>
                    <a:close/>
                    <a:moveTo>
                      <a:pt x="507945" y="122921"/>
                    </a:moveTo>
                    <a:cubicBezTo>
                      <a:pt x="508035" y="115337"/>
                      <a:pt x="501955" y="109111"/>
                      <a:pt x="494371" y="109021"/>
                    </a:cubicBezTo>
                    <a:cubicBezTo>
                      <a:pt x="486787" y="108932"/>
                      <a:pt x="480560" y="115012"/>
                      <a:pt x="480471" y="122596"/>
                    </a:cubicBezTo>
                    <a:cubicBezTo>
                      <a:pt x="480382" y="130180"/>
                      <a:pt x="486462" y="136406"/>
                      <a:pt x="494045" y="136496"/>
                    </a:cubicBezTo>
                    <a:cubicBezTo>
                      <a:pt x="494070" y="136496"/>
                      <a:pt x="494103" y="136496"/>
                      <a:pt x="494127" y="136496"/>
                    </a:cubicBezTo>
                    <a:lnTo>
                      <a:pt x="494127" y="136496"/>
                    </a:lnTo>
                    <a:cubicBezTo>
                      <a:pt x="501621" y="136496"/>
                      <a:pt x="507701" y="130416"/>
                      <a:pt x="507701" y="122921"/>
                    </a:cubicBezTo>
                    <a:lnTo>
                      <a:pt x="507701" y="122921"/>
                    </a:lnTo>
                    <a:close/>
                    <a:moveTo>
                      <a:pt x="442917" y="279720"/>
                    </a:moveTo>
                    <a:cubicBezTo>
                      <a:pt x="443007" y="272136"/>
                      <a:pt x="436927" y="265910"/>
                      <a:pt x="429343" y="265820"/>
                    </a:cubicBezTo>
                    <a:cubicBezTo>
                      <a:pt x="421759" y="265731"/>
                      <a:pt x="415532" y="271811"/>
                      <a:pt x="415443" y="279395"/>
                    </a:cubicBezTo>
                    <a:cubicBezTo>
                      <a:pt x="415354" y="286979"/>
                      <a:pt x="421434" y="293205"/>
                      <a:pt x="429017" y="293294"/>
                    </a:cubicBezTo>
                    <a:lnTo>
                      <a:pt x="429017" y="293294"/>
                    </a:lnTo>
                    <a:cubicBezTo>
                      <a:pt x="436602" y="293294"/>
                      <a:pt x="442755" y="287141"/>
                      <a:pt x="442755" y="279557"/>
                    </a:cubicBezTo>
                    <a:lnTo>
                      <a:pt x="442755" y="279557"/>
                    </a:lnTo>
                    <a:close/>
                    <a:moveTo>
                      <a:pt x="483560" y="279720"/>
                    </a:moveTo>
                    <a:cubicBezTo>
                      <a:pt x="483649" y="272136"/>
                      <a:pt x="477569" y="265910"/>
                      <a:pt x="469985" y="265820"/>
                    </a:cubicBezTo>
                    <a:cubicBezTo>
                      <a:pt x="462401" y="265731"/>
                      <a:pt x="456175" y="271811"/>
                      <a:pt x="456086" y="279395"/>
                    </a:cubicBezTo>
                    <a:cubicBezTo>
                      <a:pt x="455996" y="286979"/>
                      <a:pt x="462076" y="293205"/>
                      <a:pt x="469660" y="293294"/>
                    </a:cubicBezTo>
                    <a:lnTo>
                      <a:pt x="469660" y="293294"/>
                    </a:lnTo>
                    <a:cubicBezTo>
                      <a:pt x="477154" y="293294"/>
                      <a:pt x="483235" y="287214"/>
                      <a:pt x="483235" y="279720"/>
                    </a:cubicBezTo>
                    <a:lnTo>
                      <a:pt x="483235" y="279720"/>
                    </a:lnTo>
                    <a:close/>
                    <a:moveTo>
                      <a:pt x="524202" y="279720"/>
                    </a:moveTo>
                    <a:cubicBezTo>
                      <a:pt x="524292" y="272136"/>
                      <a:pt x="518212" y="265910"/>
                      <a:pt x="510628" y="265820"/>
                    </a:cubicBezTo>
                    <a:cubicBezTo>
                      <a:pt x="503044" y="265731"/>
                      <a:pt x="496817" y="271811"/>
                      <a:pt x="496728" y="279395"/>
                    </a:cubicBezTo>
                    <a:cubicBezTo>
                      <a:pt x="496639" y="286979"/>
                      <a:pt x="502719" y="293205"/>
                      <a:pt x="510302" y="293294"/>
                    </a:cubicBezTo>
                    <a:lnTo>
                      <a:pt x="510302" y="293294"/>
                    </a:lnTo>
                    <a:cubicBezTo>
                      <a:pt x="517797" y="293294"/>
                      <a:pt x="523877" y="287214"/>
                      <a:pt x="523877" y="279720"/>
                    </a:cubicBezTo>
                    <a:lnTo>
                      <a:pt x="523877" y="279720"/>
                    </a:lnTo>
                    <a:close/>
                    <a:moveTo>
                      <a:pt x="564845" y="279720"/>
                    </a:moveTo>
                    <a:cubicBezTo>
                      <a:pt x="564934" y="272136"/>
                      <a:pt x="558854" y="265910"/>
                      <a:pt x="551270" y="265820"/>
                    </a:cubicBezTo>
                    <a:cubicBezTo>
                      <a:pt x="543686" y="265731"/>
                      <a:pt x="537460" y="271811"/>
                      <a:pt x="537371" y="279395"/>
                    </a:cubicBezTo>
                    <a:cubicBezTo>
                      <a:pt x="537281" y="286979"/>
                      <a:pt x="543361" y="293205"/>
                      <a:pt x="550945" y="293294"/>
                    </a:cubicBezTo>
                    <a:lnTo>
                      <a:pt x="550945" y="293294"/>
                    </a:lnTo>
                    <a:cubicBezTo>
                      <a:pt x="558529" y="293294"/>
                      <a:pt x="564682" y="287141"/>
                      <a:pt x="564682" y="279557"/>
                    </a:cubicBezTo>
                    <a:lnTo>
                      <a:pt x="564682" y="279557"/>
                    </a:lnTo>
                    <a:close/>
                    <a:moveTo>
                      <a:pt x="605487" y="279720"/>
                    </a:moveTo>
                    <a:cubicBezTo>
                      <a:pt x="605577" y="272136"/>
                      <a:pt x="599497" y="265910"/>
                      <a:pt x="591913" y="265820"/>
                    </a:cubicBezTo>
                    <a:cubicBezTo>
                      <a:pt x="584329" y="265731"/>
                      <a:pt x="578102" y="271811"/>
                      <a:pt x="578013" y="279395"/>
                    </a:cubicBezTo>
                    <a:cubicBezTo>
                      <a:pt x="577924" y="286979"/>
                      <a:pt x="584004" y="293205"/>
                      <a:pt x="591587" y="293294"/>
                    </a:cubicBezTo>
                    <a:lnTo>
                      <a:pt x="591587" y="293294"/>
                    </a:lnTo>
                    <a:cubicBezTo>
                      <a:pt x="599082" y="293294"/>
                      <a:pt x="605162" y="287214"/>
                      <a:pt x="605162" y="279720"/>
                    </a:cubicBezTo>
                    <a:lnTo>
                      <a:pt x="605162" y="279720"/>
                    </a:lnTo>
                    <a:close/>
                    <a:moveTo>
                      <a:pt x="646130" y="279720"/>
                    </a:moveTo>
                    <a:cubicBezTo>
                      <a:pt x="646219" y="272136"/>
                      <a:pt x="640139" y="265910"/>
                      <a:pt x="632555" y="265820"/>
                    </a:cubicBezTo>
                    <a:cubicBezTo>
                      <a:pt x="624971" y="265731"/>
                      <a:pt x="618745" y="271811"/>
                      <a:pt x="618656" y="279395"/>
                    </a:cubicBezTo>
                    <a:cubicBezTo>
                      <a:pt x="618566" y="286979"/>
                      <a:pt x="624646" y="293205"/>
                      <a:pt x="632230" y="293294"/>
                    </a:cubicBezTo>
                    <a:cubicBezTo>
                      <a:pt x="632255" y="293294"/>
                      <a:pt x="632287" y="293294"/>
                      <a:pt x="632311" y="293294"/>
                    </a:cubicBezTo>
                    <a:lnTo>
                      <a:pt x="632311" y="293294"/>
                    </a:lnTo>
                    <a:cubicBezTo>
                      <a:pt x="639863" y="293254"/>
                      <a:pt x="645967" y="287109"/>
                      <a:pt x="645967" y="279557"/>
                    </a:cubicBezTo>
                    <a:lnTo>
                      <a:pt x="645967" y="279557"/>
                    </a:lnTo>
                    <a:close/>
                    <a:moveTo>
                      <a:pt x="441617" y="392137"/>
                    </a:moveTo>
                    <a:cubicBezTo>
                      <a:pt x="441706" y="384553"/>
                      <a:pt x="435626" y="378327"/>
                      <a:pt x="428042" y="378237"/>
                    </a:cubicBezTo>
                    <a:cubicBezTo>
                      <a:pt x="420458" y="378148"/>
                      <a:pt x="414232" y="384228"/>
                      <a:pt x="414143" y="391812"/>
                    </a:cubicBezTo>
                    <a:cubicBezTo>
                      <a:pt x="414053" y="399396"/>
                      <a:pt x="420133" y="405622"/>
                      <a:pt x="427717" y="405711"/>
                    </a:cubicBezTo>
                    <a:lnTo>
                      <a:pt x="427717" y="405711"/>
                    </a:lnTo>
                    <a:cubicBezTo>
                      <a:pt x="435301" y="405711"/>
                      <a:pt x="441454" y="399558"/>
                      <a:pt x="441454" y="391975"/>
                    </a:cubicBezTo>
                    <a:lnTo>
                      <a:pt x="441454" y="391975"/>
                    </a:lnTo>
                    <a:close/>
                    <a:moveTo>
                      <a:pt x="482260" y="392137"/>
                    </a:moveTo>
                    <a:cubicBezTo>
                      <a:pt x="482349" y="384553"/>
                      <a:pt x="476269" y="378327"/>
                      <a:pt x="468685" y="378237"/>
                    </a:cubicBezTo>
                    <a:cubicBezTo>
                      <a:pt x="461101" y="378148"/>
                      <a:pt x="454874" y="384228"/>
                      <a:pt x="454785" y="391812"/>
                    </a:cubicBezTo>
                    <a:cubicBezTo>
                      <a:pt x="454695" y="399396"/>
                      <a:pt x="460776" y="405622"/>
                      <a:pt x="468360" y="405711"/>
                    </a:cubicBezTo>
                    <a:lnTo>
                      <a:pt x="468360" y="405711"/>
                    </a:lnTo>
                    <a:cubicBezTo>
                      <a:pt x="475854" y="405711"/>
                      <a:pt x="481934" y="399631"/>
                      <a:pt x="481934" y="392137"/>
                    </a:cubicBezTo>
                    <a:lnTo>
                      <a:pt x="481934" y="392137"/>
                    </a:lnTo>
                    <a:close/>
                    <a:moveTo>
                      <a:pt x="522902" y="392137"/>
                    </a:moveTo>
                    <a:cubicBezTo>
                      <a:pt x="522991" y="384553"/>
                      <a:pt x="516911" y="378327"/>
                      <a:pt x="509327" y="378237"/>
                    </a:cubicBezTo>
                    <a:cubicBezTo>
                      <a:pt x="501743" y="378148"/>
                      <a:pt x="495517" y="384228"/>
                      <a:pt x="495428" y="391812"/>
                    </a:cubicBezTo>
                    <a:cubicBezTo>
                      <a:pt x="495338" y="399396"/>
                      <a:pt x="501418" y="405622"/>
                      <a:pt x="509002" y="405711"/>
                    </a:cubicBezTo>
                    <a:lnTo>
                      <a:pt x="509002" y="405711"/>
                    </a:lnTo>
                    <a:cubicBezTo>
                      <a:pt x="516497" y="405711"/>
                      <a:pt x="522577" y="399631"/>
                      <a:pt x="522577" y="392137"/>
                    </a:cubicBezTo>
                    <a:lnTo>
                      <a:pt x="522577" y="392137"/>
                    </a:lnTo>
                    <a:close/>
                    <a:moveTo>
                      <a:pt x="563545" y="392137"/>
                    </a:moveTo>
                    <a:cubicBezTo>
                      <a:pt x="563634" y="384553"/>
                      <a:pt x="557554" y="378327"/>
                      <a:pt x="549970" y="378237"/>
                    </a:cubicBezTo>
                    <a:cubicBezTo>
                      <a:pt x="542386" y="378148"/>
                      <a:pt x="536159" y="384228"/>
                      <a:pt x="536070" y="391812"/>
                    </a:cubicBezTo>
                    <a:cubicBezTo>
                      <a:pt x="535980" y="399396"/>
                      <a:pt x="542061" y="405622"/>
                      <a:pt x="549645" y="405711"/>
                    </a:cubicBezTo>
                    <a:lnTo>
                      <a:pt x="549645" y="405711"/>
                    </a:lnTo>
                    <a:cubicBezTo>
                      <a:pt x="557188" y="405760"/>
                      <a:pt x="563333" y="399680"/>
                      <a:pt x="563382" y="392137"/>
                    </a:cubicBezTo>
                    <a:cubicBezTo>
                      <a:pt x="563382" y="392080"/>
                      <a:pt x="563382" y="392031"/>
                      <a:pt x="563382" y="391975"/>
                    </a:cubicBezTo>
                    <a:lnTo>
                      <a:pt x="563382" y="391975"/>
                    </a:lnTo>
                    <a:close/>
                    <a:moveTo>
                      <a:pt x="604187" y="392137"/>
                    </a:moveTo>
                    <a:cubicBezTo>
                      <a:pt x="604276" y="384553"/>
                      <a:pt x="598196" y="378327"/>
                      <a:pt x="590612" y="378237"/>
                    </a:cubicBezTo>
                    <a:cubicBezTo>
                      <a:pt x="583028" y="378148"/>
                      <a:pt x="576802" y="384228"/>
                      <a:pt x="576713" y="391812"/>
                    </a:cubicBezTo>
                    <a:cubicBezTo>
                      <a:pt x="576623" y="399396"/>
                      <a:pt x="582703" y="405622"/>
                      <a:pt x="590287" y="405711"/>
                    </a:cubicBezTo>
                    <a:lnTo>
                      <a:pt x="590287" y="405711"/>
                    </a:lnTo>
                    <a:cubicBezTo>
                      <a:pt x="597741" y="405711"/>
                      <a:pt x="603780" y="399672"/>
                      <a:pt x="603780" y="392218"/>
                    </a:cubicBezTo>
                    <a:cubicBezTo>
                      <a:pt x="603780" y="392194"/>
                      <a:pt x="603780" y="392161"/>
                      <a:pt x="603780" y="392137"/>
                    </a:cubicBezTo>
                    <a:lnTo>
                      <a:pt x="603780" y="392137"/>
                    </a:lnTo>
                    <a:close/>
                    <a:moveTo>
                      <a:pt x="644830" y="392137"/>
                    </a:moveTo>
                    <a:cubicBezTo>
                      <a:pt x="644244" y="384569"/>
                      <a:pt x="637644" y="378912"/>
                      <a:pt x="630076" y="379497"/>
                    </a:cubicBezTo>
                    <a:cubicBezTo>
                      <a:pt x="623321" y="380017"/>
                      <a:pt x="617956" y="385382"/>
                      <a:pt x="617436" y="392137"/>
                    </a:cubicBezTo>
                    <a:cubicBezTo>
                      <a:pt x="617347" y="399721"/>
                      <a:pt x="623419" y="405947"/>
                      <a:pt x="631011" y="406037"/>
                    </a:cubicBezTo>
                    <a:cubicBezTo>
                      <a:pt x="631011" y="406037"/>
                      <a:pt x="631011" y="406037"/>
                      <a:pt x="631011" y="406037"/>
                    </a:cubicBezTo>
                    <a:lnTo>
                      <a:pt x="631011" y="406037"/>
                    </a:lnTo>
                    <a:cubicBezTo>
                      <a:pt x="638554" y="406037"/>
                      <a:pt x="644667" y="399924"/>
                      <a:pt x="644667" y="392381"/>
                    </a:cubicBezTo>
                    <a:cubicBezTo>
                      <a:pt x="644667" y="392357"/>
                      <a:pt x="644667" y="392324"/>
                      <a:pt x="644667" y="392300"/>
                    </a:cubicBezTo>
                    <a:lnTo>
                      <a:pt x="644667" y="3923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 name="Google Shape;53;p6"/>
              <p:cNvSpPr/>
              <p:nvPr/>
            </p:nvSpPr>
            <p:spPr>
              <a:xfrm>
                <a:off x="-129830" y="3836475"/>
                <a:ext cx="646622" cy="407808"/>
              </a:xfrm>
              <a:custGeom>
                <a:rect b="b" l="l" r="r" t="t"/>
                <a:pathLst>
                  <a:path extrusionOk="0" h="407808" w="646622">
                    <a:moveTo>
                      <a:pt x="58927" y="25705"/>
                    </a:moveTo>
                    <a:lnTo>
                      <a:pt x="11213" y="25705"/>
                    </a:lnTo>
                    <a:cubicBezTo>
                      <a:pt x="4750" y="25705"/>
                      <a:pt x="-492" y="20462"/>
                      <a:pt x="-492" y="14000"/>
                    </a:cubicBezTo>
                    <a:lnTo>
                      <a:pt x="-492" y="14000"/>
                    </a:lnTo>
                    <a:cubicBezTo>
                      <a:pt x="-492" y="7505"/>
                      <a:pt x="4718" y="2222"/>
                      <a:pt x="11213" y="2133"/>
                    </a:cubicBezTo>
                    <a:lnTo>
                      <a:pt x="58927" y="2133"/>
                    </a:lnTo>
                    <a:cubicBezTo>
                      <a:pt x="65478" y="2133"/>
                      <a:pt x="70794" y="7449"/>
                      <a:pt x="70794" y="14000"/>
                    </a:cubicBezTo>
                    <a:lnTo>
                      <a:pt x="70794" y="14000"/>
                    </a:lnTo>
                    <a:cubicBezTo>
                      <a:pt x="70794" y="20462"/>
                      <a:pt x="65552" y="25705"/>
                      <a:pt x="59090" y="25705"/>
                    </a:cubicBezTo>
                    <a:close/>
                    <a:moveTo>
                      <a:pt x="70794" y="68542"/>
                    </a:moveTo>
                    <a:cubicBezTo>
                      <a:pt x="70794" y="62080"/>
                      <a:pt x="65552" y="56837"/>
                      <a:pt x="59090" y="56837"/>
                    </a:cubicBezTo>
                    <a:lnTo>
                      <a:pt x="11213" y="56837"/>
                    </a:lnTo>
                    <a:cubicBezTo>
                      <a:pt x="4791" y="56789"/>
                      <a:pt x="-444" y="61958"/>
                      <a:pt x="-492" y="68380"/>
                    </a:cubicBezTo>
                    <a:cubicBezTo>
                      <a:pt x="-492" y="68437"/>
                      <a:pt x="-492" y="68486"/>
                      <a:pt x="-492" y="68542"/>
                    </a:cubicBezTo>
                    <a:lnTo>
                      <a:pt x="-492" y="68542"/>
                    </a:lnTo>
                    <a:cubicBezTo>
                      <a:pt x="-492" y="75037"/>
                      <a:pt x="4718" y="80321"/>
                      <a:pt x="11213" y="80410"/>
                    </a:cubicBezTo>
                    <a:lnTo>
                      <a:pt x="58927" y="80410"/>
                    </a:lnTo>
                    <a:cubicBezTo>
                      <a:pt x="65478" y="80410"/>
                      <a:pt x="70794" y="75094"/>
                      <a:pt x="70794" y="68542"/>
                    </a:cubicBezTo>
                    <a:close/>
                    <a:moveTo>
                      <a:pt x="70794" y="123085"/>
                    </a:moveTo>
                    <a:cubicBezTo>
                      <a:pt x="70844" y="116663"/>
                      <a:pt x="65674" y="111428"/>
                      <a:pt x="59252" y="111380"/>
                    </a:cubicBezTo>
                    <a:cubicBezTo>
                      <a:pt x="59196" y="111380"/>
                      <a:pt x="59146" y="111380"/>
                      <a:pt x="59090" y="111380"/>
                    </a:cubicBezTo>
                    <a:lnTo>
                      <a:pt x="11213" y="111380"/>
                    </a:lnTo>
                    <a:cubicBezTo>
                      <a:pt x="4702" y="112144"/>
                      <a:pt x="44" y="118045"/>
                      <a:pt x="817" y="124556"/>
                    </a:cubicBezTo>
                    <a:cubicBezTo>
                      <a:pt x="1459" y="130010"/>
                      <a:pt x="5758" y="134310"/>
                      <a:pt x="11213" y="134952"/>
                    </a:cubicBezTo>
                    <a:lnTo>
                      <a:pt x="58927" y="134952"/>
                    </a:lnTo>
                    <a:cubicBezTo>
                      <a:pt x="65478" y="134952"/>
                      <a:pt x="70794" y="129636"/>
                      <a:pt x="70794" y="123085"/>
                    </a:cubicBezTo>
                    <a:close/>
                    <a:moveTo>
                      <a:pt x="70794" y="177627"/>
                    </a:moveTo>
                    <a:cubicBezTo>
                      <a:pt x="70844" y="171205"/>
                      <a:pt x="65674" y="165971"/>
                      <a:pt x="59252" y="165922"/>
                    </a:cubicBezTo>
                    <a:cubicBezTo>
                      <a:pt x="59196" y="165922"/>
                      <a:pt x="59146" y="165922"/>
                      <a:pt x="59090" y="165922"/>
                    </a:cubicBezTo>
                    <a:lnTo>
                      <a:pt x="11213" y="165922"/>
                    </a:lnTo>
                    <a:cubicBezTo>
                      <a:pt x="4726" y="166458"/>
                      <a:pt x="-94" y="172156"/>
                      <a:pt x="442" y="178643"/>
                    </a:cubicBezTo>
                    <a:cubicBezTo>
                      <a:pt x="922" y="184382"/>
                      <a:pt x="5474" y="188934"/>
                      <a:pt x="11213" y="189413"/>
                    </a:cubicBezTo>
                    <a:lnTo>
                      <a:pt x="58927" y="189413"/>
                    </a:lnTo>
                    <a:cubicBezTo>
                      <a:pt x="65438" y="189462"/>
                      <a:pt x="70746" y="184219"/>
                      <a:pt x="70794" y="177708"/>
                    </a:cubicBezTo>
                    <a:cubicBezTo>
                      <a:pt x="70794" y="177684"/>
                      <a:pt x="70794" y="177651"/>
                      <a:pt x="70794" y="177627"/>
                    </a:cubicBezTo>
                    <a:lnTo>
                      <a:pt x="70794" y="177627"/>
                    </a:lnTo>
                    <a:close/>
                    <a:moveTo>
                      <a:pt x="70794" y="232088"/>
                    </a:moveTo>
                    <a:cubicBezTo>
                      <a:pt x="70794" y="225666"/>
                      <a:pt x="65593" y="220464"/>
                      <a:pt x="59171" y="220464"/>
                    </a:cubicBezTo>
                    <a:cubicBezTo>
                      <a:pt x="59146" y="220464"/>
                      <a:pt x="59114" y="220464"/>
                      <a:pt x="59090" y="220464"/>
                    </a:cubicBezTo>
                    <a:lnTo>
                      <a:pt x="11213" y="220464"/>
                    </a:lnTo>
                    <a:cubicBezTo>
                      <a:pt x="4726" y="221001"/>
                      <a:pt x="-94" y="226699"/>
                      <a:pt x="442" y="233185"/>
                    </a:cubicBezTo>
                    <a:cubicBezTo>
                      <a:pt x="922" y="238924"/>
                      <a:pt x="5474" y="243476"/>
                      <a:pt x="11213" y="243955"/>
                    </a:cubicBezTo>
                    <a:lnTo>
                      <a:pt x="58927" y="243955"/>
                    </a:lnTo>
                    <a:cubicBezTo>
                      <a:pt x="65478" y="243955"/>
                      <a:pt x="70794" y="238640"/>
                      <a:pt x="70794" y="232088"/>
                    </a:cubicBezTo>
                    <a:close/>
                    <a:moveTo>
                      <a:pt x="70794" y="286630"/>
                    </a:moveTo>
                    <a:cubicBezTo>
                      <a:pt x="70794" y="280168"/>
                      <a:pt x="65552" y="274925"/>
                      <a:pt x="59090" y="274925"/>
                    </a:cubicBezTo>
                    <a:lnTo>
                      <a:pt x="11213" y="274925"/>
                    </a:lnTo>
                    <a:cubicBezTo>
                      <a:pt x="4702" y="275689"/>
                      <a:pt x="44" y="281590"/>
                      <a:pt x="817" y="288101"/>
                    </a:cubicBezTo>
                    <a:cubicBezTo>
                      <a:pt x="1459" y="293556"/>
                      <a:pt x="5758" y="297855"/>
                      <a:pt x="11213" y="298498"/>
                    </a:cubicBezTo>
                    <a:lnTo>
                      <a:pt x="58927" y="298498"/>
                    </a:lnTo>
                    <a:cubicBezTo>
                      <a:pt x="65478" y="298498"/>
                      <a:pt x="70794" y="293182"/>
                      <a:pt x="70794" y="286630"/>
                    </a:cubicBezTo>
                    <a:close/>
                    <a:moveTo>
                      <a:pt x="70794" y="341172"/>
                    </a:moveTo>
                    <a:cubicBezTo>
                      <a:pt x="70794" y="334710"/>
                      <a:pt x="65552" y="329467"/>
                      <a:pt x="59090" y="329467"/>
                    </a:cubicBezTo>
                    <a:lnTo>
                      <a:pt x="11213" y="329467"/>
                    </a:lnTo>
                    <a:cubicBezTo>
                      <a:pt x="4702" y="330231"/>
                      <a:pt x="44" y="336133"/>
                      <a:pt x="817" y="342644"/>
                    </a:cubicBezTo>
                    <a:cubicBezTo>
                      <a:pt x="1459" y="348098"/>
                      <a:pt x="5758" y="352398"/>
                      <a:pt x="11213" y="353040"/>
                    </a:cubicBezTo>
                    <a:lnTo>
                      <a:pt x="58927" y="353040"/>
                    </a:lnTo>
                    <a:cubicBezTo>
                      <a:pt x="65478" y="353040"/>
                      <a:pt x="70794" y="347724"/>
                      <a:pt x="70794" y="341172"/>
                    </a:cubicBezTo>
                    <a:close/>
                    <a:moveTo>
                      <a:pt x="70794" y="395877"/>
                    </a:moveTo>
                    <a:cubicBezTo>
                      <a:pt x="70794" y="389326"/>
                      <a:pt x="65478" y="384009"/>
                      <a:pt x="58927" y="384009"/>
                    </a:cubicBezTo>
                    <a:lnTo>
                      <a:pt x="11213" y="384009"/>
                    </a:lnTo>
                    <a:cubicBezTo>
                      <a:pt x="4702" y="384774"/>
                      <a:pt x="44" y="390675"/>
                      <a:pt x="817" y="397186"/>
                    </a:cubicBezTo>
                    <a:cubicBezTo>
                      <a:pt x="1459" y="402640"/>
                      <a:pt x="5758" y="406940"/>
                      <a:pt x="11213" y="407582"/>
                    </a:cubicBezTo>
                    <a:lnTo>
                      <a:pt x="58927" y="407582"/>
                    </a:lnTo>
                    <a:cubicBezTo>
                      <a:pt x="65373" y="407631"/>
                      <a:pt x="70664" y="402486"/>
                      <a:pt x="70794" y="396040"/>
                    </a:cubicBezTo>
                    <a:lnTo>
                      <a:pt x="70794" y="396040"/>
                    </a:lnTo>
                    <a:close/>
                    <a:moveTo>
                      <a:pt x="249621" y="13838"/>
                    </a:moveTo>
                    <a:cubicBezTo>
                      <a:pt x="249581" y="7302"/>
                      <a:pt x="244290" y="2011"/>
                      <a:pt x="237754" y="1970"/>
                    </a:cubicBezTo>
                    <a:lnTo>
                      <a:pt x="112575" y="1970"/>
                    </a:lnTo>
                    <a:cubicBezTo>
                      <a:pt x="106040" y="2011"/>
                      <a:pt x="100748" y="7302"/>
                      <a:pt x="100708" y="13838"/>
                    </a:cubicBezTo>
                    <a:lnTo>
                      <a:pt x="100708" y="13838"/>
                    </a:lnTo>
                    <a:cubicBezTo>
                      <a:pt x="100748" y="20284"/>
                      <a:pt x="105967" y="25502"/>
                      <a:pt x="112413" y="25543"/>
                    </a:cubicBezTo>
                    <a:lnTo>
                      <a:pt x="237754" y="25543"/>
                    </a:lnTo>
                    <a:cubicBezTo>
                      <a:pt x="244216" y="25632"/>
                      <a:pt x="249532" y="20462"/>
                      <a:pt x="249621" y="14000"/>
                    </a:cubicBezTo>
                    <a:cubicBezTo>
                      <a:pt x="249621" y="14000"/>
                      <a:pt x="249621" y="14000"/>
                      <a:pt x="249621" y="14000"/>
                    </a:cubicBezTo>
                    <a:lnTo>
                      <a:pt x="249621" y="14000"/>
                    </a:lnTo>
                    <a:close/>
                    <a:moveTo>
                      <a:pt x="249621" y="68380"/>
                    </a:moveTo>
                    <a:cubicBezTo>
                      <a:pt x="249581" y="61934"/>
                      <a:pt x="244362" y="56715"/>
                      <a:pt x="237917" y="56675"/>
                    </a:cubicBezTo>
                    <a:lnTo>
                      <a:pt x="112250" y="56675"/>
                    </a:lnTo>
                    <a:cubicBezTo>
                      <a:pt x="105804" y="56626"/>
                      <a:pt x="100512" y="61771"/>
                      <a:pt x="100382" y="68217"/>
                    </a:cubicBezTo>
                    <a:lnTo>
                      <a:pt x="100382" y="68217"/>
                    </a:lnTo>
                    <a:cubicBezTo>
                      <a:pt x="100423" y="74753"/>
                      <a:pt x="105715" y="80044"/>
                      <a:pt x="112250" y="80085"/>
                    </a:cubicBezTo>
                    <a:lnTo>
                      <a:pt x="237429" y="80085"/>
                    </a:lnTo>
                    <a:cubicBezTo>
                      <a:pt x="243964" y="80044"/>
                      <a:pt x="249248" y="74753"/>
                      <a:pt x="249296" y="68217"/>
                    </a:cubicBezTo>
                    <a:close/>
                    <a:moveTo>
                      <a:pt x="249621" y="122922"/>
                    </a:moveTo>
                    <a:cubicBezTo>
                      <a:pt x="249621" y="116460"/>
                      <a:pt x="244379" y="111217"/>
                      <a:pt x="237917" y="111217"/>
                    </a:cubicBezTo>
                    <a:lnTo>
                      <a:pt x="112250" y="111217"/>
                    </a:lnTo>
                    <a:cubicBezTo>
                      <a:pt x="105788" y="110412"/>
                      <a:pt x="99903" y="114989"/>
                      <a:pt x="99090" y="121451"/>
                    </a:cubicBezTo>
                    <a:cubicBezTo>
                      <a:pt x="99090" y="121483"/>
                      <a:pt x="99082" y="121508"/>
                      <a:pt x="99082" y="121540"/>
                    </a:cubicBezTo>
                    <a:cubicBezTo>
                      <a:pt x="98318" y="128035"/>
                      <a:pt x="102918" y="133944"/>
                      <a:pt x="109405" y="134790"/>
                    </a:cubicBezTo>
                    <a:lnTo>
                      <a:pt x="237429" y="134790"/>
                    </a:lnTo>
                    <a:cubicBezTo>
                      <a:pt x="243964" y="134749"/>
                      <a:pt x="249248" y="129457"/>
                      <a:pt x="249296" y="122922"/>
                    </a:cubicBezTo>
                    <a:close/>
                    <a:moveTo>
                      <a:pt x="249621" y="177464"/>
                    </a:moveTo>
                    <a:cubicBezTo>
                      <a:pt x="249621" y="171002"/>
                      <a:pt x="244379" y="165759"/>
                      <a:pt x="237917" y="165759"/>
                    </a:cubicBezTo>
                    <a:lnTo>
                      <a:pt x="112250" y="165759"/>
                    </a:lnTo>
                    <a:cubicBezTo>
                      <a:pt x="105698" y="165483"/>
                      <a:pt x="100171" y="170563"/>
                      <a:pt x="99887" y="177115"/>
                    </a:cubicBezTo>
                    <a:cubicBezTo>
                      <a:pt x="99643" y="182951"/>
                      <a:pt x="103675" y="188096"/>
                      <a:pt x="109405" y="189251"/>
                    </a:cubicBezTo>
                    <a:cubicBezTo>
                      <a:pt x="110348" y="189421"/>
                      <a:pt x="111307" y="189421"/>
                      <a:pt x="112250" y="189251"/>
                    </a:cubicBezTo>
                    <a:lnTo>
                      <a:pt x="237429" y="189251"/>
                    </a:lnTo>
                    <a:cubicBezTo>
                      <a:pt x="243940" y="189299"/>
                      <a:pt x="249248" y="184056"/>
                      <a:pt x="249296" y="177546"/>
                    </a:cubicBezTo>
                    <a:cubicBezTo>
                      <a:pt x="249296" y="177521"/>
                      <a:pt x="249296" y="177489"/>
                      <a:pt x="249296" y="177464"/>
                    </a:cubicBezTo>
                    <a:lnTo>
                      <a:pt x="249296" y="177464"/>
                    </a:lnTo>
                    <a:close/>
                    <a:moveTo>
                      <a:pt x="249621" y="231925"/>
                    </a:moveTo>
                    <a:cubicBezTo>
                      <a:pt x="249573" y="225496"/>
                      <a:pt x="244346" y="220302"/>
                      <a:pt x="237917" y="220302"/>
                    </a:cubicBezTo>
                    <a:lnTo>
                      <a:pt x="112250" y="220302"/>
                    </a:lnTo>
                    <a:cubicBezTo>
                      <a:pt x="105829" y="219009"/>
                      <a:pt x="99570" y="223171"/>
                      <a:pt x="98277" y="229592"/>
                    </a:cubicBezTo>
                    <a:cubicBezTo>
                      <a:pt x="96985" y="236022"/>
                      <a:pt x="101146" y="242281"/>
                      <a:pt x="107568" y="243573"/>
                    </a:cubicBezTo>
                    <a:cubicBezTo>
                      <a:pt x="108177" y="243695"/>
                      <a:pt x="108787" y="243768"/>
                      <a:pt x="109405" y="243793"/>
                    </a:cubicBezTo>
                    <a:cubicBezTo>
                      <a:pt x="110348" y="243964"/>
                      <a:pt x="111307" y="243964"/>
                      <a:pt x="112250" y="243793"/>
                    </a:cubicBezTo>
                    <a:lnTo>
                      <a:pt x="237429" y="243793"/>
                    </a:lnTo>
                    <a:cubicBezTo>
                      <a:pt x="243980" y="243793"/>
                      <a:pt x="249296" y="238477"/>
                      <a:pt x="249296" y="231925"/>
                    </a:cubicBezTo>
                    <a:close/>
                    <a:moveTo>
                      <a:pt x="399674" y="286467"/>
                    </a:moveTo>
                    <a:cubicBezTo>
                      <a:pt x="399633" y="280021"/>
                      <a:pt x="394415" y="274803"/>
                      <a:pt x="387969" y="274763"/>
                    </a:cubicBezTo>
                    <a:lnTo>
                      <a:pt x="262140" y="274763"/>
                    </a:lnTo>
                    <a:cubicBezTo>
                      <a:pt x="255628" y="275527"/>
                      <a:pt x="250971" y="281428"/>
                      <a:pt x="251743" y="287939"/>
                    </a:cubicBezTo>
                    <a:cubicBezTo>
                      <a:pt x="252385" y="293393"/>
                      <a:pt x="256685" y="297693"/>
                      <a:pt x="262140" y="298335"/>
                    </a:cubicBezTo>
                    <a:lnTo>
                      <a:pt x="387481" y="298335"/>
                    </a:lnTo>
                    <a:cubicBezTo>
                      <a:pt x="394033" y="298335"/>
                      <a:pt x="399349" y="293019"/>
                      <a:pt x="399349" y="286467"/>
                    </a:cubicBezTo>
                    <a:close/>
                    <a:moveTo>
                      <a:pt x="399674" y="341010"/>
                    </a:moveTo>
                    <a:cubicBezTo>
                      <a:pt x="399633" y="334564"/>
                      <a:pt x="394415" y="329345"/>
                      <a:pt x="387969" y="329305"/>
                    </a:cubicBezTo>
                    <a:lnTo>
                      <a:pt x="262140" y="329305"/>
                    </a:lnTo>
                    <a:cubicBezTo>
                      <a:pt x="255628" y="330069"/>
                      <a:pt x="250971" y="335970"/>
                      <a:pt x="251743" y="342481"/>
                    </a:cubicBezTo>
                    <a:cubicBezTo>
                      <a:pt x="252385" y="347935"/>
                      <a:pt x="256685" y="352235"/>
                      <a:pt x="262140" y="352877"/>
                    </a:cubicBezTo>
                    <a:lnTo>
                      <a:pt x="387481" y="352877"/>
                    </a:lnTo>
                    <a:cubicBezTo>
                      <a:pt x="394033" y="352877"/>
                      <a:pt x="399349" y="347561"/>
                      <a:pt x="399349" y="341010"/>
                    </a:cubicBezTo>
                    <a:close/>
                    <a:moveTo>
                      <a:pt x="399674" y="395714"/>
                    </a:moveTo>
                    <a:cubicBezTo>
                      <a:pt x="399674" y="389163"/>
                      <a:pt x="394358" y="383847"/>
                      <a:pt x="387806" y="383847"/>
                    </a:cubicBezTo>
                    <a:lnTo>
                      <a:pt x="262140" y="383847"/>
                    </a:lnTo>
                    <a:cubicBezTo>
                      <a:pt x="255628" y="384611"/>
                      <a:pt x="250971" y="390512"/>
                      <a:pt x="251743" y="397023"/>
                    </a:cubicBezTo>
                    <a:cubicBezTo>
                      <a:pt x="252385" y="402477"/>
                      <a:pt x="256685" y="406778"/>
                      <a:pt x="262140" y="407419"/>
                    </a:cubicBezTo>
                    <a:lnTo>
                      <a:pt x="387481" y="407419"/>
                    </a:lnTo>
                    <a:cubicBezTo>
                      <a:pt x="393927" y="407468"/>
                      <a:pt x="399219" y="402323"/>
                      <a:pt x="399349" y="395877"/>
                    </a:cubicBezTo>
                    <a:lnTo>
                      <a:pt x="399349" y="395877"/>
                    </a:lnTo>
                    <a:close/>
                    <a:moveTo>
                      <a:pt x="304814" y="13675"/>
                    </a:moveTo>
                    <a:cubicBezTo>
                      <a:pt x="304814" y="6091"/>
                      <a:pt x="298661" y="-62"/>
                      <a:pt x="291077" y="-62"/>
                    </a:cubicBezTo>
                    <a:cubicBezTo>
                      <a:pt x="283493" y="-62"/>
                      <a:pt x="277340" y="6091"/>
                      <a:pt x="277340" y="13675"/>
                    </a:cubicBezTo>
                    <a:cubicBezTo>
                      <a:pt x="277340" y="21259"/>
                      <a:pt x="283493" y="27412"/>
                      <a:pt x="291077" y="27412"/>
                    </a:cubicBezTo>
                    <a:cubicBezTo>
                      <a:pt x="298661" y="27412"/>
                      <a:pt x="304814" y="21259"/>
                      <a:pt x="304814" y="13675"/>
                    </a:cubicBezTo>
                    <a:close/>
                    <a:moveTo>
                      <a:pt x="345457" y="13675"/>
                    </a:moveTo>
                    <a:cubicBezTo>
                      <a:pt x="345546" y="6091"/>
                      <a:pt x="339466" y="-135"/>
                      <a:pt x="331882" y="-225"/>
                    </a:cubicBezTo>
                    <a:cubicBezTo>
                      <a:pt x="324298" y="-314"/>
                      <a:pt x="318072" y="5766"/>
                      <a:pt x="317982" y="13350"/>
                    </a:cubicBezTo>
                    <a:cubicBezTo>
                      <a:pt x="317893" y="20934"/>
                      <a:pt x="323973" y="27160"/>
                      <a:pt x="331557" y="27250"/>
                    </a:cubicBezTo>
                    <a:lnTo>
                      <a:pt x="331557" y="27250"/>
                    </a:lnTo>
                    <a:cubicBezTo>
                      <a:pt x="339051" y="27250"/>
                      <a:pt x="345131" y="21169"/>
                      <a:pt x="345131" y="13675"/>
                    </a:cubicBezTo>
                    <a:close/>
                    <a:moveTo>
                      <a:pt x="386099" y="13675"/>
                    </a:moveTo>
                    <a:cubicBezTo>
                      <a:pt x="386189" y="6091"/>
                      <a:pt x="380109" y="-135"/>
                      <a:pt x="372525" y="-225"/>
                    </a:cubicBezTo>
                    <a:cubicBezTo>
                      <a:pt x="364941" y="-314"/>
                      <a:pt x="358714" y="5766"/>
                      <a:pt x="358625" y="13350"/>
                    </a:cubicBezTo>
                    <a:cubicBezTo>
                      <a:pt x="358536" y="20934"/>
                      <a:pt x="364616" y="27160"/>
                      <a:pt x="372199" y="27250"/>
                    </a:cubicBezTo>
                    <a:lnTo>
                      <a:pt x="372199" y="27250"/>
                    </a:lnTo>
                    <a:cubicBezTo>
                      <a:pt x="379727" y="27250"/>
                      <a:pt x="385847" y="21202"/>
                      <a:pt x="385937" y="13675"/>
                    </a:cubicBezTo>
                    <a:close/>
                    <a:moveTo>
                      <a:pt x="426742" y="13675"/>
                    </a:moveTo>
                    <a:cubicBezTo>
                      <a:pt x="426831" y="6091"/>
                      <a:pt x="420751" y="-135"/>
                      <a:pt x="413167" y="-225"/>
                    </a:cubicBezTo>
                    <a:cubicBezTo>
                      <a:pt x="405583" y="-314"/>
                      <a:pt x="399357" y="5766"/>
                      <a:pt x="399267" y="13350"/>
                    </a:cubicBezTo>
                    <a:cubicBezTo>
                      <a:pt x="399178" y="20934"/>
                      <a:pt x="405258" y="27160"/>
                      <a:pt x="412842" y="27250"/>
                    </a:cubicBezTo>
                    <a:lnTo>
                      <a:pt x="412842" y="27250"/>
                    </a:lnTo>
                    <a:cubicBezTo>
                      <a:pt x="420296" y="27250"/>
                      <a:pt x="426335" y="21210"/>
                      <a:pt x="426335" y="13756"/>
                    </a:cubicBezTo>
                    <a:cubicBezTo>
                      <a:pt x="426335" y="13732"/>
                      <a:pt x="426335" y="13700"/>
                      <a:pt x="426335" y="13675"/>
                    </a:cubicBezTo>
                    <a:close/>
                    <a:moveTo>
                      <a:pt x="467384" y="13675"/>
                    </a:moveTo>
                    <a:cubicBezTo>
                      <a:pt x="467474" y="6091"/>
                      <a:pt x="461394" y="-135"/>
                      <a:pt x="453810" y="-225"/>
                    </a:cubicBezTo>
                    <a:cubicBezTo>
                      <a:pt x="446226" y="-314"/>
                      <a:pt x="439999" y="5766"/>
                      <a:pt x="439910" y="13350"/>
                    </a:cubicBezTo>
                    <a:cubicBezTo>
                      <a:pt x="439821" y="20934"/>
                      <a:pt x="445901" y="27160"/>
                      <a:pt x="453484" y="27250"/>
                    </a:cubicBezTo>
                    <a:cubicBezTo>
                      <a:pt x="453509" y="27250"/>
                      <a:pt x="453541" y="27250"/>
                      <a:pt x="453566" y="27250"/>
                    </a:cubicBezTo>
                    <a:lnTo>
                      <a:pt x="453566" y="27250"/>
                    </a:lnTo>
                    <a:cubicBezTo>
                      <a:pt x="461060" y="27209"/>
                      <a:pt x="467132" y="21169"/>
                      <a:pt x="467222" y="13675"/>
                    </a:cubicBezTo>
                    <a:close/>
                    <a:moveTo>
                      <a:pt x="508027" y="13675"/>
                    </a:moveTo>
                    <a:cubicBezTo>
                      <a:pt x="508116" y="6091"/>
                      <a:pt x="502036" y="-135"/>
                      <a:pt x="494452" y="-225"/>
                    </a:cubicBezTo>
                    <a:cubicBezTo>
                      <a:pt x="486868" y="-314"/>
                      <a:pt x="480642" y="5766"/>
                      <a:pt x="480552" y="13350"/>
                    </a:cubicBezTo>
                    <a:cubicBezTo>
                      <a:pt x="480463" y="20934"/>
                      <a:pt x="486543" y="27160"/>
                      <a:pt x="494127" y="27250"/>
                    </a:cubicBezTo>
                    <a:cubicBezTo>
                      <a:pt x="494151" y="27250"/>
                      <a:pt x="494184" y="27250"/>
                      <a:pt x="494208" y="27250"/>
                    </a:cubicBezTo>
                    <a:lnTo>
                      <a:pt x="494208" y="27250"/>
                    </a:lnTo>
                    <a:cubicBezTo>
                      <a:pt x="501662" y="27250"/>
                      <a:pt x="507701" y="21210"/>
                      <a:pt x="507701" y="13756"/>
                    </a:cubicBezTo>
                    <a:cubicBezTo>
                      <a:pt x="507701" y="13732"/>
                      <a:pt x="507701" y="13700"/>
                      <a:pt x="507701" y="13675"/>
                    </a:cubicBezTo>
                    <a:close/>
                    <a:moveTo>
                      <a:pt x="304733" y="123085"/>
                    </a:moveTo>
                    <a:cubicBezTo>
                      <a:pt x="304310" y="115956"/>
                      <a:pt x="298197" y="110526"/>
                      <a:pt x="291069" y="110941"/>
                    </a:cubicBezTo>
                    <a:cubicBezTo>
                      <a:pt x="283948" y="111363"/>
                      <a:pt x="278510" y="117476"/>
                      <a:pt x="278925" y="124605"/>
                    </a:cubicBezTo>
                    <a:cubicBezTo>
                      <a:pt x="279315" y="131115"/>
                      <a:pt x="284485" y="136318"/>
                      <a:pt x="290996" y="136741"/>
                    </a:cubicBezTo>
                    <a:cubicBezTo>
                      <a:pt x="298539" y="136789"/>
                      <a:pt x="304684" y="130709"/>
                      <a:pt x="304733" y="123166"/>
                    </a:cubicBezTo>
                    <a:cubicBezTo>
                      <a:pt x="304733" y="123142"/>
                      <a:pt x="304733" y="123109"/>
                      <a:pt x="304733" y="123085"/>
                    </a:cubicBezTo>
                    <a:close/>
                    <a:moveTo>
                      <a:pt x="345375" y="123085"/>
                    </a:moveTo>
                    <a:cubicBezTo>
                      <a:pt x="345416" y="115501"/>
                      <a:pt x="339303" y="109315"/>
                      <a:pt x="331720" y="109266"/>
                    </a:cubicBezTo>
                    <a:cubicBezTo>
                      <a:pt x="324136" y="109225"/>
                      <a:pt x="317950" y="115338"/>
                      <a:pt x="317901" y="122922"/>
                    </a:cubicBezTo>
                    <a:cubicBezTo>
                      <a:pt x="317860" y="130506"/>
                      <a:pt x="323973" y="136692"/>
                      <a:pt x="331557" y="136741"/>
                    </a:cubicBezTo>
                    <a:cubicBezTo>
                      <a:pt x="331581" y="136741"/>
                      <a:pt x="331614" y="136741"/>
                      <a:pt x="331638" y="136741"/>
                    </a:cubicBezTo>
                    <a:lnTo>
                      <a:pt x="331638" y="136741"/>
                    </a:lnTo>
                    <a:cubicBezTo>
                      <a:pt x="339092" y="136789"/>
                      <a:pt x="345164" y="130782"/>
                      <a:pt x="345213" y="123329"/>
                    </a:cubicBezTo>
                    <a:cubicBezTo>
                      <a:pt x="345213" y="123304"/>
                      <a:pt x="345213" y="123272"/>
                      <a:pt x="345213" y="123247"/>
                    </a:cubicBezTo>
                    <a:lnTo>
                      <a:pt x="345213" y="123247"/>
                    </a:lnTo>
                    <a:close/>
                    <a:moveTo>
                      <a:pt x="386018" y="123085"/>
                    </a:moveTo>
                    <a:cubicBezTo>
                      <a:pt x="386059" y="115501"/>
                      <a:pt x="379946" y="109315"/>
                      <a:pt x="372362" y="109266"/>
                    </a:cubicBezTo>
                    <a:cubicBezTo>
                      <a:pt x="364778" y="109225"/>
                      <a:pt x="358592" y="115338"/>
                      <a:pt x="358544" y="122922"/>
                    </a:cubicBezTo>
                    <a:cubicBezTo>
                      <a:pt x="358503" y="130506"/>
                      <a:pt x="364616" y="136692"/>
                      <a:pt x="372199" y="136741"/>
                    </a:cubicBezTo>
                    <a:cubicBezTo>
                      <a:pt x="372224" y="136741"/>
                      <a:pt x="372256" y="136741"/>
                      <a:pt x="372281" y="136741"/>
                    </a:cubicBezTo>
                    <a:lnTo>
                      <a:pt x="372281" y="136741"/>
                    </a:lnTo>
                    <a:cubicBezTo>
                      <a:pt x="379734" y="136879"/>
                      <a:pt x="385879" y="130945"/>
                      <a:pt x="386018" y="123491"/>
                    </a:cubicBezTo>
                    <a:cubicBezTo>
                      <a:pt x="386018" y="123467"/>
                      <a:pt x="386018" y="123434"/>
                      <a:pt x="386018" y="123410"/>
                    </a:cubicBezTo>
                    <a:lnTo>
                      <a:pt x="386018" y="123410"/>
                    </a:lnTo>
                    <a:close/>
                    <a:moveTo>
                      <a:pt x="426660" y="123085"/>
                    </a:moveTo>
                    <a:cubicBezTo>
                      <a:pt x="426701" y="115501"/>
                      <a:pt x="420588" y="109315"/>
                      <a:pt x="413005" y="109266"/>
                    </a:cubicBezTo>
                    <a:cubicBezTo>
                      <a:pt x="405421" y="109225"/>
                      <a:pt x="399235" y="115338"/>
                      <a:pt x="399186" y="122922"/>
                    </a:cubicBezTo>
                    <a:cubicBezTo>
                      <a:pt x="399145" y="130506"/>
                      <a:pt x="405258" y="136692"/>
                      <a:pt x="412842" y="136741"/>
                    </a:cubicBezTo>
                    <a:cubicBezTo>
                      <a:pt x="412866" y="136741"/>
                      <a:pt x="412899" y="136741"/>
                      <a:pt x="412923" y="136741"/>
                    </a:cubicBezTo>
                    <a:lnTo>
                      <a:pt x="412923" y="136741"/>
                    </a:lnTo>
                    <a:cubicBezTo>
                      <a:pt x="420377" y="136741"/>
                      <a:pt x="426416" y="130701"/>
                      <a:pt x="426416" y="123247"/>
                    </a:cubicBezTo>
                    <a:lnTo>
                      <a:pt x="426416" y="123247"/>
                    </a:lnTo>
                    <a:close/>
                    <a:moveTo>
                      <a:pt x="467303" y="123085"/>
                    </a:moveTo>
                    <a:cubicBezTo>
                      <a:pt x="467344" y="115501"/>
                      <a:pt x="461231" y="109315"/>
                      <a:pt x="453647" y="109266"/>
                    </a:cubicBezTo>
                    <a:cubicBezTo>
                      <a:pt x="446063" y="109225"/>
                      <a:pt x="439877" y="115338"/>
                      <a:pt x="439829" y="122922"/>
                    </a:cubicBezTo>
                    <a:cubicBezTo>
                      <a:pt x="439788" y="130506"/>
                      <a:pt x="445901" y="136692"/>
                      <a:pt x="453484" y="136741"/>
                    </a:cubicBezTo>
                    <a:cubicBezTo>
                      <a:pt x="453541" y="136741"/>
                      <a:pt x="453590" y="136741"/>
                      <a:pt x="453647" y="136741"/>
                    </a:cubicBezTo>
                    <a:lnTo>
                      <a:pt x="453647" y="136741"/>
                    </a:lnTo>
                    <a:cubicBezTo>
                      <a:pt x="461052" y="136879"/>
                      <a:pt x="467164" y="130977"/>
                      <a:pt x="467303" y="123572"/>
                    </a:cubicBezTo>
                    <a:cubicBezTo>
                      <a:pt x="467303" y="123524"/>
                      <a:pt x="467303" y="123467"/>
                      <a:pt x="467303" y="123410"/>
                    </a:cubicBezTo>
                    <a:lnTo>
                      <a:pt x="467303" y="123410"/>
                    </a:lnTo>
                    <a:close/>
                    <a:moveTo>
                      <a:pt x="507945" y="123085"/>
                    </a:moveTo>
                    <a:cubicBezTo>
                      <a:pt x="507986" y="115501"/>
                      <a:pt x="501873" y="109315"/>
                      <a:pt x="494290" y="109266"/>
                    </a:cubicBezTo>
                    <a:cubicBezTo>
                      <a:pt x="486706" y="109225"/>
                      <a:pt x="480520" y="115338"/>
                      <a:pt x="480471" y="122922"/>
                    </a:cubicBezTo>
                    <a:cubicBezTo>
                      <a:pt x="480430" y="130506"/>
                      <a:pt x="486543" y="136692"/>
                      <a:pt x="494127" y="136741"/>
                    </a:cubicBezTo>
                    <a:cubicBezTo>
                      <a:pt x="494184" y="136741"/>
                      <a:pt x="494232" y="136741"/>
                      <a:pt x="494290" y="136741"/>
                    </a:cubicBezTo>
                    <a:lnTo>
                      <a:pt x="494290" y="136741"/>
                    </a:lnTo>
                    <a:cubicBezTo>
                      <a:pt x="501743" y="136741"/>
                      <a:pt x="507783" y="130701"/>
                      <a:pt x="507783" y="123247"/>
                    </a:cubicBezTo>
                    <a:lnTo>
                      <a:pt x="507783" y="123247"/>
                    </a:lnTo>
                    <a:close/>
                    <a:moveTo>
                      <a:pt x="442917" y="279883"/>
                    </a:moveTo>
                    <a:cubicBezTo>
                      <a:pt x="442917" y="272300"/>
                      <a:pt x="436764" y="266146"/>
                      <a:pt x="429180" y="266146"/>
                    </a:cubicBezTo>
                    <a:cubicBezTo>
                      <a:pt x="421596" y="266146"/>
                      <a:pt x="415443" y="272300"/>
                      <a:pt x="415443" y="279883"/>
                    </a:cubicBezTo>
                    <a:cubicBezTo>
                      <a:pt x="415443" y="287467"/>
                      <a:pt x="421596" y="293620"/>
                      <a:pt x="429180" y="293620"/>
                    </a:cubicBezTo>
                    <a:lnTo>
                      <a:pt x="429180" y="293620"/>
                    </a:lnTo>
                    <a:cubicBezTo>
                      <a:pt x="436658" y="293669"/>
                      <a:pt x="442787" y="287687"/>
                      <a:pt x="442917" y="280209"/>
                    </a:cubicBezTo>
                    <a:lnTo>
                      <a:pt x="442917" y="280209"/>
                    </a:lnTo>
                    <a:close/>
                    <a:moveTo>
                      <a:pt x="483560" y="279883"/>
                    </a:moveTo>
                    <a:cubicBezTo>
                      <a:pt x="483560" y="272300"/>
                      <a:pt x="477406" y="266146"/>
                      <a:pt x="469823" y="266146"/>
                    </a:cubicBezTo>
                    <a:cubicBezTo>
                      <a:pt x="462239" y="266146"/>
                      <a:pt x="456086" y="272300"/>
                      <a:pt x="456086" y="279883"/>
                    </a:cubicBezTo>
                    <a:cubicBezTo>
                      <a:pt x="456086" y="287467"/>
                      <a:pt x="462239" y="293620"/>
                      <a:pt x="469823" y="293620"/>
                    </a:cubicBezTo>
                    <a:lnTo>
                      <a:pt x="469823" y="293620"/>
                    </a:lnTo>
                    <a:cubicBezTo>
                      <a:pt x="477317" y="293620"/>
                      <a:pt x="483397" y="287540"/>
                      <a:pt x="483397" y="280046"/>
                    </a:cubicBezTo>
                    <a:lnTo>
                      <a:pt x="483397" y="280046"/>
                    </a:lnTo>
                    <a:close/>
                    <a:moveTo>
                      <a:pt x="524202" y="279883"/>
                    </a:moveTo>
                    <a:cubicBezTo>
                      <a:pt x="524202" y="272300"/>
                      <a:pt x="518049" y="266146"/>
                      <a:pt x="510465" y="266146"/>
                    </a:cubicBezTo>
                    <a:cubicBezTo>
                      <a:pt x="502881" y="266146"/>
                      <a:pt x="496728" y="272300"/>
                      <a:pt x="496728" y="279883"/>
                    </a:cubicBezTo>
                    <a:cubicBezTo>
                      <a:pt x="496728" y="287467"/>
                      <a:pt x="502881" y="293620"/>
                      <a:pt x="510465" y="293620"/>
                    </a:cubicBezTo>
                    <a:lnTo>
                      <a:pt x="510465" y="293620"/>
                    </a:lnTo>
                    <a:cubicBezTo>
                      <a:pt x="517960" y="293620"/>
                      <a:pt x="524040" y="287540"/>
                      <a:pt x="524040" y="280046"/>
                    </a:cubicBezTo>
                    <a:lnTo>
                      <a:pt x="524040" y="280046"/>
                    </a:lnTo>
                    <a:close/>
                    <a:moveTo>
                      <a:pt x="564845" y="279883"/>
                    </a:moveTo>
                    <a:cubicBezTo>
                      <a:pt x="564845" y="272300"/>
                      <a:pt x="558691" y="266146"/>
                      <a:pt x="551108" y="266146"/>
                    </a:cubicBezTo>
                    <a:cubicBezTo>
                      <a:pt x="543524" y="266146"/>
                      <a:pt x="537371" y="272300"/>
                      <a:pt x="537371" y="279883"/>
                    </a:cubicBezTo>
                    <a:cubicBezTo>
                      <a:pt x="537371" y="287467"/>
                      <a:pt x="543524" y="293620"/>
                      <a:pt x="551108" y="293620"/>
                    </a:cubicBezTo>
                    <a:lnTo>
                      <a:pt x="551108" y="293620"/>
                    </a:lnTo>
                    <a:cubicBezTo>
                      <a:pt x="558602" y="293710"/>
                      <a:pt x="564756" y="287703"/>
                      <a:pt x="564845" y="280209"/>
                    </a:cubicBezTo>
                    <a:cubicBezTo>
                      <a:pt x="564845" y="280209"/>
                      <a:pt x="564845" y="280209"/>
                      <a:pt x="564845" y="280209"/>
                    </a:cubicBezTo>
                    <a:lnTo>
                      <a:pt x="564845" y="280209"/>
                    </a:lnTo>
                    <a:close/>
                    <a:moveTo>
                      <a:pt x="605487" y="279883"/>
                    </a:moveTo>
                    <a:cubicBezTo>
                      <a:pt x="605487" y="272300"/>
                      <a:pt x="599334" y="266146"/>
                      <a:pt x="591750" y="266146"/>
                    </a:cubicBezTo>
                    <a:cubicBezTo>
                      <a:pt x="584166" y="266146"/>
                      <a:pt x="578013" y="272300"/>
                      <a:pt x="578013" y="279883"/>
                    </a:cubicBezTo>
                    <a:cubicBezTo>
                      <a:pt x="578013" y="287467"/>
                      <a:pt x="584166" y="293620"/>
                      <a:pt x="591750" y="293620"/>
                    </a:cubicBezTo>
                    <a:lnTo>
                      <a:pt x="591750" y="293620"/>
                    </a:lnTo>
                    <a:cubicBezTo>
                      <a:pt x="599245" y="293620"/>
                      <a:pt x="605325" y="287540"/>
                      <a:pt x="605325" y="280046"/>
                    </a:cubicBezTo>
                    <a:lnTo>
                      <a:pt x="605325" y="280046"/>
                    </a:lnTo>
                    <a:close/>
                    <a:moveTo>
                      <a:pt x="646130" y="279883"/>
                    </a:moveTo>
                    <a:cubicBezTo>
                      <a:pt x="646130" y="272300"/>
                      <a:pt x="639976" y="266146"/>
                      <a:pt x="632393" y="266146"/>
                    </a:cubicBezTo>
                    <a:cubicBezTo>
                      <a:pt x="624809" y="266146"/>
                      <a:pt x="618656" y="272300"/>
                      <a:pt x="618656" y="279883"/>
                    </a:cubicBezTo>
                    <a:cubicBezTo>
                      <a:pt x="618656" y="287467"/>
                      <a:pt x="624809" y="293620"/>
                      <a:pt x="632393" y="293620"/>
                    </a:cubicBezTo>
                    <a:cubicBezTo>
                      <a:pt x="632417" y="293620"/>
                      <a:pt x="632450" y="293620"/>
                      <a:pt x="632474" y="293620"/>
                    </a:cubicBezTo>
                    <a:lnTo>
                      <a:pt x="632474" y="293620"/>
                    </a:lnTo>
                    <a:cubicBezTo>
                      <a:pt x="639928" y="293710"/>
                      <a:pt x="646041" y="287744"/>
                      <a:pt x="646130" y="280290"/>
                    </a:cubicBezTo>
                    <a:cubicBezTo>
                      <a:pt x="646130" y="280265"/>
                      <a:pt x="646130" y="280233"/>
                      <a:pt x="646130" y="280209"/>
                    </a:cubicBezTo>
                    <a:lnTo>
                      <a:pt x="646130" y="280209"/>
                    </a:lnTo>
                    <a:close/>
                    <a:moveTo>
                      <a:pt x="441617" y="392301"/>
                    </a:moveTo>
                    <a:cubicBezTo>
                      <a:pt x="441617" y="384717"/>
                      <a:pt x="435464" y="378563"/>
                      <a:pt x="427880" y="378563"/>
                    </a:cubicBezTo>
                    <a:cubicBezTo>
                      <a:pt x="420296" y="378563"/>
                      <a:pt x="414143" y="384717"/>
                      <a:pt x="414143" y="392301"/>
                    </a:cubicBezTo>
                    <a:cubicBezTo>
                      <a:pt x="414143" y="399884"/>
                      <a:pt x="420296" y="406038"/>
                      <a:pt x="427880" y="406038"/>
                    </a:cubicBezTo>
                    <a:lnTo>
                      <a:pt x="427880" y="406038"/>
                    </a:lnTo>
                    <a:cubicBezTo>
                      <a:pt x="435358" y="406086"/>
                      <a:pt x="441487" y="400104"/>
                      <a:pt x="441617" y="392626"/>
                    </a:cubicBezTo>
                    <a:lnTo>
                      <a:pt x="441617" y="392626"/>
                    </a:lnTo>
                    <a:close/>
                    <a:moveTo>
                      <a:pt x="482260" y="392301"/>
                    </a:moveTo>
                    <a:cubicBezTo>
                      <a:pt x="482260" y="384717"/>
                      <a:pt x="476106" y="378563"/>
                      <a:pt x="468522" y="378563"/>
                    </a:cubicBezTo>
                    <a:cubicBezTo>
                      <a:pt x="460938" y="378563"/>
                      <a:pt x="454785" y="384717"/>
                      <a:pt x="454785" y="392301"/>
                    </a:cubicBezTo>
                    <a:cubicBezTo>
                      <a:pt x="454785" y="399884"/>
                      <a:pt x="460938" y="406038"/>
                      <a:pt x="468522" y="406038"/>
                    </a:cubicBezTo>
                    <a:lnTo>
                      <a:pt x="468522" y="406038"/>
                    </a:lnTo>
                    <a:cubicBezTo>
                      <a:pt x="476017" y="406038"/>
                      <a:pt x="482097" y="399958"/>
                      <a:pt x="482097" y="392463"/>
                    </a:cubicBezTo>
                    <a:lnTo>
                      <a:pt x="482097" y="392463"/>
                    </a:lnTo>
                    <a:close/>
                    <a:moveTo>
                      <a:pt x="522902" y="392301"/>
                    </a:moveTo>
                    <a:cubicBezTo>
                      <a:pt x="522902" y="384717"/>
                      <a:pt x="516749" y="378563"/>
                      <a:pt x="509165" y="378563"/>
                    </a:cubicBezTo>
                    <a:cubicBezTo>
                      <a:pt x="501581" y="378563"/>
                      <a:pt x="495428" y="384717"/>
                      <a:pt x="495428" y="392301"/>
                    </a:cubicBezTo>
                    <a:cubicBezTo>
                      <a:pt x="495428" y="399884"/>
                      <a:pt x="501581" y="406038"/>
                      <a:pt x="509165" y="406038"/>
                    </a:cubicBezTo>
                    <a:lnTo>
                      <a:pt x="509165" y="406038"/>
                    </a:lnTo>
                    <a:cubicBezTo>
                      <a:pt x="516659" y="406038"/>
                      <a:pt x="522739" y="399958"/>
                      <a:pt x="522739" y="392463"/>
                    </a:cubicBezTo>
                    <a:lnTo>
                      <a:pt x="522739" y="392463"/>
                    </a:lnTo>
                    <a:close/>
                    <a:moveTo>
                      <a:pt x="563545" y="392301"/>
                    </a:moveTo>
                    <a:cubicBezTo>
                      <a:pt x="563545" y="384717"/>
                      <a:pt x="557391" y="378563"/>
                      <a:pt x="549807" y="378563"/>
                    </a:cubicBezTo>
                    <a:cubicBezTo>
                      <a:pt x="542223" y="378563"/>
                      <a:pt x="536070" y="384717"/>
                      <a:pt x="536070" y="392301"/>
                    </a:cubicBezTo>
                    <a:cubicBezTo>
                      <a:pt x="536070" y="399884"/>
                      <a:pt x="542223" y="406038"/>
                      <a:pt x="549807" y="406038"/>
                    </a:cubicBezTo>
                    <a:lnTo>
                      <a:pt x="549807" y="406038"/>
                    </a:lnTo>
                    <a:cubicBezTo>
                      <a:pt x="557302" y="406127"/>
                      <a:pt x="563455" y="400120"/>
                      <a:pt x="563545" y="392626"/>
                    </a:cubicBezTo>
                    <a:cubicBezTo>
                      <a:pt x="563545" y="392626"/>
                      <a:pt x="563545" y="392626"/>
                      <a:pt x="563545" y="392626"/>
                    </a:cubicBezTo>
                    <a:lnTo>
                      <a:pt x="563545" y="392626"/>
                    </a:lnTo>
                    <a:close/>
                    <a:moveTo>
                      <a:pt x="604187" y="392301"/>
                    </a:moveTo>
                    <a:cubicBezTo>
                      <a:pt x="604187" y="384717"/>
                      <a:pt x="598034" y="378563"/>
                      <a:pt x="590450" y="378563"/>
                    </a:cubicBezTo>
                    <a:cubicBezTo>
                      <a:pt x="582866" y="378563"/>
                      <a:pt x="576713" y="384717"/>
                      <a:pt x="576713" y="392301"/>
                    </a:cubicBezTo>
                    <a:cubicBezTo>
                      <a:pt x="576713" y="399884"/>
                      <a:pt x="582866" y="406038"/>
                      <a:pt x="590450" y="406038"/>
                    </a:cubicBezTo>
                    <a:lnTo>
                      <a:pt x="590450" y="406038"/>
                    </a:lnTo>
                    <a:cubicBezTo>
                      <a:pt x="597904" y="406038"/>
                      <a:pt x="603943" y="399998"/>
                      <a:pt x="603943" y="392544"/>
                    </a:cubicBezTo>
                    <a:cubicBezTo>
                      <a:pt x="603943" y="392520"/>
                      <a:pt x="603943" y="392488"/>
                      <a:pt x="603943" y="392463"/>
                    </a:cubicBezTo>
                    <a:lnTo>
                      <a:pt x="603943" y="392463"/>
                    </a:lnTo>
                    <a:close/>
                    <a:moveTo>
                      <a:pt x="644830" y="392301"/>
                    </a:moveTo>
                    <a:cubicBezTo>
                      <a:pt x="644830" y="384717"/>
                      <a:pt x="638676" y="378563"/>
                      <a:pt x="631092" y="378563"/>
                    </a:cubicBezTo>
                    <a:cubicBezTo>
                      <a:pt x="623508" y="378563"/>
                      <a:pt x="617355" y="384717"/>
                      <a:pt x="617355" y="392301"/>
                    </a:cubicBezTo>
                    <a:cubicBezTo>
                      <a:pt x="617355" y="399884"/>
                      <a:pt x="623508" y="406038"/>
                      <a:pt x="631092" y="406038"/>
                    </a:cubicBezTo>
                    <a:cubicBezTo>
                      <a:pt x="631117" y="406038"/>
                      <a:pt x="631149" y="406038"/>
                      <a:pt x="631173" y="406038"/>
                    </a:cubicBezTo>
                    <a:lnTo>
                      <a:pt x="631173" y="406038"/>
                    </a:lnTo>
                    <a:cubicBezTo>
                      <a:pt x="638627" y="406127"/>
                      <a:pt x="644740" y="400161"/>
                      <a:pt x="644830" y="392707"/>
                    </a:cubicBezTo>
                    <a:cubicBezTo>
                      <a:pt x="644830" y="392683"/>
                      <a:pt x="644830" y="392650"/>
                      <a:pt x="644830" y="392626"/>
                    </a:cubicBezTo>
                    <a:lnTo>
                      <a:pt x="644830" y="39262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 name="Google Shape;54;p6"/>
            <p:cNvGrpSpPr/>
            <p:nvPr/>
          </p:nvGrpSpPr>
          <p:grpSpPr>
            <a:xfrm>
              <a:off x="7692851" y="-482918"/>
              <a:ext cx="1627340" cy="1899886"/>
              <a:chOff x="7511876" y="-463868"/>
              <a:chExt cx="1627340" cy="1899886"/>
            </a:xfrm>
          </p:grpSpPr>
          <p:sp>
            <p:nvSpPr>
              <p:cNvPr id="55" name="Google Shape;55;p6"/>
              <p:cNvSpPr/>
              <p:nvPr/>
            </p:nvSpPr>
            <p:spPr>
              <a:xfrm>
                <a:off x="7511876" y="-463868"/>
                <a:ext cx="1594671" cy="1823598"/>
              </a:xfrm>
              <a:custGeom>
                <a:rect b="b" l="l" r="r" t="t"/>
                <a:pathLst>
                  <a:path extrusionOk="0" h="2084112" w="1822481">
                    <a:moveTo>
                      <a:pt x="1440741" y="2089880"/>
                    </a:moveTo>
                    <a:lnTo>
                      <a:pt x="1211143" y="844745"/>
                    </a:lnTo>
                    <a:lnTo>
                      <a:pt x="1228510" y="841537"/>
                    </a:lnTo>
                    <a:lnTo>
                      <a:pt x="1458113" y="2086671"/>
                    </a:lnTo>
                    <a:close/>
                    <a:moveTo>
                      <a:pt x="1223299" y="852172"/>
                    </a:moveTo>
                    <a:lnTo>
                      <a:pt x="1826542" y="884979"/>
                    </a:lnTo>
                    <a:lnTo>
                      <a:pt x="1827511" y="867351"/>
                    </a:lnTo>
                    <a:lnTo>
                      <a:pt x="1216354" y="834115"/>
                    </a:lnTo>
                    <a:lnTo>
                      <a:pt x="583398" y="1470959"/>
                    </a:lnTo>
                    <a:lnTo>
                      <a:pt x="595919" y="1483411"/>
                    </a:lnTo>
                    <a:close/>
                    <a:moveTo>
                      <a:pt x="928194" y="1527416"/>
                    </a:moveTo>
                    <a:lnTo>
                      <a:pt x="840068" y="1238658"/>
                    </a:lnTo>
                    <a:lnTo>
                      <a:pt x="823184" y="1243816"/>
                    </a:lnTo>
                    <a:lnTo>
                      <a:pt x="911309" y="1532574"/>
                    </a:lnTo>
                    <a:close/>
                    <a:moveTo>
                      <a:pt x="1224796" y="835862"/>
                    </a:moveTo>
                    <a:lnTo>
                      <a:pt x="15015" y="5767"/>
                    </a:lnTo>
                    <a:lnTo>
                      <a:pt x="5030" y="20325"/>
                    </a:lnTo>
                    <a:lnTo>
                      <a:pt x="1214834" y="8504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6"/>
              <p:cNvSpPr/>
              <p:nvPr/>
            </p:nvSpPr>
            <p:spPr>
              <a:xfrm>
                <a:off x="7991308" y="121335"/>
                <a:ext cx="1147908" cy="1314683"/>
              </a:xfrm>
              <a:custGeom>
                <a:rect b="b" l="l" r="r" t="t"/>
                <a:pathLst>
                  <a:path extrusionOk="0" h="1502495" w="1311895">
                    <a:moveTo>
                      <a:pt x="666806" y="348752"/>
                    </a:moveTo>
                    <a:cubicBezTo>
                      <a:pt x="572228" y="348752"/>
                      <a:pt x="495313" y="271820"/>
                      <a:pt x="495313" y="177259"/>
                    </a:cubicBezTo>
                    <a:cubicBezTo>
                      <a:pt x="495313" y="82699"/>
                      <a:pt x="572228" y="5767"/>
                      <a:pt x="666806" y="5767"/>
                    </a:cubicBezTo>
                    <a:cubicBezTo>
                      <a:pt x="761383" y="5767"/>
                      <a:pt x="838299" y="82699"/>
                      <a:pt x="838299" y="177259"/>
                    </a:cubicBezTo>
                    <a:cubicBezTo>
                      <a:pt x="838299" y="271820"/>
                      <a:pt x="761383" y="348752"/>
                      <a:pt x="666806" y="348752"/>
                    </a:cubicBezTo>
                    <a:close/>
                    <a:moveTo>
                      <a:pt x="666806" y="23429"/>
                    </a:moveTo>
                    <a:cubicBezTo>
                      <a:pt x="581982" y="23429"/>
                      <a:pt x="512975" y="92436"/>
                      <a:pt x="512975" y="177259"/>
                    </a:cubicBezTo>
                    <a:cubicBezTo>
                      <a:pt x="512975" y="262083"/>
                      <a:pt x="581982" y="331090"/>
                      <a:pt x="666806" y="331090"/>
                    </a:cubicBezTo>
                    <a:cubicBezTo>
                      <a:pt x="751630" y="331090"/>
                      <a:pt x="820637" y="262083"/>
                      <a:pt x="820637" y="177259"/>
                    </a:cubicBezTo>
                    <a:cubicBezTo>
                      <a:pt x="820637" y="92436"/>
                      <a:pt x="751630" y="23429"/>
                      <a:pt x="666806" y="23429"/>
                    </a:cubicBezTo>
                    <a:close/>
                    <a:moveTo>
                      <a:pt x="666806" y="88954"/>
                    </a:moveTo>
                    <a:cubicBezTo>
                      <a:pt x="715574" y="88954"/>
                      <a:pt x="755111" y="128491"/>
                      <a:pt x="755111" y="177259"/>
                    </a:cubicBezTo>
                    <a:cubicBezTo>
                      <a:pt x="755111" y="177259"/>
                      <a:pt x="755111" y="177265"/>
                      <a:pt x="755111" y="177265"/>
                    </a:cubicBezTo>
                    <a:cubicBezTo>
                      <a:pt x="755111" y="226034"/>
                      <a:pt x="715574" y="265571"/>
                      <a:pt x="666806" y="265571"/>
                    </a:cubicBezTo>
                    <a:cubicBezTo>
                      <a:pt x="618037" y="265576"/>
                      <a:pt x="578501" y="226039"/>
                      <a:pt x="578495" y="177271"/>
                    </a:cubicBezTo>
                    <a:cubicBezTo>
                      <a:pt x="578495" y="177271"/>
                      <a:pt x="578495" y="177265"/>
                      <a:pt x="578495" y="177265"/>
                    </a:cubicBezTo>
                    <a:cubicBezTo>
                      <a:pt x="578495" y="128491"/>
                      <a:pt x="618032" y="88954"/>
                      <a:pt x="666806" y="88954"/>
                    </a:cubicBezTo>
                    <a:close/>
                    <a:moveTo>
                      <a:pt x="49179" y="763095"/>
                    </a:moveTo>
                    <a:cubicBezTo>
                      <a:pt x="73567" y="763095"/>
                      <a:pt x="93335" y="782864"/>
                      <a:pt x="93335" y="807251"/>
                    </a:cubicBezTo>
                    <a:cubicBezTo>
                      <a:pt x="93335" y="831638"/>
                      <a:pt x="73567" y="851406"/>
                      <a:pt x="49179" y="851406"/>
                    </a:cubicBezTo>
                    <a:cubicBezTo>
                      <a:pt x="24798" y="851400"/>
                      <a:pt x="5030" y="831638"/>
                      <a:pt x="5030" y="807251"/>
                    </a:cubicBezTo>
                    <a:cubicBezTo>
                      <a:pt x="5030" y="782869"/>
                      <a:pt x="24792" y="763101"/>
                      <a:pt x="49179" y="763095"/>
                    </a:cubicBezTo>
                    <a:close/>
                    <a:moveTo>
                      <a:pt x="1272770" y="163520"/>
                    </a:moveTo>
                    <a:cubicBezTo>
                      <a:pt x="1297157" y="163520"/>
                      <a:pt x="1316919" y="183282"/>
                      <a:pt x="1316925" y="207669"/>
                    </a:cubicBezTo>
                    <a:cubicBezTo>
                      <a:pt x="1316925" y="232057"/>
                      <a:pt x="1297157" y="251825"/>
                      <a:pt x="1272770" y="251825"/>
                    </a:cubicBezTo>
                    <a:cubicBezTo>
                      <a:pt x="1248383" y="251819"/>
                      <a:pt x="1228620" y="232057"/>
                      <a:pt x="1228620" y="207669"/>
                    </a:cubicBezTo>
                    <a:cubicBezTo>
                      <a:pt x="1228620" y="183288"/>
                      <a:pt x="1248388" y="163520"/>
                      <a:pt x="1272770" y="163520"/>
                    </a:cubicBezTo>
                    <a:close/>
                    <a:moveTo>
                      <a:pt x="901880" y="1331651"/>
                    </a:moveTo>
                    <a:cubicBezTo>
                      <a:pt x="950649" y="1331651"/>
                      <a:pt x="990186" y="1371188"/>
                      <a:pt x="990186" y="1419957"/>
                    </a:cubicBezTo>
                    <a:cubicBezTo>
                      <a:pt x="990186" y="1468725"/>
                      <a:pt x="950649" y="1508262"/>
                      <a:pt x="901880" y="1508262"/>
                    </a:cubicBezTo>
                    <a:cubicBezTo>
                      <a:pt x="853112" y="1508268"/>
                      <a:pt x="813575" y="1468731"/>
                      <a:pt x="813569" y="1419963"/>
                    </a:cubicBezTo>
                    <a:cubicBezTo>
                      <a:pt x="813569" y="1419963"/>
                      <a:pt x="813569" y="1419957"/>
                      <a:pt x="813569" y="1419957"/>
                    </a:cubicBezTo>
                    <a:cubicBezTo>
                      <a:pt x="813552" y="1371188"/>
                      <a:pt x="853077" y="1331640"/>
                      <a:pt x="901846" y="1331622"/>
                    </a:cubicBezTo>
                    <a:cubicBezTo>
                      <a:pt x="901857" y="1331622"/>
                      <a:pt x="901869" y="1331622"/>
                      <a:pt x="901880" y="1331622"/>
                    </a:cubicBezTo>
                    <a:close/>
                    <a:moveTo>
                      <a:pt x="357195" y="905298"/>
                    </a:moveTo>
                    <a:cubicBezTo>
                      <a:pt x="333452" y="899745"/>
                      <a:pt x="318702" y="876002"/>
                      <a:pt x="324255" y="852259"/>
                    </a:cubicBezTo>
                    <a:cubicBezTo>
                      <a:pt x="324255" y="852253"/>
                      <a:pt x="324255" y="852253"/>
                      <a:pt x="324255" y="852253"/>
                    </a:cubicBezTo>
                    <a:cubicBezTo>
                      <a:pt x="329814" y="828510"/>
                      <a:pt x="353563" y="813767"/>
                      <a:pt x="377306" y="819314"/>
                    </a:cubicBezTo>
                    <a:cubicBezTo>
                      <a:pt x="401049" y="824866"/>
                      <a:pt x="415798" y="848609"/>
                      <a:pt x="410245" y="872352"/>
                    </a:cubicBezTo>
                    <a:cubicBezTo>
                      <a:pt x="410245" y="872358"/>
                      <a:pt x="410245" y="872358"/>
                      <a:pt x="410245" y="872358"/>
                    </a:cubicBezTo>
                    <a:cubicBezTo>
                      <a:pt x="410245" y="872451"/>
                      <a:pt x="410205" y="872538"/>
                      <a:pt x="410181" y="872625"/>
                    </a:cubicBezTo>
                    <a:cubicBezTo>
                      <a:pt x="404495" y="896223"/>
                      <a:pt x="380828" y="910804"/>
                      <a:pt x="357195" y="90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57" name="Google Shape;5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8" name="Shape 58"/>
        <p:cNvGrpSpPr/>
        <p:nvPr/>
      </p:nvGrpSpPr>
      <p:grpSpPr>
        <a:xfrm>
          <a:off x="0" y="0"/>
          <a:ext cx="0" cy="0"/>
          <a:chOff x="0" y="0"/>
          <a:chExt cx="0" cy="0"/>
        </a:xfrm>
      </p:grpSpPr>
      <p:grpSp>
        <p:nvGrpSpPr>
          <p:cNvPr id="59" name="Google Shape;59;p7"/>
          <p:cNvGrpSpPr/>
          <p:nvPr/>
        </p:nvGrpSpPr>
        <p:grpSpPr>
          <a:xfrm>
            <a:off x="-1889882" y="-2665463"/>
            <a:ext cx="11164449" cy="9216288"/>
            <a:chOff x="-1889882" y="-2665463"/>
            <a:chExt cx="11164449" cy="9216288"/>
          </a:xfrm>
        </p:grpSpPr>
        <p:sp>
          <p:nvSpPr>
            <p:cNvPr id="60" name="Google Shape;60;p7"/>
            <p:cNvSpPr/>
            <p:nvPr/>
          </p:nvSpPr>
          <p:spPr>
            <a:xfrm rot="413639">
              <a:off x="6660988" y="4412558"/>
              <a:ext cx="2502879" cy="1995266"/>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7"/>
            <p:cNvSpPr/>
            <p:nvPr/>
          </p:nvSpPr>
          <p:spPr>
            <a:xfrm rot="1397564">
              <a:off x="-1382452" y="-2205071"/>
              <a:ext cx="2984344" cy="3181591"/>
            </a:xfrm>
            <a:custGeom>
              <a:rect b="b" l="l" r="r" t="t"/>
              <a:pathLst>
                <a:path extrusionOk="0" h="3185047" w="2987585">
                  <a:moveTo>
                    <a:pt x="1104335" y="26456"/>
                  </a:moveTo>
                  <a:cubicBezTo>
                    <a:pt x="868174" y="65284"/>
                    <a:pt x="642640" y="150858"/>
                    <a:pt x="450794" y="298736"/>
                  </a:cubicBezTo>
                  <a:cubicBezTo>
                    <a:pt x="171706" y="514060"/>
                    <a:pt x="16951" y="835447"/>
                    <a:pt x="767" y="1185174"/>
                  </a:cubicBezTo>
                  <a:cubicBezTo>
                    <a:pt x="-9860" y="1416057"/>
                    <a:pt x="45221" y="1641174"/>
                    <a:pt x="111902" y="1860387"/>
                  </a:cubicBezTo>
                  <a:cubicBezTo>
                    <a:pt x="197475" y="2142114"/>
                    <a:pt x="252765" y="2463640"/>
                    <a:pt x="431414" y="2704734"/>
                  </a:cubicBezTo>
                  <a:cubicBezTo>
                    <a:pt x="709946" y="3079813"/>
                    <a:pt x="1248185" y="3238041"/>
                    <a:pt x="1698351" y="3170944"/>
                  </a:cubicBezTo>
                  <a:cubicBezTo>
                    <a:pt x="1989176" y="3127532"/>
                    <a:pt x="2296464" y="2962566"/>
                    <a:pt x="2385997" y="2663891"/>
                  </a:cubicBezTo>
                  <a:cubicBezTo>
                    <a:pt x="2419129" y="2553382"/>
                    <a:pt x="2435243" y="2434676"/>
                    <a:pt x="2491853" y="2332501"/>
                  </a:cubicBezTo>
                  <a:cubicBezTo>
                    <a:pt x="2559714" y="2210114"/>
                    <a:pt x="2682726" y="2138641"/>
                    <a:pt x="2776149" y="2038967"/>
                  </a:cubicBezTo>
                  <a:cubicBezTo>
                    <a:pt x="2891590" y="1915885"/>
                    <a:pt x="2938059" y="1762519"/>
                    <a:pt x="2966815" y="1600332"/>
                  </a:cubicBezTo>
                  <a:cubicBezTo>
                    <a:pt x="3029744" y="1245257"/>
                    <a:pt x="2943823" y="869135"/>
                    <a:pt x="2736349" y="574559"/>
                  </a:cubicBezTo>
                  <a:cubicBezTo>
                    <a:pt x="2519845" y="267271"/>
                    <a:pt x="2198666" y="102236"/>
                    <a:pt x="1834005" y="37500"/>
                  </a:cubicBezTo>
                  <a:cubicBezTo>
                    <a:pt x="1793996" y="30554"/>
                    <a:pt x="1753779" y="24372"/>
                    <a:pt x="1713423" y="19302"/>
                  </a:cubicBezTo>
                  <a:cubicBezTo>
                    <a:pt x="1513242" y="-5912"/>
                    <a:pt x="1304864" y="-6745"/>
                    <a:pt x="1104335" y="26456"/>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 name="Google Shape;62;p7"/>
          <p:cNvGrpSpPr/>
          <p:nvPr/>
        </p:nvGrpSpPr>
        <p:grpSpPr>
          <a:xfrm>
            <a:off x="-129830" y="3013234"/>
            <a:ext cx="646623" cy="854224"/>
            <a:chOff x="-129830" y="3390059"/>
            <a:chExt cx="646623" cy="854224"/>
          </a:xfrm>
        </p:grpSpPr>
        <p:sp>
          <p:nvSpPr>
            <p:cNvPr id="63" name="Google Shape;63;p7"/>
            <p:cNvSpPr/>
            <p:nvPr/>
          </p:nvSpPr>
          <p:spPr>
            <a:xfrm>
              <a:off x="-129830" y="3390059"/>
              <a:ext cx="646623" cy="407481"/>
            </a:xfrm>
            <a:custGeom>
              <a:rect b="b" l="l" r="r" t="t"/>
              <a:pathLst>
                <a:path extrusionOk="0" h="407481" w="646623">
                  <a:moveTo>
                    <a:pt x="58927" y="25217"/>
                  </a:moveTo>
                  <a:lnTo>
                    <a:pt x="11213" y="25217"/>
                  </a:lnTo>
                  <a:cubicBezTo>
                    <a:pt x="4702" y="24452"/>
                    <a:pt x="44" y="18551"/>
                    <a:pt x="817" y="12040"/>
                  </a:cubicBezTo>
                  <a:cubicBezTo>
                    <a:pt x="1459" y="6586"/>
                    <a:pt x="5758" y="2286"/>
                    <a:pt x="11213" y="1644"/>
                  </a:cubicBezTo>
                  <a:lnTo>
                    <a:pt x="58927" y="1644"/>
                  </a:lnTo>
                  <a:cubicBezTo>
                    <a:pt x="65438" y="855"/>
                    <a:pt x="71348" y="5497"/>
                    <a:pt x="72136" y="12008"/>
                  </a:cubicBezTo>
                  <a:cubicBezTo>
                    <a:pt x="72924" y="18519"/>
                    <a:pt x="68283" y="24428"/>
                    <a:pt x="61772" y="25217"/>
                  </a:cubicBezTo>
                  <a:close/>
                  <a:moveTo>
                    <a:pt x="70794" y="67891"/>
                  </a:moveTo>
                  <a:cubicBezTo>
                    <a:pt x="70844" y="61470"/>
                    <a:pt x="65674" y="56235"/>
                    <a:pt x="59252" y="56186"/>
                  </a:cubicBezTo>
                  <a:cubicBezTo>
                    <a:pt x="59196" y="56186"/>
                    <a:pt x="59146" y="56186"/>
                    <a:pt x="59090" y="56186"/>
                  </a:cubicBezTo>
                  <a:lnTo>
                    <a:pt x="11213" y="56186"/>
                  </a:lnTo>
                  <a:cubicBezTo>
                    <a:pt x="4702" y="56950"/>
                    <a:pt x="44" y="62851"/>
                    <a:pt x="817" y="69362"/>
                  </a:cubicBezTo>
                  <a:cubicBezTo>
                    <a:pt x="1459" y="74817"/>
                    <a:pt x="5758" y="79117"/>
                    <a:pt x="11213" y="79759"/>
                  </a:cubicBezTo>
                  <a:lnTo>
                    <a:pt x="58927" y="79759"/>
                  </a:lnTo>
                  <a:cubicBezTo>
                    <a:pt x="65478" y="79759"/>
                    <a:pt x="70794" y="74443"/>
                    <a:pt x="70794" y="67891"/>
                  </a:cubicBezTo>
                  <a:close/>
                  <a:moveTo>
                    <a:pt x="70794" y="122596"/>
                  </a:moveTo>
                  <a:cubicBezTo>
                    <a:pt x="70794" y="116044"/>
                    <a:pt x="65478" y="110728"/>
                    <a:pt x="58927" y="110728"/>
                  </a:cubicBezTo>
                  <a:lnTo>
                    <a:pt x="11213" y="110728"/>
                  </a:lnTo>
                  <a:cubicBezTo>
                    <a:pt x="4702" y="111492"/>
                    <a:pt x="44" y="117394"/>
                    <a:pt x="817" y="123905"/>
                  </a:cubicBezTo>
                  <a:cubicBezTo>
                    <a:pt x="1459" y="129359"/>
                    <a:pt x="5758" y="133659"/>
                    <a:pt x="11213" y="134301"/>
                  </a:cubicBezTo>
                  <a:lnTo>
                    <a:pt x="58927" y="134301"/>
                  </a:lnTo>
                  <a:cubicBezTo>
                    <a:pt x="65373" y="134350"/>
                    <a:pt x="70664" y="129204"/>
                    <a:pt x="70794" y="122759"/>
                  </a:cubicBezTo>
                  <a:lnTo>
                    <a:pt x="70794" y="122759"/>
                  </a:lnTo>
                  <a:close/>
                  <a:moveTo>
                    <a:pt x="70794" y="177138"/>
                  </a:moveTo>
                  <a:cubicBezTo>
                    <a:pt x="70794" y="170587"/>
                    <a:pt x="65478" y="165271"/>
                    <a:pt x="58927" y="165271"/>
                  </a:cubicBezTo>
                  <a:lnTo>
                    <a:pt x="11213" y="165271"/>
                  </a:lnTo>
                  <a:cubicBezTo>
                    <a:pt x="4726" y="165807"/>
                    <a:pt x="-94" y="171505"/>
                    <a:pt x="442" y="177992"/>
                  </a:cubicBezTo>
                  <a:cubicBezTo>
                    <a:pt x="922" y="183730"/>
                    <a:pt x="5474" y="188282"/>
                    <a:pt x="11213" y="188762"/>
                  </a:cubicBezTo>
                  <a:lnTo>
                    <a:pt x="58927" y="188762"/>
                  </a:lnTo>
                  <a:cubicBezTo>
                    <a:pt x="65348" y="188900"/>
                    <a:pt x="70656" y="183804"/>
                    <a:pt x="70794" y="177382"/>
                  </a:cubicBezTo>
                  <a:cubicBezTo>
                    <a:pt x="70794" y="177358"/>
                    <a:pt x="70794" y="177325"/>
                    <a:pt x="70794" y="177301"/>
                  </a:cubicBezTo>
                  <a:lnTo>
                    <a:pt x="70794" y="177301"/>
                  </a:lnTo>
                  <a:close/>
                  <a:moveTo>
                    <a:pt x="70794" y="231599"/>
                  </a:moveTo>
                  <a:cubicBezTo>
                    <a:pt x="70794" y="225088"/>
                    <a:pt x="65519" y="219813"/>
                    <a:pt x="59008" y="219813"/>
                  </a:cubicBezTo>
                  <a:cubicBezTo>
                    <a:pt x="58984" y="219813"/>
                    <a:pt x="58951" y="219813"/>
                    <a:pt x="58927" y="219813"/>
                  </a:cubicBezTo>
                  <a:lnTo>
                    <a:pt x="11213" y="219813"/>
                  </a:lnTo>
                  <a:cubicBezTo>
                    <a:pt x="4726" y="220349"/>
                    <a:pt x="-94" y="226047"/>
                    <a:pt x="442" y="232534"/>
                  </a:cubicBezTo>
                  <a:cubicBezTo>
                    <a:pt x="922" y="238273"/>
                    <a:pt x="5474" y="242825"/>
                    <a:pt x="11213" y="243304"/>
                  </a:cubicBezTo>
                  <a:lnTo>
                    <a:pt x="58927" y="243304"/>
                  </a:lnTo>
                  <a:cubicBezTo>
                    <a:pt x="65365" y="243394"/>
                    <a:pt x="70664" y="238273"/>
                    <a:pt x="70794" y="231843"/>
                  </a:cubicBezTo>
                  <a:lnTo>
                    <a:pt x="70794" y="231843"/>
                  </a:lnTo>
                  <a:close/>
                  <a:moveTo>
                    <a:pt x="70794" y="286141"/>
                  </a:moveTo>
                  <a:cubicBezTo>
                    <a:pt x="70794" y="279590"/>
                    <a:pt x="65478" y="274274"/>
                    <a:pt x="58927" y="274274"/>
                  </a:cubicBezTo>
                  <a:lnTo>
                    <a:pt x="11213" y="274274"/>
                  </a:lnTo>
                  <a:cubicBezTo>
                    <a:pt x="4702" y="275038"/>
                    <a:pt x="44" y="280939"/>
                    <a:pt x="817" y="287450"/>
                  </a:cubicBezTo>
                  <a:cubicBezTo>
                    <a:pt x="1459" y="292904"/>
                    <a:pt x="5758" y="297204"/>
                    <a:pt x="11213" y="297846"/>
                  </a:cubicBezTo>
                  <a:lnTo>
                    <a:pt x="58927" y="297846"/>
                  </a:lnTo>
                  <a:cubicBezTo>
                    <a:pt x="65389" y="297936"/>
                    <a:pt x="70705" y="292766"/>
                    <a:pt x="70794" y="286304"/>
                  </a:cubicBezTo>
                  <a:cubicBezTo>
                    <a:pt x="70794" y="286304"/>
                    <a:pt x="70794" y="286304"/>
                    <a:pt x="70794" y="286304"/>
                  </a:cubicBezTo>
                  <a:lnTo>
                    <a:pt x="70794" y="286304"/>
                  </a:lnTo>
                  <a:close/>
                  <a:moveTo>
                    <a:pt x="70794" y="340683"/>
                  </a:moveTo>
                  <a:cubicBezTo>
                    <a:pt x="70794" y="334132"/>
                    <a:pt x="65478" y="328816"/>
                    <a:pt x="58927" y="328816"/>
                  </a:cubicBezTo>
                  <a:lnTo>
                    <a:pt x="11213" y="328816"/>
                  </a:lnTo>
                  <a:cubicBezTo>
                    <a:pt x="4702" y="329580"/>
                    <a:pt x="44" y="335481"/>
                    <a:pt x="817" y="341992"/>
                  </a:cubicBezTo>
                  <a:cubicBezTo>
                    <a:pt x="1459" y="347446"/>
                    <a:pt x="5758" y="351747"/>
                    <a:pt x="11213" y="352389"/>
                  </a:cubicBezTo>
                  <a:lnTo>
                    <a:pt x="58927" y="352389"/>
                  </a:lnTo>
                  <a:cubicBezTo>
                    <a:pt x="65389" y="352478"/>
                    <a:pt x="70705" y="347308"/>
                    <a:pt x="70794" y="340846"/>
                  </a:cubicBezTo>
                  <a:cubicBezTo>
                    <a:pt x="70794" y="340846"/>
                    <a:pt x="70794" y="340846"/>
                    <a:pt x="70794" y="340846"/>
                  </a:cubicBezTo>
                  <a:lnTo>
                    <a:pt x="70794" y="340846"/>
                  </a:lnTo>
                  <a:close/>
                  <a:moveTo>
                    <a:pt x="70794" y="395226"/>
                  </a:moveTo>
                  <a:cubicBezTo>
                    <a:pt x="70794" y="388674"/>
                    <a:pt x="65478" y="383358"/>
                    <a:pt x="58927" y="383358"/>
                  </a:cubicBezTo>
                  <a:lnTo>
                    <a:pt x="11213" y="383358"/>
                  </a:lnTo>
                  <a:cubicBezTo>
                    <a:pt x="4718" y="383448"/>
                    <a:pt x="-492" y="388731"/>
                    <a:pt x="-492" y="395226"/>
                  </a:cubicBezTo>
                  <a:cubicBezTo>
                    <a:pt x="-492" y="401688"/>
                    <a:pt x="4750" y="406931"/>
                    <a:pt x="11213" y="406931"/>
                  </a:cubicBezTo>
                  <a:lnTo>
                    <a:pt x="58927" y="406931"/>
                  </a:lnTo>
                  <a:cubicBezTo>
                    <a:pt x="65373" y="406980"/>
                    <a:pt x="70664" y="401834"/>
                    <a:pt x="70794" y="395388"/>
                  </a:cubicBezTo>
                  <a:lnTo>
                    <a:pt x="70794" y="395388"/>
                  </a:lnTo>
                  <a:close/>
                  <a:moveTo>
                    <a:pt x="249621" y="13674"/>
                  </a:moveTo>
                  <a:cubicBezTo>
                    <a:pt x="249581" y="7228"/>
                    <a:pt x="244362" y="2010"/>
                    <a:pt x="237917" y="1969"/>
                  </a:cubicBezTo>
                  <a:lnTo>
                    <a:pt x="112250" y="1969"/>
                  </a:lnTo>
                  <a:cubicBezTo>
                    <a:pt x="105755" y="1254"/>
                    <a:pt x="99887" y="5887"/>
                    <a:pt x="99082" y="12374"/>
                  </a:cubicBezTo>
                  <a:cubicBezTo>
                    <a:pt x="98277" y="18836"/>
                    <a:pt x="102853" y="24721"/>
                    <a:pt x="109315" y="25534"/>
                  </a:cubicBezTo>
                  <a:cubicBezTo>
                    <a:pt x="109348" y="25534"/>
                    <a:pt x="109373" y="25542"/>
                    <a:pt x="109405" y="25542"/>
                  </a:cubicBezTo>
                  <a:lnTo>
                    <a:pt x="237429" y="25542"/>
                  </a:lnTo>
                  <a:cubicBezTo>
                    <a:pt x="243980" y="25542"/>
                    <a:pt x="249296" y="20226"/>
                    <a:pt x="249296" y="13674"/>
                  </a:cubicBezTo>
                  <a:close/>
                  <a:moveTo>
                    <a:pt x="249621" y="68216"/>
                  </a:moveTo>
                  <a:cubicBezTo>
                    <a:pt x="249581" y="61770"/>
                    <a:pt x="244362" y="56552"/>
                    <a:pt x="237917" y="56511"/>
                  </a:cubicBezTo>
                  <a:lnTo>
                    <a:pt x="112250" y="56511"/>
                  </a:lnTo>
                  <a:cubicBezTo>
                    <a:pt x="105755" y="55796"/>
                    <a:pt x="99887" y="60429"/>
                    <a:pt x="99082" y="66916"/>
                  </a:cubicBezTo>
                  <a:cubicBezTo>
                    <a:pt x="98277" y="73378"/>
                    <a:pt x="102853" y="79263"/>
                    <a:pt x="109315" y="80076"/>
                  </a:cubicBezTo>
                  <a:cubicBezTo>
                    <a:pt x="109348" y="80076"/>
                    <a:pt x="109373" y="80084"/>
                    <a:pt x="109405" y="80084"/>
                  </a:cubicBezTo>
                  <a:lnTo>
                    <a:pt x="237429" y="80084"/>
                  </a:lnTo>
                  <a:cubicBezTo>
                    <a:pt x="243980" y="80084"/>
                    <a:pt x="249296" y="74768"/>
                    <a:pt x="249296" y="68216"/>
                  </a:cubicBezTo>
                  <a:lnTo>
                    <a:pt x="249296" y="68216"/>
                  </a:lnTo>
                  <a:close/>
                  <a:moveTo>
                    <a:pt x="249621" y="122921"/>
                  </a:moveTo>
                  <a:cubicBezTo>
                    <a:pt x="249621" y="116370"/>
                    <a:pt x="244305" y="111053"/>
                    <a:pt x="237754" y="111053"/>
                  </a:cubicBezTo>
                  <a:lnTo>
                    <a:pt x="112575" y="111053"/>
                  </a:lnTo>
                  <a:cubicBezTo>
                    <a:pt x="106064" y="110265"/>
                    <a:pt x="100155" y="114906"/>
                    <a:pt x="99366" y="121417"/>
                  </a:cubicBezTo>
                  <a:cubicBezTo>
                    <a:pt x="98578" y="127928"/>
                    <a:pt x="103219" y="133838"/>
                    <a:pt x="109730" y="134626"/>
                  </a:cubicBezTo>
                  <a:cubicBezTo>
                    <a:pt x="110673" y="134707"/>
                    <a:pt x="111632" y="134707"/>
                    <a:pt x="112575" y="134626"/>
                  </a:cubicBezTo>
                  <a:lnTo>
                    <a:pt x="237754" y="134626"/>
                  </a:lnTo>
                  <a:cubicBezTo>
                    <a:pt x="244200" y="134675"/>
                    <a:pt x="249491" y="129530"/>
                    <a:pt x="249621" y="123084"/>
                  </a:cubicBezTo>
                  <a:lnTo>
                    <a:pt x="249621" y="123084"/>
                  </a:lnTo>
                  <a:close/>
                  <a:moveTo>
                    <a:pt x="249621" y="177463"/>
                  </a:moveTo>
                  <a:cubicBezTo>
                    <a:pt x="249621" y="170912"/>
                    <a:pt x="244305" y="165596"/>
                    <a:pt x="237754" y="165596"/>
                  </a:cubicBezTo>
                  <a:lnTo>
                    <a:pt x="112575" y="165596"/>
                  </a:lnTo>
                  <a:cubicBezTo>
                    <a:pt x="105999" y="164791"/>
                    <a:pt x="100009" y="169465"/>
                    <a:pt x="99204" y="176041"/>
                  </a:cubicBezTo>
                  <a:cubicBezTo>
                    <a:pt x="98399" y="182617"/>
                    <a:pt x="103073" y="188608"/>
                    <a:pt x="109649" y="189412"/>
                  </a:cubicBezTo>
                  <a:lnTo>
                    <a:pt x="237673" y="189412"/>
                  </a:lnTo>
                  <a:cubicBezTo>
                    <a:pt x="244119" y="189461"/>
                    <a:pt x="249410" y="184316"/>
                    <a:pt x="249541" y="177870"/>
                  </a:cubicBezTo>
                  <a:lnTo>
                    <a:pt x="249541" y="177870"/>
                  </a:lnTo>
                  <a:close/>
                  <a:moveTo>
                    <a:pt x="249621" y="232006"/>
                  </a:moveTo>
                  <a:cubicBezTo>
                    <a:pt x="249621" y="225454"/>
                    <a:pt x="244305" y="220138"/>
                    <a:pt x="237754" y="220138"/>
                  </a:cubicBezTo>
                  <a:lnTo>
                    <a:pt x="112575" y="220138"/>
                  </a:lnTo>
                  <a:cubicBezTo>
                    <a:pt x="106024" y="219862"/>
                    <a:pt x="100496" y="224942"/>
                    <a:pt x="100212" y="231493"/>
                  </a:cubicBezTo>
                  <a:cubicBezTo>
                    <a:pt x="99968" y="237330"/>
                    <a:pt x="103999" y="242475"/>
                    <a:pt x="109730" y="243629"/>
                  </a:cubicBezTo>
                  <a:cubicBezTo>
                    <a:pt x="110673" y="243800"/>
                    <a:pt x="111632" y="243800"/>
                    <a:pt x="112575" y="243629"/>
                  </a:cubicBezTo>
                  <a:lnTo>
                    <a:pt x="237754" y="243629"/>
                  </a:lnTo>
                  <a:cubicBezTo>
                    <a:pt x="244175" y="243767"/>
                    <a:pt x="249483" y="238671"/>
                    <a:pt x="249621" y="232249"/>
                  </a:cubicBezTo>
                  <a:cubicBezTo>
                    <a:pt x="249621" y="232225"/>
                    <a:pt x="249621" y="232193"/>
                    <a:pt x="249621" y="232168"/>
                  </a:cubicBezTo>
                  <a:lnTo>
                    <a:pt x="249621" y="232168"/>
                  </a:lnTo>
                  <a:close/>
                  <a:moveTo>
                    <a:pt x="399674" y="286467"/>
                  </a:moveTo>
                  <a:cubicBezTo>
                    <a:pt x="399625" y="279947"/>
                    <a:pt x="394325" y="274680"/>
                    <a:pt x="387806" y="274680"/>
                  </a:cubicBezTo>
                  <a:lnTo>
                    <a:pt x="262140" y="274680"/>
                  </a:lnTo>
                  <a:cubicBezTo>
                    <a:pt x="255653" y="275615"/>
                    <a:pt x="251150" y="281638"/>
                    <a:pt x="252093" y="288125"/>
                  </a:cubicBezTo>
                  <a:cubicBezTo>
                    <a:pt x="252841" y="293327"/>
                    <a:pt x="256929" y="297415"/>
                    <a:pt x="262140" y="298172"/>
                  </a:cubicBezTo>
                  <a:lnTo>
                    <a:pt x="387481" y="298172"/>
                  </a:lnTo>
                  <a:cubicBezTo>
                    <a:pt x="393911" y="298261"/>
                    <a:pt x="399219" y="293140"/>
                    <a:pt x="399349" y="286710"/>
                  </a:cubicBezTo>
                  <a:lnTo>
                    <a:pt x="399349" y="286710"/>
                  </a:lnTo>
                  <a:close/>
                  <a:moveTo>
                    <a:pt x="399674" y="341009"/>
                  </a:moveTo>
                  <a:cubicBezTo>
                    <a:pt x="399633" y="334473"/>
                    <a:pt x="394341" y="329182"/>
                    <a:pt x="387806" y="329141"/>
                  </a:cubicBezTo>
                  <a:lnTo>
                    <a:pt x="262140" y="329141"/>
                  </a:lnTo>
                  <a:cubicBezTo>
                    <a:pt x="255628" y="329905"/>
                    <a:pt x="250971" y="335807"/>
                    <a:pt x="251743" y="342317"/>
                  </a:cubicBezTo>
                  <a:cubicBezTo>
                    <a:pt x="252385" y="347772"/>
                    <a:pt x="256685" y="352072"/>
                    <a:pt x="262140" y="352714"/>
                  </a:cubicBezTo>
                  <a:lnTo>
                    <a:pt x="387481" y="352714"/>
                  </a:lnTo>
                  <a:cubicBezTo>
                    <a:pt x="393927" y="352763"/>
                    <a:pt x="399219" y="347617"/>
                    <a:pt x="399349" y="341171"/>
                  </a:cubicBezTo>
                  <a:lnTo>
                    <a:pt x="399349" y="341171"/>
                  </a:lnTo>
                  <a:close/>
                  <a:moveTo>
                    <a:pt x="399674" y="395551"/>
                  </a:moveTo>
                  <a:cubicBezTo>
                    <a:pt x="399633" y="389016"/>
                    <a:pt x="394341" y="383724"/>
                    <a:pt x="387806" y="383683"/>
                  </a:cubicBezTo>
                  <a:lnTo>
                    <a:pt x="262140" y="383683"/>
                  </a:lnTo>
                  <a:cubicBezTo>
                    <a:pt x="255645" y="383773"/>
                    <a:pt x="250435" y="389056"/>
                    <a:pt x="250435" y="395551"/>
                  </a:cubicBezTo>
                  <a:cubicBezTo>
                    <a:pt x="250435" y="402013"/>
                    <a:pt x="255678" y="407256"/>
                    <a:pt x="262140" y="407256"/>
                  </a:cubicBezTo>
                  <a:lnTo>
                    <a:pt x="387481" y="407256"/>
                  </a:lnTo>
                  <a:cubicBezTo>
                    <a:pt x="393927" y="407305"/>
                    <a:pt x="399219" y="402159"/>
                    <a:pt x="399349" y="395714"/>
                  </a:cubicBezTo>
                  <a:lnTo>
                    <a:pt x="399349" y="395714"/>
                  </a:lnTo>
                  <a:close/>
                  <a:moveTo>
                    <a:pt x="304814" y="13511"/>
                  </a:moveTo>
                  <a:cubicBezTo>
                    <a:pt x="305026" y="6334"/>
                    <a:pt x="299384" y="335"/>
                    <a:pt x="292199" y="124"/>
                  </a:cubicBezTo>
                  <a:cubicBezTo>
                    <a:pt x="285021" y="-88"/>
                    <a:pt x="279031" y="5554"/>
                    <a:pt x="278811" y="12739"/>
                  </a:cubicBezTo>
                  <a:cubicBezTo>
                    <a:pt x="278795" y="13536"/>
                    <a:pt x="278844" y="14341"/>
                    <a:pt x="278966" y="15137"/>
                  </a:cubicBezTo>
                  <a:cubicBezTo>
                    <a:pt x="279413" y="22274"/>
                    <a:pt x="285566" y="27696"/>
                    <a:pt x="292703" y="27249"/>
                  </a:cubicBezTo>
                  <a:cubicBezTo>
                    <a:pt x="299840" y="26802"/>
                    <a:pt x="305261" y="20648"/>
                    <a:pt x="304814" y="13511"/>
                  </a:cubicBezTo>
                  <a:close/>
                  <a:moveTo>
                    <a:pt x="345457" y="13511"/>
                  </a:moveTo>
                  <a:cubicBezTo>
                    <a:pt x="345457" y="5928"/>
                    <a:pt x="339303" y="-226"/>
                    <a:pt x="331720" y="-226"/>
                  </a:cubicBezTo>
                  <a:cubicBezTo>
                    <a:pt x="324136" y="-226"/>
                    <a:pt x="317982" y="5928"/>
                    <a:pt x="317982" y="13511"/>
                  </a:cubicBezTo>
                  <a:cubicBezTo>
                    <a:pt x="317982" y="21095"/>
                    <a:pt x="324136" y="27249"/>
                    <a:pt x="331720" y="27249"/>
                  </a:cubicBezTo>
                  <a:lnTo>
                    <a:pt x="331720" y="27249"/>
                  </a:lnTo>
                  <a:cubicBezTo>
                    <a:pt x="339181" y="27297"/>
                    <a:pt x="345286" y="21299"/>
                    <a:pt x="345375" y="13837"/>
                  </a:cubicBezTo>
                  <a:lnTo>
                    <a:pt x="345375" y="13837"/>
                  </a:lnTo>
                  <a:close/>
                  <a:moveTo>
                    <a:pt x="386099" y="13511"/>
                  </a:moveTo>
                  <a:cubicBezTo>
                    <a:pt x="386099" y="5928"/>
                    <a:pt x="379946" y="-226"/>
                    <a:pt x="372362" y="-226"/>
                  </a:cubicBezTo>
                  <a:cubicBezTo>
                    <a:pt x="364778" y="-226"/>
                    <a:pt x="358625" y="5928"/>
                    <a:pt x="358625" y="13511"/>
                  </a:cubicBezTo>
                  <a:cubicBezTo>
                    <a:pt x="358625" y="21095"/>
                    <a:pt x="364778" y="27249"/>
                    <a:pt x="372362" y="27249"/>
                  </a:cubicBezTo>
                  <a:lnTo>
                    <a:pt x="372362" y="27249"/>
                  </a:lnTo>
                  <a:cubicBezTo>
                    <a:pt x="379857" y="27338"/>
                    <a:pt x="386010" y="21331"/>
                    <a:pt x="386099" y="13837"/>
                  </a:cubicBezTo>
                  <a:cubicBezTo>
                    <a:pt x="386099" y="13837"/>
                    <a:pt x="386099" y="13837"/>
                    <a:pt x="386099" y="13837"/>
                  </a:cubicBezTo>
                  <a:lnTo>
                    <a:pt x="386099" y="13837"/>
                  </a:lnTo>
                  <a:close/>
                  <a:moveTo>
                    <a:pt x="426742" y="13511"/>
                  </a:moveTo>
                  <a:cubicBezTo>
                    <a:pt x="426742" y="5928"/>
                    <a:pt x="420588" y="-226"/>
                    <a:pt x="413005" y="-226"/>
                  </a:cubicBezTo>
                  <a:cubicBezTo>
                    <a:pt x="405421" y="-226"/>
                    <a:pt x="399267" y="5928"/>
                    <a:pt x="399267" y="13511"/>
                  </a:cubicBezTo>
                  <a:cubicBezTo>
                    <a:pt x="399267" y="21095"/>
                    <a:pt x="405421" y="27249"/>
                    <a:pt x="413005" y="27249"/>
                  </a:cubicBezTo>
                  <a:lnTo>
                    <a:pt x="413005" y="27249"/>
                  </a:lnTo>
                  <a:cubicBezTo>
                    <a:pt x="420458" y="27249"/>
                    <a:pt x="426498" y="21209"/>
                    <a:pt x="426498" y="13755"/>
                  </a:cubicBezTo>
                  <a:cubicBezTo>
                    <a:pt x="426498" y="13731"/>
                    <a:pt x="426498" y="13698"/>
                    <a:pt x="426498" y="13674"/>
                  </a:cubicBezTo>
                  <a:lnTo>
                    <a:pt x="426498" y="13674"/>
                  </a:lnTo>
                  <a:close/>
                  <a:moveTo>
                    <a:pt x="467384" y="13511"/>
                  </a:moveTo>
                  <a:cubicBezTo>
                    <a:pt x="467384" y="5928"/>
                    <a:pt x="461231" y="-226"/>
                    <a:pt x="453647" y="-226"/>
                  </a:cubicBezTo>
                  <a:cubicBezTo>
                    <a:pt x="446063" y="-226"/>
                    <a:pt x="439910" y="5928"/>
                    <a:pt x="439910" y="13511"/>
                  </a:cubicBezTo>
                  <a:cubicBezTo>
                    <a:pt x="439910" y="21095"/>
                    <a:pt x="446063" y="27249"/>
                    <a:pt x="453647" y="27249"/>
                  </a:cubicBezTo>
                  <a:cubicBezTo>
                    <a:pt x="453671" y="27249"/>
                    <a:pt x="453704" y="27249"/>
                    <a:pt x="453728" y="27249"/>
                  </a:cubicBezTo>
                  <a:lnTo>
                    <a:pt x="453728" y="27249"/>
                  </a:lnTo>
                  <a:cubicBezTo>
                    <a:pt x="461182" y="27338"/>
                    <a:pt x="467295" y="21372"/>
                    <a:pt x="467384" y="13918"/>
                  </a:cubicBezTo>
                  <a:cubicBezTo>
                    <a:pt x="467384" y="13894"/>
                    <a:pt x="467384" y="13861"/>
                    <a:pt x="467384" y="13837"/>
                  </a:cubicBezTo>
                  <a:lnTo>
                    <a:pt x="467384" y="13837"/>
                  </a:lnTo>
                  <a:close/>
                  <a:moveTo>
                    <a:pt x="508027" y="13511"/>
                  </a:moveTo>
                  <a:cubicBezTo>
                    <a:pt x="508027" y="5928"/>
                    <a:pt x="501873" y="-226"/>
                    <a:pt x="494290" y="-226"/>
                  </a:cubicBezTo>
                  <a:cubicBezTo>
                    <a:pt x="486706" y="-226"/>
                    <a:pt x="480552" y="5928"/>
                    <a:pt x="480552" y="13511"/>
                  </a:cubicBezTo>
                  <a:cubicBezTo>
                    <a:pt x="480552" y="21095"/>
                    <a:pt x="486706" y="27249"/>
                    <a:pt x="494290" y="27249"/>
                  </a:cubicBezTo>
                  <a:cubicBezTo>
                    <a:pt x="494314" y="27249"/>
                    <a:pt x="494347" y="27249"/>
                    <a:pt x="494371" y="27249"/>
                  </a:cubicBezTo>
                  <a:lnTo>
                    <a:pt x="494371" y="27249"/>
                  </a:lnTo>
                  <a:cubicBezTo>
                    <a:pt x="501825" y="27249"/>
                    <a:pt x="507864" y="21209"/>
                    <a:pt x="507864" y="13755"/>
                  </a:cubicBezTo>
                  <a:cubicBezTo>
                    <a:pt x="507864" y="13731"/>
                    <a:pt x="507864" y="13698"/>
                    <a:pt x="507864" y="13674"/>
                  </a:cubicBezTo>
                  <a:lnTo>
                    <a:pt x="507864" y="13674"/>
                  </a:lnTo>
                  <a:close/>
                  <a:moveTo>
                    <a:pt x="304733" y="122921"/>
                  </a:moveTo>
                  <a:cubicBezTo>
                    <a:pt x="304733" y="115337"/>
                    <a:pt x="298579" y="109184"/>
                    <a:pt x="290996" y="109184"/>
                  </a:cubicBezTo>
                  <a:cubicBezTo>
                    <a:pt x="283412" y="109184"/>
                    <a:pt x="277259" y="115337"/>
                    <a:pt x="277259" y="122921"/>
                  </a:cubicBezTo>
                  <a:cubicBezTo>
                    <a:pt x="277259" y="130505"/>
                    <a:pt x="283412" y="136658"/>
                    <a:pt x="290996" y="136658"/>
                  </a:cubicBezTo>
                  <a:cubicBezTo>
                    <a:pt x="298579" y="136658"/>
                    <a:pt x="304733" y="130505"/>
                    <a:pt x="304733" y="122921"/>
                  </a:cubicBezTo>
                  <a:close/>
                  <a:moveTo>
                    <a:pt x="345375" y="122921"/>
                  </a:moveTo>
                  <a:cubicBezTo>
                    <a:pt x="345465" y="115337"/>
                    <a:pt x="339385" y="109111"/>
                    <a:pt x="331801" y="109021"/>
                  </a:cubicBezTo>
                  <a:cubicBezTo>
                    <a:pt x="324217" y="108932"/>
                    <a:pt x="317990" y="115012"/>
                    <a:pt x="317901" y="122596"/>
                  </a:cubicBezTo>
                  <a:cubicBezTo>
                    <a:pt x="317812" y="130180"/>
                    <a:pt x="323892" y="136406"/>
                    <a:pt x="331475" y="136496"/>
                  </a:cubicBezTo>
                  <a:lnTo>
                    <a:pt x="331475" y="136496"/>
                  </a:lnTo>
                  <a:cubicBezTo>
                    <a:pt x="338970" y="136496"/>
                    <a:pt x="345050" y="130416"/>
                    <a:pt x="345050" y="122921"/>
                  </a:cubicBezTo>
                  <a:lnTo>
                    <a:pt x="345050" y="122921"/>
                  </a:lnTo>
                  <a:close/>
                  <a:moveTo>
                    <a:pt x="386018" y="122921"/>
                  </a:moveTo>
                  <a:cubicBezTo>
                    <a:pt x="386107" y="115337"/>
                    <a:pt x="380027" y="109111"/>
                    <a:pt x="372443" y="109021"/>
                  </a:cubicBezTo>
                  <a:cubicBezTo>
                    <a:pt x="364859" y="108932"/>
                    <a:pt x="358633" y="115012"/>
                    <a:pt x="358544" y="122596"/>
                  </a:cubicBezTo>
                  <a:cubicBezTo>
                    <a:pt x="358454" y="130180"/>
                    <a:pt x="364534" y="136406"/>
                    <a:pt x="372118" y="136496"/>
                  </a:cubicBezTo>
                  <a:lnTo>
                    <a:pt x="372118" y="136496"/>
                  </a:lnTo>
                  <a:cubicBezTo>
                    <a:pt x="379702" y="136585"/>
                    <a:pt x="385929" y="130505"/>
                    <a:pt x="386018" y="122921"/>
                  </a:cubicBezTo>
                  <a:cubicBezTo>
                    <a:pt x="386018" y="122864"/>
                    <a:pt x="386018" y="122815"/>
                    <a:pt x="386018" y="122759"/>
                  </a:cubicBezTo>
                  <a:lnTo>
                    <a:pt x="386018" y="122759"/>
                  </a:lnTo>
                  <a:close/>
                  <a:moveTo>
                    <a:pt x="426660" y="122921"/>
                  </a:moveTo>
                  <a:cubicBezTo>
                    <a:pt x="426750" y="115337"/>
                    <a:pt x="420670" y="109111"/>
                    <a:pt x="413086" y="109021"/>
                  </a:cubicBezTo>
                  <a:cubicBezTo>
                    <a:pt x="405502" y="108932"/>
                    <a:pt x="399275" y="115012"/>
                    <a:pt x="399186" y="122596"/>
                  </a:cubicBezTo>
                  <a:cubicBezTo>
                    <a:pt x="399097" y="130180"/>
                    <a:pt x="405177" y="136406"/>
                    <a:pt x="412760" y="136496"/>
                  </a:cubicBezTo>
                  <a:lnTo>
                    <a:pt x="412760" y="136496"/>
                  </a:lnTo>
                  <a:cubicBezTo>
                    <a:pt x="420214" y="136496"/>
                    <a:pt x="426254" y="130456"/>
                    <a:pt x="426254" y="123002"/>
                  </a:cubicBezTo>
                  <a:cubicBezTo>
                    <a:pt x="426254" y="122978"/>
                    <a:pt x="426254" y="122945"/>
                    <a:pt x="426254" y="122921"/>
                  </a:cubicBezTo>
                  <a:lnTo>
                    <a:pt x="426254" y="122921"/>
                  </a:lnTo>
                  <a:close/>
                  <a:moveTo>
                    <a:pt x="467303" y="122921"/>
                  </a:moveTo>
                  <a:cubicBezTo>
                    <a:pt x="467392" y="115337"/>
                    <a:pt x="461312" y="109111"/>
                    <a:pt x="453728" y="109021"/>
                  </a:cubicBezTo>
                  <a:cubicBezTo>
                    <a:pt x="446144" y="108932"/>
                    <a:pt x="439918" y="115012"/>
                    <a:pt x="439829" y="122596"/>
                  </a:cubicBezTo>
                  <a:cubicBezTo>
                    <a:pt x="439739" y="130180"/>
                    <a:pt x="445819" y="136406"/>
                    <a:pt x="453403" y="136496"/>
                  </a:cubicBezTo>
                  <a:cubicBezTo>
                    <a:pt x="453428" y="136496"/>
                    <a:pt x="453460" y="136496"/>
                    <a:pt x="453484" y="136496"/>
                  </a:cubicBezTo>
                  <a:lnTo>
                    <a:pt x="453484" y="136496"/>
                  </a:lnTo>
                  <a:cubicBezTo>
                    <a:pt x="461036" y="136455"/>
                    <a:pt x="467140" y="130310"/>
                    <a:pt x="467140" y="122759"/>
                  </a:cubicBezTo>
                  <a:lnTo>
                    <a:pt x="467140" y="122759"/>
                  </a:lnTo>
                  <a:close/>
                  <a:moveTo>
                    <a:pt x="507945" y="122921"/>
                  </a:moveTo>
                  <a:cubicBezTo>
                    <a:pt x="508035" y="115337"/>
                    <a:pt x="501955" y="109111"/>
                    <a:pt x="494371" y="109021"/>
                  </a:cubicBezTo>
                  <a:cubicBezTo>
                    <a:pt x="486787" y="108932"/>
                    <a:pt x="480560" y="115012"/>
                    <a:pt x="480471" y="122596"/>
                  </a:cubicBezTo>
                  <a:cubicBezTo>
                    <a:pt x="480382" y="130180"/>
                    <a:pt x="486462" y="136406"/>
                    <a:pt x="494045" y="136496"/>
                  </a:cubicBezTo>
                  <a:cubicBezTo>
                    <a:pt x="494070" y="136496"/>
                    <a:pt x="494103" y="136496"/>
                    <a:pt x="494127" y="136496"/>
                  </a:cubicBezTo>
                  <a:lnTo>
                    <a:pt x="494127" y="136496"/>
                  </a:lnTo>
                  <a:cubicBezTo>
                    <a:pt x="501621" y="136496"/>
                    <a:pt x="507701" y="130416"/>
                    <a:pt x="507701" y="122921"/>
                  </a:cubicBezTo>
                  <a:lnTo>
                    <a:pt x="507701" y="122921"/>
                  </a:lnTo>
                  <a:close/>
                  <a:moveTo>
                    <a:pt x="442917" y="279720"/>
                  </a:moveTo>
                  <a:cubicBezTo>
                    <a:pt x="443007" y="272136"/>
                    <a:pt x="436927" y="265910"/>
                    <a:pt x="429343" y="265820"/>
                  </a:cubicBezTo>
                  <a:cubicBezTo>
                    <a:pt x="421759" y="265731"/>
                    <a:pt x="415532" y="271811"/>
                    <a:pt x="415443" y="279395"/>
                  </a:cubicBezTo>
                  <a:cubicBezTo>
                    <a:pt x="415354" y="286979"/>
                    <a:pt x="421434" y="293205"/>
                    <a:pt x="429017" y="293294"/>
                  </a:cubicBezTo>
                  <a:lnTo>
                    <a:pt x="429017" y="293294"/>
                  </a:lnTo>
                  <a:cubicBezTo>
                    <a:pt x="436602" y="293294"/>
                    <a:pt x="442755" y="287141"/>
                    <a:pt x="442755" y="279557"/>
                  </a:cubicBezTo>
                  <a:lnTo>
                    <a:pt x="442755" y="279557"/>
                  </a:lnTo>
                  <a:close/>
                  <a:moveTo>
                    <a:pt x="483560" y="279720"/>
                  </a:moveTo>
                  <a:cubicBezTo>
                    <a:pt x="483649" y="272136"/>
                    <a:pt x="477569" y="265910"/>
                    <a:pt x="469985" y="265820"/>
                  </a:cubicBezTo>
                  <a:cubicBezTo>
                    <a:pt x="462401" y="265731"/>
                    <a:pt x="456175" y="271811"/>
                    <a:pt x="456086" y="279395"/>
                  </a:cubicBezTo>
                  <a:cubicBezTo>
                    <a:pt x="455996" y="286979"/>
                    <a:pt x="462076" y="293205"/>
                    <a:pt x="469660" y="293294"/>
                  </a:cubicBezTo>
                  <a:lnTo>
                    <a:pt x="469660" y="293294"/>
                  </a:lnTo>
                  <a:cubicBezTo>
                    <a:pt x="477154" y="293294"/>
                    <a:pt x="483235" y="287214"/>
                    <a:pt x="483235" y="279720"/>
                  </a:cubicBezTo>
                  <a:lnTo>
                    <a:pt x="483235" y="279720"/>
                  </a:lnTo>
                  <a:close/>
                  <a:moveTo>
                    <a:pt x="524202" y="279720"/>
                  </a:moveTo>
                  <a:cubicBezTo>
                    <a:pt x="524292" y="272136"/>
                    <a:pt x="518212" y="265910"/>
                    <a:pt x="510628" y="265820"/>
                  </a:cubicBezTo>
                  <a:cubicBezTo>
                    <a:pt x="503044" y="265731"/>
                    <a:pt x="496817" y="271811"/>
                    <a:pt x="496728" y="279395"/>
                  </a:cubicBezTo>
                  <a:cubicBezTo>
                    <a:pt x="496639" y="286979"/>
                    <a:pt x="502719" y="293205"/>
                    <a:pt x="510302" y="293294"/>
                  </a:cubicBezTo>
                  <a:lnTo>
                    <a:pt x="510302" y="293294"/>
                  </a:lnTo>
                  <a:cubicBezTo>
                    <a:pt x="517797" y="293294"/>
                    <a:pt x="523877" y="287214"/>
                    <a:pt x="523877" y="279720"/>
                  </a:cubicBezTo>
                  <a:lnTo>
                    <a:pt x="523877" y="279720"/>
                  </a:lnTo>
                  <a:close/>
                  <a:moveTo>
                    <a:pt x="564845" y="279720"/>
                  </a:moveTo>
                  <a:cubicBezTo>
                    <a:pt x="564934" y="272136"/>
                    <a:pt x="558854" y="265910"/>
                    <a:pt x="551270" y="265820"/>
                  </a:cubicBezTo>
                  <a:cubicBezTo>
                    <a:pt x="543686" y="265731"/>
                    <a:pt x="537460" y="271811"/>
                    <a:pt x="537371" y="279395"/>
                  </a:cubicBezTo>
                  <a:cubicBezTo>
                    <a:pt x="537281" y="286979"/>
                    <a:pt x="543361" y="293205"/>
                    <a:pt x="550945" y="293294"/>
                  </a:cubicBezTo>
                  <a:lnTo>
                    <a:pt x="550945" y="293294"/>
                  </a:lnTo>
                  <a:cubicBezTo>
                    <a:pt x="558529" y="293294"/>
                    <a:pt x="564682" y="287141"/>
                    <a:pt x="564682" y="279557"/>
                  </a:cubicBezTo>
                  <a:lnTo>
                    <a:pt x="564682" y="279557"/>
                  </a:lnTo>
                  <a:close/>
                  <a:moveTo>
                    <a:pt x="605487" y="279720"/>
                  </a:moveTo>
                  <a:cubicBezTo>
                    <a:pt x="605577" y="272136"/>
                    <a:pt x="599497" y="265910"/>
                    <a:pt x="591913" y="265820"/>
                  </a:cubicBezTo>
                  <a:cubicBezTo>
                    <a:pt x="584329" y="265731"/>
                    <a:pt x="578102" y="271811"/>
                    <a:pt x="578013" y="279395"/>
                  </a:cubicBezTo>
                  <a:cubicBezTo>
                    <a:pt x="577924" y="286979"/>
                    <a:pt x="584004" y="293205"/>
                    <a:pt x="591587" y="293294"/>
                  </a:cubicBezTo>
                  <a:lnTo>
                    <a:pt x="591587" y="293294"/>
                  </a:lnTo>
                  <a:cubicBezTo>
                    <a:pt x="599082" y="293294"/>
                    <a:pt x="605162" y="287214"/>
                    <a:pt x="605162" y="279720"/>
                  </a:cubicBezTo>
                  <a:lnTo>
                    <a:pt x="605162" y="279720"/>
                  </a:lnTo>
                  <a:close/>
                  <a:moveTo>
                    <a:pt x="646130" y="279720"/>
                  </a:moveTo>
                  <a:cubicBezTo>
                    <a:pt x="646219" y="272136"/>
                    <a:pt x="640139" y="265910"/>
                    <a:pt x="632555" y="265820"/>
                  </a:cubicBezTo>
                  <a:cubicBezTo>
                    <a:pt x="624971" y="265731"/>
                    <a:pt x="618745" y="271811"/>
                    <a:pt x="618656" y="279395"/>
                  </a:cubicBezTo>
                  <a:cubicBezTo>
                    <a:pt x="618566" y="286979"/>
                    <a:pt x="624646" y="293205"/>
                    <a:pt x="632230" y="293294"/>
                  </a:cubicBezTo>
                  <a:cubicBezTo>
                    <a:pt x="632255" y="293294"/>
                    <a:pt x="632287" y="293294"/>
                    <a:pt x="632311" y="293294"/>
                  </a:cubicBezTo>
                  <a:lnTo>
                    <a:pt x="632311" y="293294"/>
                  </a:lnTo>
                  <a:cubicBezTo>
                    <a:pt x="639863" y="293254"/>
                    <a:pt x="645967" y="287109"/>
                    <a:pt x="645967" y="279557"/>
                  </a:cubicBezTo>
                  <a:lnTo>
                    <a:pt x="645967" y="279557"/>
                  </a:lnTo>
                  <a:close/>
                  <a:moveTo>
                    <a:pt x="441617" y="392137"/>
                  </a:moveTo>
                  <a:cubicBezTo>
                    <a:pt x="441706" y="384553"/>
                    <a:pt x="435626" y="378327"/>
                    <a:pt x="428042" y="378237"/>
                  </a:cubicBezTo>
                  <a:cubicBezTo>
                    <a:pt x="420458" y="378148"/>
                    <a:pt x="414232" y="384228"/>
                    <a:pt x="414143" y="391812"/>
                  </a:cubicBezTo>
                  <a:cubicBezTo>
                    <a:pt x="414053" y="399396"/>
                    <a:pt x="420133" y="405622"/>
                    <a:pt x="427717" y="405711"/>
                  </a:cubicBezTo>
                  <a:lnTo>
                    <a:pt x="427717" y="405711"/>
                  </a:lnTo>
                  <a:cubicBezTo>
                    <a:pt x="435301" y="405711"/>
                    <a:pt x="441454" y="399558"/>
                    <a:pt x="441454" y="391975"/>
                  </a:cubicBezTo>
                  <a:lnTo>
                    <a:pt x="441454" y="391975"/>
                  </a:lnTo>
                  <a:close/>
                  <a:moveTo>
                    <a:pt x="482260" y="392137"/>
                  </a:moveTo>
                  <a:cubicBezTo>
                    <a:pt x="482349" y="384553"/>
                    <a:pt x="476269" y="378327"/>
                    <a:pt x="468685" y="378237"/>
                  </a:cubicBezTo>
                  <a:cubicBezTo>
                    <a:pt x="461101" y="378148"/>
                    <a:pt x="454874" y="384228"/>
                    <a:pt x="454785" y="391812"/>
                  </a:cubicBezTo>
                  <a:cubicBezTo>
                    <a:pt x="454695" y="399396"/>
                    <a:pt x="460776" y="405622"/>
                    <a:pt x="468360" y="405711"/>
                  </a:cubicBezTo>
                  <a:lnTo>
                    <a:pt x="468360" y="405711"/>
                  </a:lnTo>
                  <a:cubicBezTo>
                    <a:pt x="475854" y="405711"/>
                    <a:pt x="481934" y="399631"/>
                    <a:pt x="481934" y="392137"/>
                  </a:cubicBezTo>
                  <a:lnTo>
                    <a:pt x="481934" y="392137"/>
                  </a:lnTo>
                  <a:close/>
                  <a:moveTo>
                    <a:pt x="522902" y="392137"/>
                  </a:moveTo>
                  <a:cubicBezTo>
                    <a:pt x="522991" y="384553"/>
                    <a:pt x="516911" y="378327"/>
                    <a:pt x="509327" y="378237"/>
                  </a:cubicBezTo>
                  <a:cubicBezTo>
                    <a:pt x="501743" y="378148"/>
                    <a:pt x="495517" y="384228"/>
                    <a:pt x="495428" y="391812"/>
                  </a:cubicBezTo>
                  <a:cubicBezTo>
                    <a:pt x="495338" y="399396"/>
                    <a:pt x="501418" y="405622"/>
                    <a:pt x="509002" y="405711"/>
                  </a:cubicBezTo>
                  <a:lnTo>
                    <a:pt x="509002" y="405711"/>
                  </a:lnTo>
                  <a:cubicBezTo>
                    <a:pt x="516497" y="405711"/>
                    <a:pt x="522577" y="399631"/>
                    <a:pt x="522577" y="392137"/>
                  </a:cubicBezTo>
                  <a:lnTo>
                    <a:pt x="522577" y="392137"/>
                  </a:lnTo>
                  <a:close/>
                  <a:moveTo>
                    <a:pt x="563545" y="392137"/>
                  </a:moveTo>
                  <a:cubicBezTo>
                    <a:pt x="563634" y="384553"/>
                    <a:pt x="557554" y="378327"/>
                    <a:pt x="549970" y="378237"/>
                  </a:cubicBezTo>
                  <a:cubicBezTo>
                    <a:pt x="542386" y="378148"/>
                    <a:pt x="536159" y="384228"/>
                    <a:pt x="536070" y="391812"/>
                  </a:cubicBezTo>
                  <a:cubicBezTo>
                    <a:pt x="535980" y="399396"/>
                    <a:pt x="542061" y="405622"/>
                    <a:pt x="549645" y="405711"/>
                  </a:cubicBezTo>
                  <a:lnTo>
                    <a:pt x="549645" y="405711"/>
                  </a:lnTo>
                  <a:cubicBezTo>
                    <a:pt x="557188" y="405760"/>
                    <a:pt x="563333" y="399680"/>
                    <a:pt x="563382" y="392137"/>
                  </a:cubicBezTo>
                  <a:cubicBezTo>
                    <a:pt x="563382" y="392080"/>
                    <a:pt x="563382" y="392031"/>
                    <a:pt x="563382" y="391975"/>
                  </a:cubicBezTo>
                  <a:lnTo>
                    <a:pt x="563382" y="391975"/>
                  </a:lnTo>
                  <a:close/>
                  <a:moveTo>
                    <a:pt x="604187" y="392137"/>
                  </a:moveTo>
                  <a:cubicBezTo>
                    <a:pt x="604276" y="384553"/>
                    <a:pt x="598196" y="378327"/>
                    <a:pt x="590612" y="378237"/>
                  </a:cubicBezTo>
                  <a:cubicBezTo>
                    <a:pt x="583028" y="378148"/>
                    <a:pt x="576802" y="384228"/>
                    <a:pt x="576713" y="391812"/>
                  </a:cubicBezTo>
                  <a:cubicBezTo>
                    <a:pt x="576623" y="399396"/>
                    <a:pt x="582703" y="405622"/>
                    <a:pt x="590287" y="405711"/>
                  </a:cubicBezTo>
                  <a:lnTo>
                    <a:pt x="590287" y="405711"/>
                  </a:lnTo>
                  <a:cubicBezTo>
                    <a:pt x="597741" y="405711"/>
                    <a:pt x="603780" y="399672"/>
                    <a:pt x="603780" y="392218"/>
                  </a:cubicBezTo>
                  <a:cubicBezTo>
                    <a:pt x="603780" y="392194"/>
                    <a:pt x="603780" y="392161"/>
                    <a:pt x="603780" y="392137"/>
                  </a:cubicBezTo>
                  <a:lnTo>
                    <a:pt x="603780" y="392137"/>
                  </a:lnTo>
                  <a:close/>
                  <a:moveTo>
                    <a:pt x="644830" y="392137"/>
                  </a:moveTo>
                  <a:cubicBezTo>
                    <a:pt x="644244" y="384569"/>
                    <a:pt x="637644" y="378912"/>
                    <a:pt x="630076" y="379497"/>
                  </a:cubicBezTo>
                  <a:cubicBezTo>
                    <a:pt x="623321" y="380017"/>
                    <a:pt x="617956" y="385382"/>
                    <a:pt x="617436" y="392137"/>
                  </a:cubicBezTo>
                  <a:cubicBezTo>
                    <a:pt x="617347" y="399721"/>
                    <a:pt x="623419" y="405947"/>
                    <a:pt x="631011" y="406037"/>
                  </a:cubicBezTo>
                  <a:cubicBezTo>
                    <a:pt x="631011" y="406037"/>
                    <a:pt x="631011" y="406037"/>
                    <a:pt x="631011" y="406037"/>
                  </a:cubicBezTo>
                  <a:lnTo>
                    <a:pt x="631011" y="406037"/>
                  </a:lnTo>
                  <a:cubicBezTo>
                    <a:pt x="638554" y="406037"/>
                    <a:pt x="644667" y="399924"/>
                    <a:pt x="644667" y="392381"/>
                  </a:cubicBezTo>
                  <a:cubicBezTo>
                    <a:pt x="644667" y="392357"/>
                    <a:pt x="644667" y="392324"/>
                    <a:pt x="644667" y="392300"/>
                  </a:cubicBezTo>
                  <a:lnTo>
                    <a:pt x="644667" y="3923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7"/>
            <p:cNvSpPr/>
            <p:nvPr/>
          </p:nvSpPr>
          <p:spPr>
            <a:xfrm>
              <a:off x="-129830" y="3836475"/>
              <a:ext cx="646622" cy="407808"/>
            </a:xfrm>
            <a:custGeom>
              <a:rect b="b" l="l" r="r" t="t"/>
              <a:pathLst>
                <a:path extrusionOk="0" h="407808" w="646622">
                  <a:moveTo>
                    <a:pt x="58927" y="25705"/>
                  </a:moveTo>
                  <a:lnTo>
                    <a:pt x="11213" y="25705"/>
                  </a:lnTo>
                  <a:cubicBezTo>
                    <a:pt x="4750" y="25705"/>
                    <a:pt x="-492" y="20462"/>
                    <a:pt x="-492" y="14000"/>
                  </a:cubicBezTo>
                  <a:lnTo>
                    <a:pt x="-492" y="14000"/>
                  </a:lnTo>
                  <a:cubicBezTo>
                    <a:pt x="-492" y="7505"/>
                    <a:pt x="4718" y="2222"/>
                    <a:pt x="11213" y="2133"/>
                  </a:cubicBezTo>
                  <a:lnTo>
                    <a:pt x="58927" y="2133"/>
                  </a:lnTo>
                  <a:cubicBezTo>
                    <a:pt x="65478" y="2133"/>
                    <a:pt x="70794" y="7449"/>
                    <a:pt x="70794" y="14000"/>
                  </a:cubicBezTo>
                  <a:lnTo>
                    <a:pt x="70794" y="14000"/>
                  </a:lnTo>
                  <a:cubicBezTo>
                    <a:pt x="70794" y="20462"/>
                    <a:pt x="65552" y="25705"/>
                    <a:pt x="59090" y="25705"/>
                  </a:cubicBezTo>
                  <a:close/>
                  <a:moveTo>
                    <a:pt x="70794" y="68542"/>
                  </a:moveTo>
                  <a:cubicBezTo>
                    <a:pt x="70794" y="62080"/>
                    <a:pt x="65552" y="56837"/>
                    <a:pt x="59090" y="56837"/>
                  </a:cubicBezTo>
                  <a:lnTo>
                    <a:pt x="11213" y="56837"/>
                  </a:lnTo>
                  <a:cubicBezTo>
                    <a:pt x="4791" y="56789"/>
                    <a:pt x="-444" y="61958"/>
                    <a:pt x="-492" y="68380"/>
                  </a:cubicBezTo>
                  <a:cubicBezTo>
                    <a:pt x="-492" y="68437"/>
                    <a:pt x="-492" y="68486"/>
                    <a:pt x="-492" y="68542"/>
                  </a:cubicBezTo>
                  <a:lnTo>
                    <a:pt x="-492" y="68542"/>
                  </a:lnTo>
                  <a:cubicBezTo>
                    <a:pt x="-492" y="75037"/>
                    <a:pt x="4718" y="80321"/>
                    <a:pt x="11213" y="80410"/>
                  </a:cubicBezTo>
                  <a:lnTo>
                    <a:pt x="58927" y="80410"/>
                  </a:lnTo>
                  <a:cubicBezTo>
                    <a:pt x="65478" y="80410"/>
                    <a:pt x="70794" y="75094"/>
                    <a:pt x="70794" y="68542"/>
                  </a:cubicBezTo>
                  <a:close/>
                  <a:moveTo>
                    <a:pt x="70794" y="123085"/>
                  </a:moveTo>
                  <a:cubicBezTo>
                    <a:pt x="70844" y="116663"/>
                    <a:pt x="65674" y="111428"/>
                    <a:pt x="59252" y="111380"/>
                  </a:cubicBezTo>
                  <a:cubicBezTo>
                    <a:pt x="59196" y="111380"/>
                    <a:pt x="59146" y="111380"/>
                    <a:pt x="59090" y="111380"/>
                  </a:cubicBezTo>
                  <a:lnTo>
                    <a:pt x="11213" y="111380"/>
                  </a:lnTo>
                  <a:cubicBezTo>
                    <a:pt x="4702" y="112144"/>
                    <a:pt x="44" y="118045"/>
                    <a:pt x="817" y="124556"/>
                  </a:cubicBezTo>
                  <a:cubicBezTo>
                    <a:pt x="1459" y="130010"/>
                    <a:pt x="5758" y="134310"/>
                    <a:pt x="11213" y="134952"/>
                  </a:cubicBezTo>
                  <a:lnTo>
                    <a:pt x="58927" y="134952"/>
                  </a:lnTo>
                  <a:cubicBezTo>
                    <a:pt x="65478" y="134952"/>
                    <a:pt x="70794" y="129636"/>
                    <a:pt x="70794" y="123085"/>
                  </a:cubicBezTo>
                  <a:close/>
                  <a:moveTo>
                    <a:pt x="70794" y="177627"/>
                  </a:moveTo>
                  <a:cubicBezTo>
                    <a:pt x="70844" y="171205"/>
                    <a:pt x="65674" y="165971"/>
                    <a:pt x="59252" y="165922"/>
                  </a:cubicBezTo>
                  <a:cubicBezTo>
                    <a:pt x="59196" y="165922"/>
                    <a:pt x="59146" y="165922"/>
                    <a:pt x="59090" y="165922"/>
                  </a:cubicBezTo>
                  <a:lnTo>
                    <a:pt x="11213" y="165922"/>
                  </a:lnTo>
                  <a:cubicBezTo>
                    <a:pt x="4726" y="166458"/>
                    <a:pt x="-94" y="172156"/>
                    <a:pt x="442" y="178643"/>
                  </a:cubicBezTo>
                  <a:cubicBezTo>
                    <a:pt x="922" y="184382"/>
                    <a:pt x="5474" y="188934"/>
                    <a:pt x="11213" y="189413"/>
                  </a:cubicBezTo>
                  <a:lnTo>
                    <a:pt x="58927" y="189413"/>
                  </a:lnTo>
                  <a:cubicBezTo>
                    <a:pt x="65438" y="189462"/>
                    <a:pt x="70746" y="184219"/>
                    <a:pt x="70794" y="177708"/>
                  </a:cubicBezTo>
                  <a:cubicBezTo>
                    <a:pt x="70794" y="177684"/>
                    <a:pt x="70794" y="177651"/>
                    <a:pt x="70794" y="177627"/>
                  </a:cubicBezTo>
                  <a:lnTo>
                    <a:pt x="70794" y="177627"/>
                  </a:lnTo>
                  <a:close/>
                  <a:moveTo>
                    <a:pt x="70794" y="232088"/>
                  </a:moveTo>
                  <a:cubicBezTo>
                    <a:pt x="70794" y="225666"/>
                    <a:pt x="65593" y="220464"/>
                    <a:pt x="59171" y="220464"/>
                  </a:cubicBezTo>
                  <a:cubicBezTo>
                    <a:pt x="59146" y="220464"/>
                    <a:pt x="59114" y="220464"/>
                    <a:pt x="59090" y="220464"/>
                  </a:cubicBezTo>
                  <a:lnTo>
                    <a:pt x="11213" y="220464"/>
                  </a:lnTo>
                  <a:cubicBezTo>
                    <a:pt x="4726" y="221001"/>
                    <a:pt x="-94" y="226699"/>
                    <a:pt x="442" y="233185"/>
                  </a:cubicBezTo>
                  <a:cubicBezTo>
                    <a:pt x="922" y="238924"/>
                    <a:pt x="5474" y="243476"/>
                    <a:pt x="11213" y="243955"/>
                  </a:cubicBezTo>
                  <a:lnTo>
                    <a:pt x="58927" y="243955"/>
                  </a:lnTo>
                  <a:cubicBezTo>
                    <a:pt x="65478" y="243955"/>
                    <a:pt x="70794" y="238640"/>
                    <a:pt x="70794" y="232088"/>
                  </a:cubicBezTo>
                  <a:close/>
                  <a:moveTo>
                    <a:pt x="70794" y="286630"/>
                  </a:moveTo>
                  <a:cubicBezTo>
                    <a:pt x="70794" y="280168"/>
                    <a:pt x="65552" y="274925"/>
                    <a:pt x="59090" y="274925"/>
                  </a:cubicBezTo>
                  <a:lnTo>
                    <a:pt x="11213" y="274925"/>
                  </a:lnTo>
                  <a:cubicBezTo>
                    <a:pt x="4702" y="275689"/>
                    <a:pt x="44" y="281590"/>
                    <a:pt x="817" y="288101"/>
                  </a:cubicBezTo>
                  <a:cubicBezTo>
                    <a:pt x="1459" y="293556"/>
                    <a:pt x="5758" y="297855"/>
                    <a:pt x="11213" y="298498"/>
                  </a:cubicBezTo>
                  <a:lnTo>
                    <a:pt x="58927" y="298498"/>
                  </a:lnTo>
                  <a:cubicBezTo>
                    <a:pt x="65478" y="298498"/>
                    <a:pt x="70794" y="293182"/>
                    <a:pt x="70794" y="286630"/>
                  </a:cubicBezTo>
                  <a:close/>
                  <a:moveTo>
                    <a:pt x="70794" y="341172"/>
                  </a:moveTo>
                  <a:cubicBezTo>
                    <a:pt x="70794" y="334710"/>
                    <a:pt x="65552" y="329467"/>
                    <a:pt x="59090" y="329467"/>
                  </a:cubicBezTo>
                  <a:lnTo>
                    <a:pt x="11213" y="329467"/>
                  </a:lnTo>
                  <a:cubicBezTo>
                    <a:pt x="4702" y="330231"/>
                    <a:pt x="44" y="336133"/>
                    <a:pt x="817" y="342644"/>
                  </a:cubicBezTo>
                  <a:cubicBezTo>
                    <a:pt x="1459" y="348098"/>
                    <a:pt x="5758" y="352398"/>
                    <a:pt x="11213" y="353040"/>
                  </a:cubicBezTo>
                  <a:lnTo>
                    <a:pt x="58927" y="353040"/>
                  </a:lnTo>
                  <a:cubicBezTo>
                    <a:pt x="65478" y="353040"/>
                    <a:pt x="70794" y="347724"/>
                    <a:pt x="70794" y="341172"/>
                  </a:cubicBezTo>
                  <a:close/>
                  <a:moveTo>
                    <a:pt x="70794" y="395877"/>
                  </a:moveTo>
                  <a:cubicBezTo>
                    <a:pt x="70794" y="389326"/>
                    <a:pt x="65478" y="384009"/>
                    <a:pt x="58927" y="384009"/>
                  </a:cubicBezTo>
                  <a:lnTo>
                    <a:pt x="11213" y="384009"/>
                  </a:lnTo>
                  <a:cubicBezTo>
                    <a:pt x="4702" y="384774"/>
                    <a:pt x="44" y="390675"/>
                    <a:pt x="817" y="397186"/>
                  </a:cubicBezTo>
                  <a:cubicBezTo>
                    <a:pt x="1459" y="402640"/>
                    <a:pt x="5758" y="406940"/>
                    <a:pt x="11213" y="407582"/>
                  </a:cubicBezTo>
                  <a:lnTo>
                    <a:pt x="58927" y="407582"/>
                  </a:lnTo>
                  <a:cubicBezTo>
                    <a:pt x="65373" y="407631"/>
                    <a:pt x="70664" y="402486"/>
                    <a:pt x="70794" y="396040"/>
                  </a:cubicBezTo>
                  <a:lnTo>
                    <a:pt x="70794" y="396040"/>
                  </a:lnTo>
                  <a:close/>
                  <a:moveTo>
                    <a:pt x="249621" y="13838"/>
                  </a:moveTo>
                  <a:cubicBezTo>
                    <a:pt x="249581" y="7302"/>
                    <a:pt x="244290" y="2011"/>
                    <a:pt x="237754" y="1970"/>
                  </a:cubicBezTo>
                  <a:lnTo>
                    <a:pt x="112575" y="1970"/>
                  </a:lnTo>
                  <a:cubicBezTo>
                    <a:pt x="106040" y="2011"/>
                    <a:pt x="100748" y="7302"/>
                    <a:pt x="100708" y="13838"/>
                  </a:cubicBezTo>
                  <a:lnTo>
                    <a:pt x="100708" y="13838"/>
                  </a:lnTo>
                  <a:cubicBezTo>
                    <a:pt x="100748" y="20284"/>
                    <a:pt x="105967" y="25502"/>
                    <a:pt x="112413" y="25543"/>
                  </a:cubicBezTo>
                  <a:lnTo>
                    <a:pt x="237754" y="25543"/>
                  </a:lnTo>
                  <a:cubicBezTo>
                    <a:pt x="244216" y="25632"/>
                    <a:pt x="249532" y="20462"/>
                    <a:pt x="249621" y="14000"/>
                  </a:cubicBezTo>
                  <a:cubicBezTo>
                    <a:pt x="249621" y="14000"/>
                    <a:pt x="249621" y="14000"/>
                    <a:pt x="249621" y="14000"/>
                  </a:cubicBezTo>
                  <a:lnTo>
                    <a:pt x="249621" y="14000"/>
                  </a:lnTo>
                  <a:close/>
                  <a:moveTo>
                    <a:pt x="249621" y="68380"/>
                  </a:moveTo>
                  <a:cubicBezTo>
                    <a:pt x="249581" y="61934"/>
                    <a:pt x="244362" y="56715"/>
                    <a:pt x="237917" y="56675"/>
                  </a:cubicBezTo>
                  <a:lnTo>
                    <a:pt x="112250" y="56675"/>
                  </a:lnTo>
                  <a:cubicBezTo>
                    <a:pt x="105804" y="56626"/>
                    <a:pt x="100512" y="61771"/>
                    <a:pt x="100382" y="68217"/>
                  </a:cubicBezTo>
                  <a:lnTo>
                    <a:pt x="100382" y="68217"/>
                  </a:lnTo>
                  <a:cubicBezTo>
                    <a:pt x="100423" y="74753"/>
                    <a:pt x="105715" y="80044"/>
                    <a:pt x="112250" y="80085"/>
                  </a:cubicBezTo>
                  <a:lnTo>
                    <a:pt x="237429" y="80085"/>
                  </a:lnTo>
                  <a:cubicBezTo>
                    <a:pt x="243964" y="80044"/>
                    <a:pt x="249248" y="74753"/>
                    <a:pt x="249296" y="68217"/>
                  </a:cubicBezTo>
                  <a:close/>
                  <a:moveTo>
                    <a:pt x="249621" y="122922"/>
                  </a:moveTo>
                  <a:cubicBezTo>
                    <a:pt x="249621" y="116460"/>
                    <a:pt x="244379" y="111217"/>
                    <a:pt x="237917" y="111217"/>
                  </a:cubicBezTo>
                  <a:lnTo>
                    <a:pt x="112250" y="111217"/>
                  </a:lnTo>
                  <a:cubicBezTo>
                    <a:pt x="105788" y="110412"/>
                    <a:pt x="99903" y="114989"/>
                    <a:pt x="99090" y="121451"/>
                  </a:cubicBezTo>
                  <a:cubicBezTo>
                    <a:pt x="99090" y="121483"/>
                    <a:pt x="99082" y="121508"/>
                    <a:pt x="99082" y="121540"/>
                  </a:cubicBezTo>
                  <a:cubicBezTo>
                    <a:pt x="98318" y="128035"/>
                    <a:pt x="102918" y="133944"/>
                    <a:pt x="109405" y="134790"/>
                  </a:cubicBezTo>
                  <a:lnTo>
                    <a:pt x="237429" y="134790"/>
                  </a:lnTo>
                  <a:cubicBezTo>
                    <a:pt x="243964" y="134749"/>
                    <a:pt x="249248" y="129457"/>
                    <a:pt x="249296" y="122922"/>
                  </a:cubicBezTo>
                  <a:close/>
                  <a:moveTo>
                    <a:pt x="249621" y="177464"/>
                  </a:moveTo>
                  <a:cubicBezTo>
                    <a:pt x="249621" y="171002"/>
                    <a:pt x="244379" y="165759"/>
                    <a:pt x="237917" y="165759"/>
                  </a:cubicBezTo>
                  <a:lnTo>
                    <a:pt x="112250" y="165759"/>
                  </a:lnTo>
                  <a:cubicBezTo>
                    <a:pt x="105698" y="165483"/>
                    <a:pt x="100171" y="170563"/>
                    <a:pt x="99887" y="177115"/>
                  </a:cubicBezTo>
                  <a:cubicBezTo>
                    <a:pt x="99643" y="182951"/>
                    <a:pt x="103675" y="188096"/>
                    <a:pt x="109405" y="189251"/>
                  </a:cubicBezTo>
                  <a:cubicBezTo>
                    <a:pt x="110348" y="189421"/>
                    <a:pt x="111307" y="189421"/>
                    <a:pt x="112250" y="189251"/>
                  </a:cubicBezTo>
                  <a:lnTo>
                    <a:pt x="237429" y="189251"/>
                  </a:lnTo>
                  <a:cubicBezTo>
                    <a:pt x="243940" y="189299"/>
                    <a:pt x="249248" y="184056"/>
                    <a:pt x="249296" y="177546"/>
                  </a:cubicBezTo>
                  <a:cubicBezTo>
                    <a:pt x="249296" y="177521"/>
                    <a:pt x="249296" y="177489"/>
                    <a:pt x="249296" y="177464"/>
                  </a:cubicBezTo>
                  <a:lnTo>
                    <a:pt x="249296" y="177464"/>
                  </a:lnTo>
                  <a:close/>
                  <a:moveTo>
                    <a:pt x="249621" y="231925"/>
                  </a:moveTo>
                  <a:cubicBezTo>
                    <a:pt x="249573" y="225496"/>
                    <a:pt x="244346" y="220302"/>
                    <a:pt x="237917" y="220302"/>
                  </a:cubicBezTo>
                  <a:lnTo>
                    <a:pt x="112250" y="220302"/>
                  </a:lnTo>
                  <a:cubicBezTo>
                    <a:pt x="105829" y="219009"/>
                    <a:pt x="99570" y="223171"/>
                    <a:pt x="98277" y="229592"/>
                  </a:cubicBezTo>
                  <a:cubicBezTo>
                    <a:pt x="96985" y="236022"/>
                    <a:pt x="101146" y="242281"/>
                    <a:pt x="107568" y="243573"/>
                  </a:cubicBezTo>
                  <a:cubicBezTo>
                    <a:pt x="108177" y="243695"/>
                    <a:pt x="108787" y="243768"/>
                    <a:pt x="109405" y="243793"/>
                  </a:cubicBezTo>
                  <a:cubicBezTo>
                    <a:pt x="110348" y="243964"/>
                    <a:pt x="111307" y="243964"/>
                    <a:pt x="112250" y="243793"/>
                  </a:cubicBezTo>
                  <a:lnTo>
                    <a:pt x="237429" y="243793"/>
                  </a:lnTo>
                  <a:cubicBezTo>
                    <a:pt x="243980" y="243793"/>
                    <a:pt x="249296" y="238477"/>
                    <a:pt x="249296" y="231925"/>
                  </a:cubicBezTo>
                  <a:close/>
                  <a:moveTo>
                    <a:pt x="399674" y="286467"/>
                  </a:moveTo>
                  <a:cubicBezTo>
                    <a:pt x="399633" y="280021"/>
                    <a:pt x="394415" y="274803"/>
                    <a:pt x="387969" y="274763"/>
                  </a:cubicBezTo>
                  <a:lnTo>
                    <a:pt x="262140" y="274763"/>
                  </a:lnTo>
                  <a:cubicBezTo>
                    <a:pt x="255628" y="275527"/>
                    <a:pt x="250971" y="281428"/>
                    <a:pt x="251743" y="287939"/>
                  </a:cubicBezTo>
                  <a:cubicBezTo>
                    <a:pt x="252385" y="293393"/>
                    <a:pt x="256685" y="297693"/>
                    <a:pt x="262140" y="298335"/>
                  </a:cubicBezTo>
                  <a:lnTo>
                    <a:pt x="387481" y="298335"/>
                  </a:lnTo>
                  <a:cubicBezTo>
                    <a:pt x="394033" y="298335"/>
                    <a:pt x="399349" y="293019"/>
                    <a:pt x="399349" y="286467"/>
                  </a:cubicBezTo>
                  <a:close/>
                  <a:moveTo>
                    <a:pt x="399674" y="341010"/>
                  </a:moveTo>
                  <a:cubicBezTo>
                    <a:pt x="399633" y="334564"/>
                    <a:pt x="394415" y="329345"/>
                    <a:pt x="387969" y="329305"/>
                  </a:cubicBezTo>
                  <a:lnTo>
                    <a:pt x="262140" y="329305"/>
                  </a:lnTo>
                  <a:cubicBezTo>
                    <a:pt x="255628" y="330069"/>
                    <a:pt x="250971" y="335970"/>
                    <a:pt x="251743" y="342481"/>
                  </a:cubicBezTo>
                  <a:cubicBezTo>
                    <a:pt x="252385" y="347935"/>
                    <a:pt x="256685" y="352235"/>
                    <a:pt x="262140" y="352877"/>
                  </a:cubicBezTo>
                  <a:lnTo>
                    <a:pt x="387481" y="352877"/>
                  </a:lnTo>
                  <a:cubicBezTo>
                    <a:pt x="394033" y="352877"/>
                    <a:pt x="399349" y="347561"/>
                    <a:pt x="399349" y="341010"/>
                  </a:cubicBezTo>
                  <a:close/>
                  <a:moveTo>
                    <a:pt x="399674" y="395714"/>
                  </a:moveTo>
                  <a:cubicBezTo>
                    <a:pt x="399674" y="389163"/>
                    <a:pt x="394358" y="383847"/>
                    <a:pt x="387806" y="383847"/>
                  </a:cubicBezTo>
                  <a:lnTo>
                    <a:pt x="262140" y="383847"/>
                  </a:lnTo>
                  <a:cubicBezTo>
                    <a:pt x="255628" y="384611"/>
                    <a:pt x="250971" y="390512"/>
                    <a:pt x="251743" y="397023"/>
                  </a:cubicBezTo>
                  <a:cubicBezTo>
                    <a:pt x="252385" y="402477"/>
                    <a:pt x="256685" y="406778"/>
                    <a:pt x="262140" y="407419"/>
                  </a:cubicBezTo>
                  <a:lnTo>
                    <a:pt x="387481" y="407419"/>
                  </a:lnTo>
                  <a:cubicBezTo>
                    <a:pt x="393927" y="407468"/>
                    <a:pt x="399219" y="402323"/>
                    <a:pt x="399349" y="395877"/>
                  </a:cubicBezTo>
                  <a:lnTo>
                    <a:pt x="399349" y="395877"/>
                  </a:lnTo>
                  <a:close/>
                  <a:moveTo>
                    <a:pt x="304814" y="13675"/>
                  </a:moveTo>
                  <a:cubicBezTo>
                    <a:pt x="304814" y="6091"/>
                    <a:pt x="298661" y="-62"/>
                    <a:pt x="291077" y="-62"/>
                  </a:cubicBezTo>
                  <a:cubicBezTo>
                    <a:pt x="283493" y="-62"/>
                    <a:pt x="277340" y="6091"/>
                    <a:pt x="277340" y="13675"/>
                  </a:cubicBezTo>
                  <a:cubicBezTo>
                    <a:pt x="277340" y="21259"/>
                    <a:pt x="283493" y="27412"/>
                    <a:pt x="291077" y="27412"/>
                  </a:cubicBezTo>
                  <a:cubicBezTo>
                    <a:pt x="298661" y="27412"/>
                    <a:pt x="304814" y="21259"/>
                    <a:pt x="304814" y="13675"/>
                  </a:cubicBezTo>
                  <a:close/>
                  <a:moveTo>
                    <a:pt x="345457" y="13675"/>
                  </a:moveTo>
                  <a:cubicBezTo>
                    <a:pt x="345546" y="6091"/>
                    <a:pt x="339466" y="-135"/>
                    <a:pt x="331882" y="-225"/>
                  </a:cubicBezTo>
                  <a:cubicBezTo>
                    <a:pt x="324298" y="-314"/>
                    <a:pt x="318072" y="5766"/>
                    <a:pt x="317982" y="13350"/>
                  </a:cubicBezTo>
                  <a:cubicBezTo>
                    <a:pt x="317893" y="20934"/>
                    <a:pt x="323973" y="27160"/>
                    <a:pt x="331557" y="27250"/>
                  </a:cubicBezTo>
                  <a:lnTo>
                    <a:pt x="331557" y="27250"/>
                  </a:lnTo>
                  <a:cubicBezTo>
                    <a:pt x="339051" y="27250"/>
                    <a:pt x="345131" y="21169"/>
                    <a:pt x="345131" y="13675"/>
                  </a:cubicBezTo>
                  <a:close/>
                  <a:moveTo>
                    <a:pt x="386099" y="13675"/>
                  </a:moveTo>
                  <a:cubicBezTo>
                    <a:pt x="386189" y="6091"/>
                    <a:pt x="380109" y="-135"/>
                    <a:pt x="372525" y="-225"/>
                  </a:cubicBezTo>
                  <a:cubicBezTo>
                    <a:pt x="364941" y="-314"/>
                    <a:pt x="358714" y="5766"/>
                    <a:pt x="358625" y="13350"/>
                  </a:cubicBezTo>
                  <a:cubicBezTo>
                    <a:pt x="358536" y="20934"/>
                    <a:pt x="364616" y="27160"/>
                    <a:pt x="372199" y="27250"/>
                  </a:cubicBezTo>
                  <a:lnTo>
                    <a:pt x="372199" y="27250"/>
                  </a:lnTo>
                  <a:cubicBezTo>
                    <a:pt x="379727" y="27250"/>
                    <a:pt x="385847" y="21202"/>
                    <a:pt x="385937" y="13675"/>
                  </a:cubicBezTo>
                  <a:close/>
                  <a:moveTo>
                    <a:pt x="426742" y="13675"/>
                  </a:moveTo>
                  <a:cubicBezTo>
                    <a:pt x="426831" y="6091"/>
                    <a:pt x="420751" y="-135"/>
                    <a:pt x="413167" y="-225"/>
                  </a:cubicBezTo>
                  <a:cubicBezTo>
                    <a:pt x="405583" y="-314"/>
                    <a:pt x="399357" y="5766"/>
                    <a:pt x="399267" y="13350"/>
                  </a:cubicBezTo>
                  <a:cubicBezTo>
                    <a:pt x="399178" y="20934"/>
                    <a:pt x="405258" y="27160"/>
                    <a:pt x="412842" y="27250"/>
                  </a:cubicBezTo>
                  <a:lnTo>
                    <a:pt x="412842" y="27250"/>
                  </a:lnTo>
                  <a:cubicBezTo>
                    <a:pt x="420296" y="27250"/>
                    <a:pt x="426335" y="21210"/>
                    <a:pt x="426335" y="13756"/>
                  </a:cubicBezTo>
                  <a:cubicBezTo>
                    <a:pt x="426335" y="13732"/>
                    <a:pt x="426335" y="13700"/>
                    <a:pt x="426335" y="13675"/>
                  </a:cubicBezTo>
                  <a:close/>
                  <a:moveTo>
                    <a:pt x="467384" y="13675"/>
                  </a:moveTo>
                  <a:cubicBezTo>
                    <a:pt x="467474" y="6091"/>
                    <a:pt x="461394" y="-135"/>
                    <a:pt x="453810" y="-225"/>
                  </a:cubicBezTo>
                  <a:cubicBezTo>
                    <a:pt x="446226" y="-314"/>
                    <a:pt x="439999" y="5766"/>
                    <a:pt x="439910" y="13350"/>
                  </a:cubicBezTo>
                  <a:cubicBezTo>
                    <a:pt x="439821" y="20934"/>
                    <a:pt x="445901" y="27160"/>
                    <a:pt x="453484" y="27250"/>
                  </a:cubicBezTo>
                  <a:cubicBezTo>
                    <a:pt x="453509" y="27250"/>
                    <a:pt x="453541" y="27250"/>
                    <a:pt x="453566" y="27250"/>
                  </a:cubicBezTo>
                  <a:lnTo>
                    <a:pt x="453566" y="27250"/>
                  </a:lnTo>
                  <a:cubicBezTo>
                    <a:pt x="461060" y="27209"/>
                    <a:pt x="467132" y="21169"/>
                    <a:pt x="467222" y="13675"/>
                  </a:cubicBezTo>
                  <a:close/>
                  <a:moveTo>
                    <a:pt x="508027" y="13675"/>
                  </a:moveTo>
                  <a:cubicBezTo>
                    <a:pt x="508116" y="6091"/>
                    <a:pt x="502036" y="-135"/>
                    <a:pt x="494452" y="-225"/>
                  </a:cubicBezTo>
                  <a:cubicBezTo>
                    <a:pt x="486868" y="-314"/>
                    <a:pt x="480642" y="5766"/>
                    <a:pt x="480552" y="13350"/>
                  </a:cubicBezTo>
                  <a:cubicBezTo>
                    <a:pt x="480463" y="20934"/>
                    <a:pt x="486543" y="27160"/>
                    <a:pt x="494127" y="27250"/>
                  </a:cubicBezTo>
                  <a:cubicBezTo>
                    <a:pt x="494151" y="27250"/>
                    <a:pt x="494184" y="27250"/>
                    <a:pt x="494208" y="27250"/>
                  </a:cubicBezTo>
                  <a:lnTo>
                    <a:pt x="494208" y="27250"/>
                  </a:lnTo>
                  <a:cubicBezTo>
                    <a:pt x="501662" y="27250"/>
                    <a:pt x="507701" y="21210"/>
                    <a:pt x="507701" y="13756"/>
                  </a:cubicBezTo>
                  <a:cubicBezTo>
                    <a:pt x="507701" y="13732"/>
                    <a:pt x="507701" y="13700"/>
                    <a:pt x="507701" y="13675"/>
                  </a:cubicBezTo>
                  <a:close/>
                  <a:moveTo>
                    <a:pt x="304733" y="123085"/>
                  </a:moveTo>
                  <a:cubicBezTo>
                    <a:pt x="304310" y="115956"/>
                    <a:pt x="298197" y="110526"/>
                    <a:pt x="291069" y="110941"/>
                  </a:cubicBezTo>
                  <a:cubicBezTo>
                    <a:pt x="283948" y="111363"/>
                    <a:pt x="278510" y="117476"/>
                    <a:pt x="278925" y="124605"/>
                  </a:cubicBezTo>
                  <a:cubicBezTo>
                    <a:pt x="279315" y="131115"/>
                    <a:pt x="284485" y="136318"/>
                    <a:pt x="290996" y="136741"/>
                  </a:cubicBezTo>
                  <a:cubicBezTo>
                    <a:pt x="298539" y="136789"/>
                    <a:pt x="304684" y="130709"/>
                    <a:pt x="304733" y="123166"/>
                  </a:cubicBezTo>
                  <a:cubicBezTo>
                    <a:pt x="304733" y="123142"/>
                    <a:pt x="304733" y="123109"/>
                    <a:pt x="304733" y="123085"/>
                  </a:cubicBezTo>
                  <a:close/>
                  <a:moveTo>
                    <a:pt x="345375" y="123085"/>
                  </a:moveTo>
                  <a:cubicBezTo>
                    <a:pt x="345416" y="115501"/>
                    <a:pt x="339303" y="109315"/>
                    <a:pt x="331720" y="109266"/>
                  </a:cubicBezTo>
                  <a:cubicBezTo>
                    <a:pt x="324136" y="109225"/>
                    <a:pt x="317950" y="115338"/>
                    <a:pt x="317901" y="122922"/>
                  </a:cubicBezTo>
                  <a:cubicBezTo>
                    <a:pt x="317860" y="130506"/>
                    <a:pt x="323973" y="136692"/>
                    <a:pt x="331557" y="136741"/>
                  </a:cubicBezTo>
                  <a:cubicBezTo>
                    <a:pt x="331581" y="136741"/>
                    <a:pt x="331614" y="136741"/>
                    <a:pt x="331638" y="136741"/>
                  </a:cubicBezTo>
                  <a:lnTo>
                    <a:pt x="331638" y="136741"/>
                  </a:lnTo>
                  <a:cubicBezTo>
                    <a:pt x="339092" y="136789"/>
                    <a:pt x="345164" y="130782"/>
                    <a:pt x="345213" y="123329"/>
                  </a:cubicBezTo>
                  <a:cubicBezTo>
                    <a:pt x="345213" y="123304"/>
                    <a:pt x="345213" y="123272"/>
                    <a:pt x="345213" y="123247"/>
                  </a:cubicBezTo>
                  <a:lnTo>
                    <a:pt x="345213" y="123247"/>
                  </a:lnTo>
                  <a:close/>
                  <a:moveTo>
                    <a:pt x="386018" y="123085"/>
                  </a:moveTo>
                  <a:cubicBezTo>
                    <a:pt x="386059" y="115501"/>
                    <a:pt x="379946" y="109315"/>
                    <a:pt x="372362" y="109266"/>
                  </a:cubicBezTo>
                  <a:cubicBezTo>
                    <a:pt x="364778" y="109225"/>
                    <a:pt x="358592" y="115338"/>
                    <a:pt x="358544" y="122922"/>
                  </a:cubicBezTo>
                  <a:cubicBezTo>
                    <a:pt x="358503" y="130506"/>
                    <a:pt x="364616" y="136692"/>
                    <a:pt x="372199" y="136741"/>
                  </a:cubicBezTo>
                  <a:cubicBezTo>
                    <a:pt x="372224" y="136741"/>
                    <a:pt x="372256" y="136741"/>
                    <a:pt x="372281" y="136741"/>
                  </a:cubicBezTo>
                  <a:lnTo>
                    <a:pt x="372281" y="136741"/>
                  </a:lnTo>
                  <a:cubicBezTo>
                    <a:pt x="379734" y="136879"/>
                    <a:pt x="385879" y="130945"/>
                    <a:pt x="386018" y="123491"/>
                  </a:cubicBezTo>
                  <a:cubicBezTo>
                    <a:pt x="386018" y="123467"/>
                    <a:pt x="386018" y="123434"/>
                    <a:pt x="386018" y="123410"/>
                  </a:cubicBezTo>
                  <a:lnTo>
                    <a:pt x="386018" y="123410"/>
                  </a:lnTo>
                  <a:close/>
                  <a:moveTo>
                    <a:pt x="426660" y="123085"/>
                  </a:moveTo>
                  <a:cubicBezTo>
                    <a:pt x="426701" y="115501"/>
                    <a:pt x="420588" y="109315"/>
                    <a:pt x="413005" y="109266"/>
                  </a:cubicBezTo>
                  <a:cubicBezTo>
                    <a:pt x="405421" y="109225"/>
                    <a:pt x="399235" y="115338"/>
                    <a:pt x="399186" y="122922"/>
                  </a:cubicBezTo>
                  <a:cubicBezTo>
                    <a:pt x="399145" y="130506"/>
                    <a:pt x="405258" y="136692"/>
                    <a:pt x="412842" y="136741"/>
                  </a:cubicBezTo>
                  <a:cubicBezTo>
                    <a:pt x="412866" y="136741"/>
                    <a:pt x="412899" y="136741"/>
                    <a:pt x="412923" y="136741"/>
                  </a:cubicBezTo>
                  <a:lnTo>
                    <a:pt x="412923" y="136741"/>
                  </a:lnTo>
                  <a:cubicBezTo>
                    <a:pt x="420377" y="136741"/>
                    <a:pt x="426416" y="130701"/>
                    <a:pt x="426416" y="123247"/>
                  </a:cubicBezTo>
                  <a:lnTo>
                    <a:pt x="426416" y="123247"/>
                  </a:lnTo>
                  <a:close/>
                  <a:moveTo>
                    <a:pt x="467303" y="123085"/>
                  </a:moveTo>
                  <a:cubicBezTo>
                    <a:pt x="467344" y="115501"/>
                    <a:pt x="461231" y="109315"/>
                    <a:pt x="453647" y="109266"/>
                  </a:cubicBezTo>
                  <a:cubicBezTo>
                    <a:pt x="446063" y="109225"/>
                    <a:pt x="439877" y="115338"/>
                    <a:pt x="439829" y="122922"/>
                  </a:cubicBezTo>
                  <a:cubicBezTo>
                    <a:pt x="439788" y="130506"/>
                    <a:pt x="445901" y="136692"/>
                    <a:pt x="453484" y="136741"/>
                  </a:cubicBezTo>
                  <a:cubicBezTo>
                    <a:pt x="453541" y="136741"/>
                    <a:pt x="453590" y="136741"/>
                    <a:pt x="453647" y="136741"/>
                  </a:cubicBezTo>
                  <a:lnTo>
                    <a:pt x="453647" y="136741"/>
                  </a:lnTo>
                  <a:cubicBezTo>
                    <a:pt x="461052" y="136879"/>
                    <a:pt x="467164" y="130977"/>
                    <a:pt x="467303" y="123572"/>
                  </a:cubicBezTo>
                  <a:cubicBezTo>
                    <a:pt x="467303" y="123524"/>
                    <a:pt x="467303" y="123467"/>
                    <a:pt x="467303" y="123410"/>
                  </a:cubicBezTo>
                  <a:lnTo>
                    <a:pt x="467303" y="123410"/>
                  </a:lnTo>
                  <a:close/>
                  <a:moveTo>
                    <a:pt x="507945" y="123085"/>
                  </a:moveTo>
                  <a:cubicBezTo>
                    <a:pt x="507986" y="115501"/>
                    <a:pt x="501873" y="109315"/>
                    <a:pt x="494290" y="109266"/>
                  </a:cubicBezTo>
                  <a:cubicBezTo>
                    <a:pt x="486706" y="109225"/>
                    <a:pt x="480520" y="115338"/>
                    <a:pt x="480471" y="122922"/>
                  </a:cubicBezTo>
                  <a:cubicBezTo>
                    <a:pt x="480430" y="130506"/>
                    <a:pt x="486543" y="136692"/>
                    <a:pt x="494127" y="136741"/>
                  </a:cubicBezTo>
                  <a:cubicBezTo>
                    <a:pt x="494184" y="136741"/>
                    <a:pt x="494232" y="136741"/>
                    <a:pt x="494290" y="136741"/>
                  </a:cubicBezTo>
                  <a:lnTo>
                    <a:pt x="494290" y="136741"/>
                  </a:lnTo>
                  <a:cubicBezTo>
                    <a:pt x="501743" y="136741"/>
                    <a:pt x="507783" y="130701"/>
                    <a:pt x="507783" y="123247"/>
                  </a:cubicBezTo>
                  <a:lnTo>
                    <a:pt x="507783" y="123247"/>
                  </a:lnTo>
                  <a:close/>
                  <a:moveTo>
                    <a:pt x="442917" y="279883"/>
                  </a:moveTo>
                  <a:cubicBezTo>
                    <a:pt x="442917" y="272300"/>
                    <a:pt x="436764" y="266146"/>
                    <a:pt x="429180" y="266146"/>
                  </a:cubicBezTo>
                  <a:cubicBezTo>
                    <a:pt x="421596" y="266146"/>
                    <a:pt x="415443" y="272300"/>
                    <a:pt x="415443" y="279883"/>
                  </a:cubicBezTo>
                  <a:cubicBezTo>
                    <a:pt x="415443" y="287467"/>
                    <a:pt x="421596" y="293620"/>
                    <a:pt x="429180" y="293620"/>
                  </a:cubicBezTo>
                  <a:lnTo>
                    <a:pt x="429180" y="293620"/>
                  </a:lnTo>
                  <a:cubicBezTo>
                    <a:pt x="436658" y="293669"/>
                    <a:pt x="442787" y="287687"/>
                    <a:pt x="442917" y="280209"/>
                  </a:cubicBezTo>
                  <a:lnTo>
                    <a:pt x="442917" y="280209"/>
                  </a:lnTo>
                  <a:close/>
                  <a:moveTo>
                    <a:pt x="483560" y="279883"/>
                  </a:moveTo>
                  <a:cubicBezTo>
                    <a:pt x="483560" y="272300"/>
                    <a:pt x="477406" y="266146"/>
                    <a:pt x="469823" y="266146"/>
                  </a:cubicBezTo>
                  <a:cubicBezTo>
                    <a:pt x="462239" y="266146"/>
                    <a:pt x="456086" y="272300"/>
                    <a:pt x="456086" y="279883"/>
                  </a:cubicBezTo>
                  <a:cubicBezTo>
                    <a:pt x="456086" y="287467"/>
                    <a:pt x="462239" y="293620"/>
                    <a:pt x="469823" y="293620"/>
                  </a:cubicBezTo>
                  <a:lnTo>
                    <a:pt x="469823" y="293620"/>
                  </a:lnTo>
                  <a:cubicBezTo>
                    <a:pt x="477317" y="293620"/>
                    <a:pt x="483397" y="287540"/>
                    <a:pt x="483397" y="280046"/>
                  </a:cubicBezTo>
                  <a:lnTo>
                    <a:pt x="483397" y="280046"/>
                  </a:lnTo>
                  <a:close/>
                  <a:moveTo>
                    <a:pt x="524202" y="279883"/>
                  </a:moveTo>
                  <a:cubicBezTo>
                    <a:pt x="524202" y="272300"/>
                    <a:pt x="518049" y="266146"/>
                    <a:pt x="510465" y="266146"/>
                  </a:cubicBezTo>
                  <a:cubicBezTo>
                    <a:pt x="502881" y="266146"/>
                    <a:pt x="496728" y="272300"/>
                    <a:pt x="496728" y="279883"/>
                  </a:cubicBezTo>
                  <a:cubicBezTo>
                    <a:pt x="496728" y="287467"/>
                    <a:pt x="502881" y="293620"/>
                    <a:pt x="510465" y="293620"/>
                  </a:cubicBezTo>
                  <a:lnTo>
                    <a:pt x="510465" y="293620"/>
                  </a:lnTo>
                  <a:cubicBezTo>
                    <a:pt x="517960" y="293620"/>
                    <a:pt x="524040" y="287540"/>
                    <a:pt x="524040" y="280046"/>
                  </a:cubicBezTo>
                  <a:lnTo>
                    <a:pt x="524040" y="280046"/>
                  </a:lnTo>
                  <a:close/>
                  <a:moveTo>
                    <a:pt x="564845" y="279883"/>
                  </a:moveTo>
                  <a:cubicBezTo>
                    <a:pt x="564845" y="272300"/>
                    <a:pt x="558691" y="266146"/>
                    <a:pt x="551108" y="266146"/>
                  </a:cubicBezTo>
                  <a:cubicBezTo>
                    <a:pt x="543524" y="266146"/>
                    <a:pt x="537371" y="272300"/>
                    <a:pt x="537371" y="279883"/>
                  </a:cubicBezTo>
                  <a:cubicBezTo>
                    <a:pt x="537371" y="287467"/>
                    <a:pt x="543524" y="293620"/>
                    <a:pt x="551108" y="293620"/>
                  </a:cubicBezTo>
                  <a:lnTo>
                    <a:pt x="551108" y="293620"/>
                  </a:lnTo>
                  <a:cubicBezTo>
                    <a:pt x="558602" y="293710"/>
                    <a:pt x="564756" y="287703"/>
                    <a:pt x="564845" y="280209"/>
                  </a:cubicBezTo>
                  <a:cubicBezTo>
                    <a:pt x="564845" y="280209"/>
                    <a:pt x="564845" y="280209"/>
                    <a:pt x="564845" y="280209"/>
                  </a:cubicBezTo>
                  <a:lnTo>
                    <a:pt x="564845" y="280209"/>
                  </a:lnTo>
                  <a:close/>
                  <a:moveTo>
                    <a:pt x="605487" y="279883"/>
                  </a:moveTo>
                  <a:cubicBezTo>
                    <a:pt x="605487" y="272300"/>
                    <a:pt x="599334" y="266146"/>
                    <a:pt x="591750" y="266146"/>
                  </a:cubicBezTo>
                  <a:cubicBezTo>
                    <a:pt x="584166" y="266146"/>
                    <a:pt x="578013" y="272300"/>
                    <a:pt x="578013" y="279883"/>
                  </a:cubicBezTo>
                  <a:cubicBezTo>
                    <a:pt x="578013" y="287467"/>
                    <a:pt x="584166" y="293620"/>
                    <a:pt x="591750" y="293620"/>
                  </a:cubicBezTo>
                  <a:lnTo>
                    <a:pt x="591750" y="293620"/>
                  </a:lnTo>
                  <a:cubicBezTo>
                    <a:pt x="599245" y="293620"/>
                    <a:pt x="605325" y="287540"/>
                    <a:pt x="605325" y="280046"/>
                  </a:cubicBezTo>
                  <a:lnTo>
                    <a:pt x="605325" y="280046"/>
                  </a:lnTo>
                  <a:close/>
                  <a:moveTo>
                    <a:pt x="646130" y="279883"/>
                  </a:moveTo>
                  <a:cubicBezTo>
                    <a:pt x="646130" y="272300"/>
                    <a:pt x="639976" y="266146"/>
                    <a:pt x="632393" y="266146"/>
                  </a:cubicBezTo>
                  <a:cubicBezTo>
                    <a:pt x="624809" y="266146"/>
                    <a:pt x="618656" y="272300"/>
                    <a:pt x="618656" y="279883"/>
                  </a:cubicBezTo>
                  <a:cubicBezTo>
                    <a:pt x="618656" y="287467"/>
                    <a:pt x="624809" y="293620"/>
                    <a:pt x="632393" y="293620"/>
                  </a:cubicBezTo>
                  <a:cubicBezTo>
                    <a:pt x="632417" y="293620"/>
                    <a:pt x="632450" y="293620"/>
                    <a:pt x="632474" y="293620"/>
                  </a:cubicBezTo>
                  <a:lnTo>
                    <a:pt x="632474" y="293620"/>
                  </a:lnTo>
                  <a:cubicBezTo>
                    <a:pt x="639928" y="293710"/>
                    <a:pt x="646041" y="287744"/>
                    <a:pt x="646130" y="280290"/>
                  </a:cubicBezTo>
                  <a:cubicBezTo>
                    <a:pt x="646130" y="280265"/>
                    <a:pt x="646130" y="280233"/>
                    <a:pt x="646130" y="280209"/>
                  </a:cubicBezTo>
                  <a:lnTo>
                    <a:pt x="646130" y="280209"/>
                  </a:lnTo>
                  <a:close/>
                  <a:moveTo>
                    <a:pt x="441617" y="392301"/>
                  </a:moveTo>
                  <a:cubicBezTo>
                    <a:pt x="441617" y="384717"/>
                    <a:pt x="435464" y="378563"/>
                    <a:pt x="427880" y="378563"/>
                  </a:cubicBezTo>
                  <a:cubicBezTo>
                    <a:pt x="420296" y="378563"/>
                    <a:pt x="414143" y="384717"/>
                    <a:pt x="414143" y="392301"/>
                  </a:cubicBezTo>
                  <a:cubicBezTo>
                    <a:pt x="414143" y="399884"/>
                    <a:pt x="420296" y="406038"/>
                    <a:pt x="427880" y="406038"/>
                  </a:cubicBezTo>
                  <a:lnTo>
                    <a:pt x="427880" y="406038"/>
                  </a:lnTo>
                  <a:cubicBezTo>
                    <a:pt x="435358" y="406086"/>
                    <a:pt x="441487" y="400104"/>
                    <a:pt x="441617" y="392626"/>
                  </a:cubicBezTo>
                  <a:lnTo>
                    <a:pt x="441617" y="392626"/>
                  </a:lnTo>
                  <a:close/>
                  <a:moveTo>
                    <a:pt x="482260" y="392301"/>
                  </a:moveTo>
                  <a:cubicBezTo>
                    <a:pt x="482260" y="384717"/>
                    <a:pt x="476106" y="378563"/>
                    <a:pt x="468522" y="378563"/>
                  </a:cubicBezTo>
                  <a:cubicBezTo>
                    <a:pt x="460938" y="378563"/>
                    <a:pt x="454785" y="384717"/>
                    <a:pt x="454785" y="392301"/>
                  </a:cubicBezTo>
                  <a:cubicBezTo>
                    <a:pt x="454785" y="399884"/>
                    <a:pt x="460938" y="406038"/>
                    <a:pt x="468522" y="406038"/>
                  </a:cubicBezTo>
                  <a:lnTo>
                    <a:pt x="468522" y="406038"/>
                  </a:lnTo>
                  <a:cubicBezTo>
                    <a:pt x="476017" y="406038"/>
                    <a:pt x="482097" y="399958"/>
                    <a:pt x="482097" y="392463"/>
                  </a:cubicBezTo>
                  <a:lnTo>
                    <a:pt x="482097" y="392463"/>
                  </a:lnTo>
                  <a:close/>
                  <a:moveTo>
                    <a:pt x="522902" y="392301"/>
                  </a:moveTo>
                  <a:cubicBezTo>
                    <a:pt x="522902" y="384717"/>
                    <a:pt x="516749" y="378563"/>
                    <a:pt x="509165" y="378563"/>
                  </a:cubicBezTo>
                  <a:cubicBezTo>
                    <a:pt x="501581" y="378563"/>
                    <a:pt x="495428" y="384717"/>
                    <a:pt x="495428" y="392301"/>
                  </a:cubicBezTo>
                  <a:cubicBezTo>
                    <a:pt x="495428" y="399884"/>
                    <a:pt x="501581" y="406038"/>
                    <a:pt x="509165" y="406038"/>
                  </a:cubicBezTo>
                  <a:lnTo>
                    <a:pt x="509165" y="406038"/>
                  </a:lnTo>
                  <a:cubicBezTo>
                    <a:pt x="516659" y="406038"/>
                    <a:pt x="522739" y="399958"/>
                    <a:pt x="522739" y="392463"/>
                  </a:cubicBezTo>
                  <a:lnTo>
                    <a:pt x="522739" y="392463"/>
                  </a:lnTo>
                  <a:close/>
                  <a:moveTo>
                    <a:pt x="563545" y="392301"/>
                  </a:moveTo>
                  <a:cubicBezTo>
                    <a:pt x="563545" y="384717"/>
                    <a:pt x="557391" y="378563"/>
                    <a:pt x="549807" y="378563"/>
                  </a:cubicBezTo>
                  <a:cubicBezTo>
                    <a:pt x="542223" y="378563"/>
                    <a:pt x="536070" y="384717"/>
                    <a:pt x="536070" y="392301"/>
                  </a:cubicBezTo>
                  <a:cubicBezTo>
                    <a:pt x="536070" y="399884"/>
                    <a:pt x="542223" y="406038"/>
                    <a:pt x="549807" y="406038"/>
                  </a:cubicBezTo>
                  <a:lnTo>
                    <a:pt x="549807" y="406038"/>
                  </a:lnTo>
                  <a:cubicBezTo>
                    <a:pt x="557302" y="406127"/>
                    <a:pt x="563455" y="400120"/>
                    <a:pt x="563545" y="392626"/>
                  </a:cubicBezTo>
                  <a:cubicBezTo>
                    <a:pt x="563545" y="392626"/>
                    <a:pt x="563545" y="392626"/>
                    <a:pt x="563545" y="392626"/>
                  </a:cubicBezTo>
                  <a:lnTo>
                    <a:pt x="563545" y="392626"/>
                  </a:lnTo>
                  <a:close/>
                  <a:moveTo>
                    <a:pt x="604187" y="392301"/>
                  </a:moveTo>
                  <a:cubicBezTo>
                    <a:pt x="604187" y="384717"/>
                    <a:pt x="598034" y="378563"/>
                    <a:pt x="590450" y="378563"/>
                  </a:cubicBezTo>
                  <a:cubicBezTo>
                    <a:pt x="582866" y="378563"/>
                    <a:pt x="576713" y="384717"/>
                    <a:pt x="576713" y="392301"/>
                  </a:cubicBezTo>
                  <a:cubicBezTo>
                    <a:pt x="576713" y="399884"/>
                    <a:pt x="582866" y="406038"/>
                    <a:pt x="590450" y="406038"/>
                  </a:cubicBezTo>
                  <a:lnTo>
                    <a:pt x="590450" y="406038"/>
                  </a:lnTo>
                  <a:cubicBezTo>
                    <a:pt x="597904" y="406038"/>
                    <a:pt x="603943" y="399998"/>
                    <a:pt x="603943" y="392544"/>
                  </a:cubicBezTo>
                  <a:cubicBezTo>
                    <a:pt x="603943" y="392520"/>
                    <a:pt x="603943" y="392488"/>
                    <a:pt x="603943" y="392463"/>
                  </a:cubicBezTo>
                  <a:lnTo>
                    <a:pt x="603943" y="392463"/>
                  </a:lnTo>
                  <a:close/>
                  <a:moveTo>
                    <a:pt x="644830" y="392301"/>
                  </a:moveTo>
                  <a:cubicBezTo>
                    <a:pt x="644830" y="384717"/>
                    <a:pt x="638676" y="378563"/>
                    <a:pt x="631092" y="378563"/>
                  </a:cubicBezTo>
                  <a:cubicBezTo>
                    <a:pt x="623508" y="378563"/>
                    <a:pt x="617355" y="384717"/>
                    <a:pt x="617355" y="392301"/>
                  </a:cubicBezTo>
                  <a:cubicBezTo>
                    <a:pt x="617355" y="399884"/>
                    <a:pt x="623508" y="406038"/>
                    <a:pt x="631092" y="406038"/>
                  </a:cubicBezTo>
                  <a:cubicBezTo>
                    <a:pt x="631117" y="406038"/>
                    <a:pt x="631149" y="406038"/>
                    <a:pt x="631173" y="406038"/>
                  </a:cubicBezTo>
                  <a:lnTo>
                    <a:pt x="631173" y="406038"/>
                  </a:lnTo>
                  <a:cubicBezTo>
                    <a:pt x="638627" y="406127"/>
                    <a:pt x="644740" y="400161"/>
                    <a:pt x="644830" y="392707"/>
                  </a:cubicBezTo>
                  <a:cubicBezTo>
                    <a:pt x="644830" y="392683"/>
                    <a:pt x="644830" y="392650"/>
                    <a:pt x="644830" y="392626"/>
                  </a:cubicBezTo>
                  <a:lnTo>
                    <a:pt x="644830" y="39262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 name="Google Shape;65;p7"/>
          <p:cNvSpPr txBox="1"/>
          <p:nvPr>
            <p:ph type="title"/>
          </p:nvPr>
        </p:nvSpPr>
        <p:spPr>
          <a:xfrm>
            <a:off x="4494325" y="907044"/>
            <a:ext cx="3742800" cy="58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6" name="Google Shape;66;p7"/>
          <p:cNvSpPr txBox="1"/>
          <p:nvPr>
            <p:ph idx="1" type="subTitle"/>
          </p:nvPr>
        </p:nvSpPr>
        <p:spPr>
          <a:xfrm>
            <a:off x="4494325" y="1526519"/>
            <a:ext cx="3742800" cy="2682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67" name="Google Shape;67;p7"/>
          <p:cNvSpPr/>
          <p:nvPr>
            <p:ph idx="2" type="pic"/>
          </p:nvPr>
        </p:nvSpPr>
        <p:spPr>
          <a:xfrm>
            <a:off x="906875" y="678300"/>
            <a:ext cx="3253500" cy="3786900"/>
          </a:xfrm>
          <a:prstGeom prst="snip2DiagRect">
            <a:avLst>
              <a:gd fmla="val 0" name="adj1"/>
              <a:gd fmla="val 16667" name="adj2"/>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8" name="Shape 68"/>
        <p:cNvGrpSpPr/>
        <p:nvPr/>
      </p:nvGrpSpPr>
      <p:grpSpPr>
        <a:xfrm>
          <a:off x="0" y="0"/>
          <a:ext cx="0" cy="0"/>
          <a:chOff x="0" y="0"/>
          <a:chExt cx="0" cy="0"/>
        </a:xfrm>
      </p:grpSpPr>
      <p:sp>
        <p:nvSpPr>
          <p:cNvPr id="69" name="Google Shape;69;p8"/>
          <p:cNvSpPr txBox="1"/>
          <p:nvPr>
            <p:ph type="title"/>
          </p:nvPr>
        </p:nvSpPr>
        <p:spPr>
          <a:xfrm>
            <a:off x="5418800" y="1551000"/>
            <a:ext cx="2766300" cy="20415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70" name="Google Shape;70;p8"/>
          <p:cNvGrpSpPr/>
          <p:nvPr/>
        </p:nvGrpSpPr>
        <p:grpSpPr>
          <a:xfrm>
            <a:off x="3255119" y="-1456321"/>
            <a:ext cx="5521519" cy="8359981"/>
            <a:chOff x="3255119" y="-1456321"/>
            <a:chExt cx="5521519" cy="8359981"/>
          </a:xfrm>
        </p:grpSpPr>
        <p:sp>
          <p:nvSpPr>
            <p:cNvPr id="71" name="Google Shape;71;p8"/>
            <p:cNvSpPr/>
            <p:nvPr/>
          </p:nvSpPr>
          <p:spPr>
            <a:xfrm>
              <a:off x="6273078" y="-1456321"/>
              <a:ext cx="2503560" cy="1995809"/>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 name="Google Shape;72;p8"/>
            <p:cNvSpPr/>
            <p:nvPr/>
          </p:nvSpPr>
          <p:spPr>
            <a:xfrm flipH="1" rot="9110095">
              <a:off x="3531661" y="4601438"/>
              <a:ext cx="2541957" cy="1809429"/>
            </a:xfrm>
            <a:custGeom>
              <a:rect b="b" l="l" r="r" t="t"/>
              <a:pathLst>
                <a:path extrusionOk="0" h="1807566" w="2539340">
                  <a:moveTo>
                    <a:pt x="65938" y="1326437"/>
                  </a:moveTo>
                  <a:cubicBezTo>
                    <a:pt x="-119866" y="832095"/>
                    <a:pt x="116574" y="472088"/>
                    <a:pt x="371558" y="397906"/>
                  </a:cubicBezTo>
                  <a:cubicBezTo>
                    <a:pt x="729690" y="293717"/>
                    <a:pt x="1065248" y="672756"/>
                    <a:pt x="1296964" y="618995"/>
                  </a:cubicBezTo>
                  <a:cubicBezTo>
                    <a:pt x="1483462" y="575722"/>
                    <a:pt x="1514579" y="120625"/>
                    <a:pt x="1783734" y="27689"/>
                  </a:cubicBezTo>
                  <a:cubicBezTo>
                    <a:pt x="2117138" y="-87336"/>
                    <a:pt x="2533893" y="179179"/>
                    <a:pt x="2538755" y="616286"/>
                  </a:cubicBezTo>
                  <a:cubicBezTo>
                    <a:pt x="2543201" y="1050614"/>
                    <a:pt x="2096856" y="1427847"/>
                    <a:pt x="1798181" y="1577393"/>
                  </a:cubicBezTo>
                  <a:cubicBezTo>
                    <a:pt x="1503119" y="1725341"/>
                    <a:pt x="1019127" y="1838559"/>
                    <a:pt x="750042" y="1801329"/>
                  </a:cubicBezTo>
                  <a:cubicBezTo>
                    <a:pt x="443727" y="1758890"/>
                    <a:pt x="176795" y="1621291"/>
                    <a:pt x="65938" y="1326437"/>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grpSp>
        <p:nvGrpSpPr>
          <p:cNvPr id="74" name="Google Shape;74;p9"/>
          <p:cNvGrpSpPr/>
          <p:nvPr/>
        </p:nvGrpSpPr>
        <p:grpSpPr>
          <a:xfrm>
            <a:off x="-1889882" y="-2665463"/>
            <a:ext cx="11164449" cy="9216288"/>
            <a:chOff x="-1889882" y="-2665463"/>
            <a:chExt cx="11164449" cy="9216288"/>
          </a:xfrm>
        </p:grpSpPr>
        <p:sp>
          <p:nvSpPr>
            <p:cNvPr id="75" name="Google Shape;75;p9"/>
            <p:cNvSpPr/>
            <p:nvPr/>
          </p:nvSpPr>
          <p:spPr>
            <a:xfrm rot="413639">
              <a:off x="6660988" y="4412558"/>
              <a:ext cx="2502879" cy="1995266"/>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9"/>
            <p:cNvSpPr/>
            <p:nvPr/>
          </p:nvSpPr>
          <p:spPr>
            <a:xfrm rot="1397564">
              <a:off x="-1382452" y="-2205071"/>
              <a:ext cx="2984344" cy="3181591"/>
            </a:xfrm>
            <a:custGeom>
              <a:rect b="b" l="l" r="r" t="t"/>
              <a:pathLst>
                <a:path extrusionOk="0" h="3185047" w="2987585">
                  <a:moveTo>
                    <a:pt x="1104335" y="26456"/>
                  </a:moveTo>
                  <a:cubicBezTo>
                    <a:pt x="868174" y="65284"/>
                    <a:pt x="642640" y="150858"/>
                    <a:pt x="450794" y="298736"/>
                  </a:cubicBezTo>
                  <a:cubicBezTo>
                    <a:pt x="171706" y="514060"/>
                    <a:pt x="16951" y="835447"/>
                    <a:pt x="767" y="1185174"/>
                  </a:cubicBezTo>
                  <a:cubicBezTo>
                    <a:pt x="-9860" y="1416057"/>
                    <a:pt x="45221" y="1641174"/>
                    <a:pt x="111902" y="1860387"/>
                  </a:cubicBezTo>
                  <a:cubicBezTo>
                    <a:pt x="197475" y="2142114"/>
                    <a:pt x="252765" y="2463640"/>
                    <a:pt x="431414" y="2704734"/>
                  </a:cubicBezTo>
                  <a:cubicBezTo>
                    <a:pt x="709946" y="3079813"/>
                    <a:pt x="1248185" y="3238041"/>
                    <a:pt x="1698351" y="3170944"/>
                  </a:cubicBezTo>
                  <a:cubicBezTo>
                    <a:pt x="1989176" y="3127532"/>
                    <a:pt x="2296464" y="2962566"/>
                    <a:pt x="2385997" y="2663891"/>
                  </a:cubicBezTo>
                  <a:cubicBezTo>
                    <a:pt x="2419129" y="2553382"/>
                    <a:pt x="2435243" y="2434676"/>
                    <a:pt x="2491853" y="2332501"/>
                  </a:cubicBezTo>
                  <a:cubicBezTo>
                    <a:pt x="2559714" y="2210114"/>
                    <a:pt x="2682726" y="2138641"/>
                    <a:pt x="2776149" y="2038967"/>
                  </a:cubicBezTo>
                  <a:cubicBezTo>
                    <a:pt x="2891590" y="1915885"/>
                    <a:pt x="2938059" y="1762519"/>
                    <a:pt x="2966815" y="1600332"/>
                  </a:cubicBezTo>
                  <a:cubicBezTo>
                    <a:pt x="3029744" y="1245257"/>
                    <a:pt x="2943823" y="869135"/>
                    <a:pt x="2736349" y="574559"/>
                  </a:cubicBezTo>
                  <a:cubicBezTo>
                    <a:pt x="2519845" y="267271"/>
                    <a:pt x="2198666" y="102236"/>
                    <a:pt x="1834005" y="37500"/>
                  </a:cubicBezTo>
                  <a:cubicBezTo>
                    <a:pt x="1793996" y="30554"/>
                    <a:pt x="1753779" y="24372"/>
                    <a:pt x="1713423" y="19302"/>
                  </a:cubicBezTo>
                  <a:cubicBezTo>
                    <a:pt x="1513242" y="-5912"/>
                    <a:pt x="1304864" y="-6745"/>
                    <a:pt x="1104335" y="26456"/>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7" name="Google Shape;77;p9"/>
          <p:cNvGrpSpPr/>
          <p:nvPr/>
        </p:nvGrpSpPr>
        <p:grpSpPr>
          <a:xfrm>
            <a:off x="-129830" y="3013234"/>
            <a:ext cx="646623" cy="854224"/>
            <a:chOff x="-129830" y="3390059"/>
            <a:chExt cx="646623" cy="854224"/>
          </a:xfrm>
        </p:grpSpPr>
        <p:sp>
          <p:nvSpPr>
            <p:cNvPr id="78" name="Google Shape;78;p9"/>
            <p:cNvSpPr/>
            <p:nvPr/>
          </p:nvSpPr>
          <p:spPr>
            <a:xfrm>
              <a:off x="-129830" y="3390059"/>
              <a:ext cx="646623" cy="407481"/>
            </a:xfrm>
            <a:custGeom>
              <a:rect b="b" l="l" r="r" t="t"/>
              <a:pathLst>
                <a:path extrusionOk="0" h="407481" w="646623">
                  <a:moveTo>
                    <a:pt x="58927" y="25217"/>
                  </a:moveTo>
                  <a:lnTo>
                    <a:pt x="11213" y="25217"/>
                  </a:lnTo>
                  <a:cubicBezTo>
                    <a:pt x="4702" y="24452"/>
                    <a:pt x="44" y="18551"/>
                    <a:pt x="817" y="12040"/>
                  </a:cubicBezTo>
                  <a:cubicBezTo>
                    <a:pt x="1459" y="6586"/>
                    <a:pt x="5758" y="2286"/>
                    <a:pt x="11213" y="1644"/>
                  </a:cubicBezTo>
                  <a:lnTo>
                    <a:pt x="58927" y="1644"/>
                  </a:lnTo>
                  <a:cubicBezTo>
                    <a:pt x="65438" y="855"/>
                    <a:pt x="71348" y="5497"/>
                    <a:pt x="72136" y="12008"/>
                  </a:cubicBezTo>
                  <a:cubicBezTo>
                    <a:pt x="72924" y="18519"/>
                    <a:pt x="68283" y="24428"/>
                    <a:pt x="61772" y="25217"/>
                  </a:cubicBezTo>
                  <a:close/>
                  <a:moveTo>
                    <a:pt x="70794" y="67891"/>
                  </a:moveTo>
                  <a:cubicBezTo>
                    <a:pt x="70844" y="61470"/>
                    <a:pt x="65674" y="56235"/>
                    <a:pt x="59252" y="56186"/>
                  </a:cubicBezTo>
                  <a:cubicBezTo>
                    <a:pt x="59196" y="56186"/>
                    <a:pt x="59146" y="56186"/>
                    <a:pt x="59090" y="56186"/>
                  </a:cubicBezTo>
                  <a:lnTo>
                    <a:pt x="11213" y="56186"/>
                  </a:lnTo>
                  <a:cubicBezTo>
                    <a:pt x="4702" y="56950"/>
                    <a:pt x="44" y="62851"/>
                    <a:pt x="817" y="69362"/>
                  </a:cubicBezTo>
                  <a:cubicBezTo>
                    <a:pt x="1459" y="74817"/>
                    <a:pt x="5758" y="79117"/>
                    <a:pt x="11213" y="79759"/>
                  </a:cubicBezTo>
                  <a:lnTo>
                    <a:pt x="58927" y="79759"/>
                  </a:lnTo>
                  <a:cubicBezTo>
                    <a:pt x="65478" y="79759"/>
                    <a:pt x="70794" y="74443"/>
                    <a:pt x="70794" y="67891"/>
                  </a:cubicBezTo>
                  <a:close/>
                  <a:moveTo>
                    <a:pt x="70794" y="122596"/>
                  </a:moveTo>
                  <a:cubicBezTo>
                    <a:pt x="70794" y="116044"/>
                    <a:pt x="65478" y="110728"/>
                    <a:pt x="58927" y="110728"/>
                  </a:cubicBezTo>
                  <a:lnTo>
                    <a:pt x="11213" y="110728"/>
                  </a:lnTo>
                  <a:cubicBezTo>
                    <a:pt x="4702" y="111492"/>
                    <a:pt x="44" y="117394"/>
                    <a:pt x="817" y="123905"/>
                  </a:cubicBezTo>
                  <a:cubicBezTo>
                    <a:pt x="1459" y="129359"/>
                    <a:pt x="5758" y="133659"/>
                    <a:pt x="11213" y="134301"/>
                  </a:cubicBezTo>
                  <a:lnTo>
                    <a:pt x="58927" y="134301"/>
                  </a:lnTo>
                  <a:cubicBezTo>
                    <a:pt x="65373" y="134350"/>
                    <a:pt x="70664" y="129204"/>
                    <a:pt x="70794" y="122759"/>
                  </a:cubicBezTo>
                  <a:lnTo>
                    <a:pt x="70794" y="122759"/>
                  </a:lnTo>
                  <a:close/>
                  <a:moveTo>
                    <a:pt x="70794" y="177138"/>
                  </a:moveTo>
                  <a:cubicBezTo>
                    <a:pt x="70794" y="170587"/>
                    <a:pt x="65478" y="165271"/>
                    <a:pt x="58927" y="165271"/>
                  </a:cubicBezTo>
                  <a:lnTo>
                    <a:pt x="11213" y="165271"/>
                  </a:lnTo>
                  <a:cubicBezTo>
                    <a:pt x="4726" y="165807"/>
                    <a:pt x="-94" y="171505"/>
                    <a:pt x="442" y="177992"/>
                  </a:cubicBezTo>
                  <a:cubicBezTo>
                    <a:pt x="922" y="183730"/>
                    <a:pt x="5474" y="188282"/>
                    <a:pt x="11213" y="188762"/>
                  </a:cubicBezTo>
                  <a:lnTo>
                    <a:pt x="58927" y="188762"/>
                  </a:lnTo>
                  <a:cubicBezTo>
                    <a:pt x="65348" y="188900"/>
                    <a:pt x="70656" y="183804"/>
                    <a:pt x="70794" y="177382"/>
                  </a:cubicBezTo>
                  <a:cubicBezTo>
                    <a:pt x="70794" y="177358"/>
                    <a:pt x="70794" y="177325"/>
                    <a:pt x="70794" y="177301"/>
                  </a:cubicBezTo>
                  <a:lnTo>
                    <a:pt x="70794" y="177301"/>
                  </a:lnTo>
                  <a:close/>
                  <a:moveTo>
                    <a:pt x="70794" y="231599"/>
                  </a:moveTo>
                  <a:cubicBezTo>
                    <a:pt x="70794" y="225088"/>
                    <a:pt x="65519" y="219813"/>
                    <a:pt x="59008" y="219813"/>
                  </a:cubicBezTo>
                  <a:cubicBezTo>
                    <a:pt x="58984" y="219813"/>
                    <a:pt x="58951" y="219813"/>
                    <a:pt x="58927" y="219813"/>
                  </a:cubicBezTo>
                  <a:lnTo>
                    <a:pt x="11213" y="219813"/>
                  </a:lnTo>
                  <a:cubicBezTo>
                    <a:pt x="4726" y="220349"/>
                    <a:pt x="-94" y="226047"/>
                    <a:pt x="442" y="232534"/>
                  </a:cubicBezTo>
                  <a:cubicBezTo>
                    <a:pt x="922" y="238273"/>
                    <a:pt x="5474" y="242825"/>
                    <a:pt x="11213" y="243304"/>
                  </a:cubicBezTo>
                  <a:lnTo>
                    <a:pt x="58927" y="243304"/>
                  </a:lnTo>
                  <a:cubicBezTo>
                    <a:pt x="65365" y="243394"/>
                    <a:pt x="70664" y="238273"/>
                    <a:pt x="70794" y="231843"/>
                  </a:cubicBezTo>
                  <a:lnTo>
                    <a:pt x="70794" y="231843"/>
                  </a:lnTo>
                  <a:close/>
                  <a:moveTo>
                    <a:pt x="70794" y="286141"/>
                  </a:moveTo>
                  <a:cubicBezTo>
                    <a:pt x="70794" y="279590"/>
                    <a:pt x="65478" y="274274"/>
                    <a:pt x="58927" y="274274"/>
                  </a:cubicBezTo>
                  <a:lnTo>
                    <a:pt x="11213" y="274274"/>
                  </a:lnTo>
                  <a:cubicBezTo>
                    <a:pt x="4702" y="275038"/>
                    <a:pt x="44" y="280939"/>
                    <a:pt x="817" y="287450"/>
                  </a:cubicBezTo>
                  <a:cubicBezTo>
                    <a:pt x="1459" y="292904"/>
                    <a:pt x="5758" y="297204"/>
                    <a:pt x="11213" y="297846"/>
                  </a:cubicBezTo>
                  <a:lnTo>
                    <a:pt x="58927" y="297846"/>
                  </a:lnTo>
                  <a:cubicBezTo>
                    <a:pt x="65389" y="297936"/>
                    <a:pt x="70705" y="292766"/>
                    <a:pt x="70794" y="286304"/>
                  </a:cubicBezTo>
                  <a:cubicBezTo>
                    <a:pt x="70794" y="286304"/>
                    <a:pt x="70794" y="286304"/>
                    <a:pt x="70794" y="286304"/>
                  </a:cubicBezTo>
                  <a:lnTo>
                    <a:pt x="70794" y="286304"/>
                  </a:lnTo>
                  <a:close/>
                  <a:moveTo>
                    <a:pt x="70794" y="340683"/>
                  </a:moveTo>
                  <a:cubicBezTo>
                    <a:pt x="70794" y="334132"/>
                    <a:pt x="65478" y="328816"/>
                    <a:pt x="58927" y="328816"/>
                  </a:cubicBezTo>
                  <a:lnTo>
                    <a:pt x="11213" y="328816"/>
                  </a:lnTo>
                  <a:cubicBezTo>
                    <a:pt x="4702" y="329580"/>
                    <a:pt x="44" y="335481"/>
                    <a:pt x="817" y="341992"/>
                  </a:cubicBezTo>
                  <a:cubicBezTo>
                    <a:pt x="1459" y="347446"/>
                    <a:pt x="5758" y="351747"/>
                    <a:pt x="11213" y="352389"/>
                  </a:cubicBezTo>
                  <a:lnTo>
                    <a:pt x="58927" y="352389"/>
                  </a:lnTo>
                  <a:cubicBezTo>
                    <a:pt x="65389" y="352478"/>
                    <a:pt x="70705" y="347308"/>
                    <a:pt x="70794" y="340846"/>
                  </a:cubicBezTo>
                  <a:cubicBezTo>
                    <a:pt x="70794" y="340846"/>
                    <a:pt x="70794" y="340846"/>
                    <a:pt x="70794" y="340846"/>
                  </a:cubicBezTo>
                  <a:lnTo>
                    <a:pt x="70794" y="340846"/>
                  </a:lnTo>
                  <a:close/>
                  <a:moveTo>
                    <a:pt x="70794" y="395226"/>
                  </a:moveTo>
                  <a:cubicBezTo>
                    <a:pt x="70794" y="388674"/>
                    <a:pt x="65478" y="383358"/>
                    <a:pt x="58927" y="383358"/>
                  </a:cubicBezTo>
                  <a:lnTo>
                    <a:pt x="11213" y="383358"/>
                  </a:lnTo>
                  <a:cubicBezTo>
                    <a:pt x="4718" y="383448"/>
                    <a:pt x="-492" y="388731"/>
                    <a:pt x="-492" y="395226"/>
                  </a:cubicBezTo>
                  <a:cubicBezTo>
                    <a:pt x="-492" y="401688"/>
                    <a:pt x="4750" y="406931"/>
                    <a:pt x="11213" y="406931"/>
                  </a:cubicBezTo>
                  <a:lnTo>
                    <a:pt x="58927" y="406931"/>
                  </a:lnTo>
                  <a:cubicBezTo>
                    <a:pt x="65373" y="406980"/>
                    <a:pt x="70664" y="401834"/>
                    <a:pt x="70794" y="395388"/>
                  </a:cubicBezTo>
                  <a:lnTo>
                    <a:pt x="70794" y="395388"/>
                  </a:lnTo>
                  <a:close/>
                  <a:moveTo>
                    <a:pt x="249621" y="13674"/>
                  </a:moveTo>
                  <a:cubicBezTo>
                    <a:pt x="249581" y="7228"/>
                    <a:pt x="244362" y="2010"/>
                    <a:pt x="237917" y="1969"/>
                  </a:cubicBezTo>
                  <a:lnTo>
                    <a:pt x="112250" y="1969"/>
                  </a:lnTo>
                  <a:cubicBezTo>
                    <a:pt x="105755" y="1254"/>
                    <a:pt x="99887" y="5887"/>
                    <a:pt x="99082" y="12374"/>
                  </a:cubicBezTo>
                  <a:cubicBezTo>
                    <a:pt x="98277" y="18836"/>
                    <a:pt x="102853" y="24721"/>
                    <a:pt x="109315" y="25534"/>
                  </a:cubicBezTo>
                  <a:cubicBezTo>
                    <a:pt x="109348" y="25534"/>
                    <a:pt x="109373" y="25542"/>
                    <a:pt x="109405" y="25542"/>
                  </a:cubicBezTo>
                  <a:lnTo>
                    <a:pt x="237429" y="25542"/>
                  </a:lnTo>
                  <a:cubicBezTo>
                    <a:pt x="243980" y="25542"/>
                    <a:pt x="249296" y="20226"/>
                    <a:pt x="249296" y="13674"/>
                  </a:cubicBezTo>
                  <a:close/>
                  <a:moveTo>
                    <a:pt x="249621" y="68216"/>
                  </a:moveTo>
                  <a:cubicBezTo>
                    <a:pt x="249581" y="61770"/>
                    <a:pt x="244362" y="56552"/>
                    <a:pt x="237917" y="56511"/>
                  </a:cubicBezTo>
                  <a:lnTo>
                    <a:pt x="112250" y="56511"/>
                  </a:lnTo>
                  <a:cubicBezTo>
                    <a:pt x="105755" y="55796"/>
                    <a:pt x="99887" y="60429"/>
                    <a:pt x="99082" y="66916"/>
                  </a:cubicBezTo>
                  <a:cubicBezTo>
                    <a:pt x="98277" y="73378"/>
                    <a:pt x="102853" y="79263"/>
                    <a:pt x="109315" y="80076"/>
                  </a:cubicBezTo>
                  <a:cubicBezTo>
                    <a:pt x="109348" y="80076"/>
                    <a:pt x="109373" y="80084"/>
                    <a:pt x="109405" y="80084"/>
                  </a:cubicBezTo>
                  <a:lnTo>
                    <a:pt x="237429" y="80084"/>
                  </a:lnTo>
                  <a:cubicBezTo>
                    <a:pt x="243980" y="80084"/>
                    <a:pt x="249296" y="74768"/>
                    <a:pt x="249296" y="68216"/>
                  </a:cubicBezTo>
                  <a:lnTo>
                    <a:pt x="249296" y="68216"/>
                  </a:lnTo>
                  <a:close/>
                  <a:moveTo>
                    <a:pt x="249621" y="122921"/>
                  </a:moveTo>
                  <a:cubicBezTo>
                    <a:pt x="249621" y="116370"/>
                    <a:pt x="244305" y="111053"/>
                    <a:pt x="237754" y="111053"/>
                  </a:cubicBezTo>
                  <a:lnTo>
                    <a:pt x="112575" y="111053"/>
                  </a:lnTo>
                  <a:cubicBezTo>
                    <a:pt x="106064" y="110265"/>
                    <a:pt x="100155" y="114906"/>
                    <a:pt x="99366" y="121417"/>
                  </a:cubicBezTo>
                  <a:cubicBezTo>
                    <a:pt x="98578" y="127928"/>
                    <a:pt x="103219" y="133838"/>
                    <a:pt x="109730" y="134626"/>
                  </a:cubicBezTo>
                  <a:cubicBezTo>
                    <a:pt x="110673" y="134707"/>
                    <a:pt x="111632" y="134707"/>
                    <a:pt x="112575" y="134626"/>
                  </a:cubicBezTo>
                  <a:lnTo>
                    <a:pt x="237754" y="134626"/>
                  </a:lnTo>
                  <a:cubicBezTo>
                    <a:pt x="244200" y="134675"/>
                    <a:pt x="249491" y="129530"/>
                    <a:pt x="249621" y="123084"/>
                  </a:cubicBezTo>
                  <a:lnTo>
                    <a:pt x="249621" y="123084"/>
                  </a:lnTo>
                  <a:close/>
                  <a:moveTo>
                    <a:pt x="249621" y="177463"/>
                  </a:moveTo>
                  <a:cubicBezTo>
                    <a:pt x="249621" y="170912"/>
                    <a:pt x="244305" y="165596"/>
                    <a:pt x="237754" y="165596"/>
                  </a:cubicBezTo>
                  <a:lnTo>
                    <a:pt x="112575" y="165596"/>
                  </a:lnTo>
                  <a:cubicBezTo>
                    <a:pt x="105999" y="164791"/>
                    <a:pt x="100009" y="169465"/>
                    <a:pt x="99204" y="176041"/>
                  </a:cubicBezTo>
                  <a:cubicBezTo>
                    <a:pt x="98399" y="182617"/>
                    <a:pt x="103073" y="188608"/>
                    <a:pt x="109649" y="189412"/>
                  </a:cubicBezTo>
                  <a:lnTo>
                    <a:pt x="237673" y="189412"/>
                  </a:lnTo>
                  <a:cubicBezTo>
                    <a:pt x="244119" y="189461"/>
                    <a:pt x="249410" y="184316"/>
                    <a:pt x="249541" y="177870"/>
                  </a:cubicBezTo>
                  <a:lnTo>
                    <a:pt x="249541" y="177870"/>
                  </a:lnTo>
                  <a:close/>
                  <a:moveTo>
                    <a:pt x="249621" y="232006"/>
                  </a:moveTo>
                  <a:cubicBezTo>
                    <a:pt x="249621" y="225454"/>
                    <a:pt x="244305" y="220138"/>
                    <a:pt x="237754" y="220138"/>
                  </a:cubicBezTo>
                  <a:lnTo>
                    <a:pt x="112575" y="220138"/>
                  </a:lnTo>
                  <a:cubicBezTo>
                    <a:pt x="106024" y="219862"/>
                    <a:pt x="100496" y="224942"/>
                    <a:pt x="100212" y="231493"/>
                  </a:cubicBezTo>
                  <a:cubicBezTo>
                    <a:pt x="99968" y="237330"/>
                    <a:pt x="103999" y="242475"/>
                    <a:pt x="109730" y="243629"/>
                  </a:cubicBezTo>
                  <a:cubicBezTo>
                    <a:pt x="110673" y="243800"/>
                    <a:pt x="111632" y="243800"/>
                    <a:pt x="112575" y="243629"/>
                  </a:cubicBezTo>
                  <a:lnTo>
                    <a:pt x="237754" y="243629"/>
                  </a:lnTo>
                  <a:cubicBezTo>
                    <a:pt x="244175" y="243767"/>
                    <a:pt x="249483" y="238671"/>
                    <a:pt x="249621" y="232249"/>
                  </a:cubicBezTo>
                  <a:cubicBezTo>
                    <a:pt x="249621" y="232225"/>
                    <a:pt x="249621" y="232193"/>
                    <a:pt x="249621" y="232168"/>
                  </a:cubicBezTo>
                  <a:lnTo>
                    <a:pt x="249621" y="232168"/>
                  </a:lnTo>
                  <a:close/>
                  <a:moveTo>
                    <a:pt x="399674" y="286467"/>
                  </a:moveTo>
                  <a:cubicBezTo>
                    <a:pt x="399625" y="279947"/>
                    <a:pt x="394325" y="274680"/>
                    <a:pt x="387806" y="274680"/>
                  </a:cubicBezTo>
                  <a:lnTo>
                    <a:pt x="262140" y="274680"/>
                  </a:lnTo>
                  <a:cubicBezTo>
                    <a:pt x="255653" y="275615"/>
                    <a:pt x="251150" y="281638"/>
                    <a:pt x="252093" y="288125"/>
                  </a:cubicBezTo>
                  <a:cubicBezTo>
                    <a:pt x="252841" y="293327"/>
                    <a:pt x="256929" y="297415"/>
                    <a:pt x="262140" y="298172"/>
                  </a:cubicBezTo>
                  <a:lnTo>
                    <a:pt x="387481" y="298172"/>
                  </a:lnTo>
                  <a:cubicBezTo>
                    <a:pt x="393911" y="298261"/>
                    <a:pt x="399219" y="293140"/>
                    <a:pt x="399349" y="286710"/>
                  </a:cubicBezTo>
                  <a:lnTo>
                    <a:pt x="399349" y="286710"/>
                  </a:lnTo>
                  <a:close/>
                  <a:moveTo>
                    <a:pt x="399674" y="341009"/>
                  </a:moveTo>
                  <a:cubicBezTo>
                    <a:pt x="399633" y="334473"/>
                    <a:pt x="394341" y="329182"/>
                    <a:pt x="387806" y="329141"/>
                  </a:cubicBezTo>
                  <a:lnTo>
                    <a:pt x="262140" y="329141"/>
                  </a:lnTo>
                  <a:cubicBezTo>
                    <a:pt x="255628" y="329905"/>
                    <a:pt x="250971" y="335807"/>
                    <a:pt x="251743" y="342317"/>
                  </a:cubicBezTo>
                  <a:cubicBezTo>
                    <a:pt x="252385" y="347772"/>
                    <a:pt x="256685" y="352072"/>
                    <a:pt x="262140" y="352714"/>
                  </a:cubicBezTo>
                  <a:lnTo>
                    <a:pt x="387481" y="352714"/>
                  </a:lnTo>
                  <a:cubicBezTo>
                    <a:pt x="393927" y="352763"/>
                    <a:pt x="399219" y="347617"/>
                    <a:pt x="399349" y="341171"/>
                  </a:cubicBezTo>
                  <a:lnTo>
                    <a:pt x="399349" y="341171"/>
                  </a:lnTo>
                  <a:close/>
                  <a:moveTo>
                    <a:pt x="399674" y="395551"/>
                  </a:moveTo>
                  <a:cubicBezTo>
                    <a:pt x="399633" y="389016"/>
                    <a:pt x="394341" y="383724"/>
                    <a:pt x="387806" y="383683"/>
                  </a:cubicBezTo>
                  <a:lnTo>
                    <a:pt x="262140" y="383683"/>
                  </a:lnTo>
                  <a:cubicBezTo>
                    <a:pt x="255645" y="383773"/>
                    <a:pt x="250435" y="389056"/>
                    <a:pt x="250435" y="395551"/>
                  </a:cubicBezTo>
                  <a:cubicBezTo>
                    <a:pt x="250435" y="402013"/>
                    <a:pt x="255678" y="407256"/>
                    <a:pt x="262140" y="407256"/>
                  </a:cubicBezTo>
                  <a:lnTo>
                    <a:pt x="387481" y="407256"/>
                  </a:lnTo>
                  <a:cubicBezTo>
                    <a:pt x="393927" y="407305"/>
                    <a:pt x="399219" y="402159"/>
                    <a:pt x="399349" y="395714"/>
                  </a:cubicBezTo>
                  <a:lnTo>
                    <a:pt x="399349" y="395714"/>
                  </a:lnTo>
                  <a:close/>
                  <a:moveTo>
                    <a:pt x="304814" y="13511"/>
                  </a:moveTo>
                  <a:cubicBezTo>
                    <a:pt x="305026" y="6334"/>
                    <a:pt x="299384" y="335"/>
                    <a:pt x="292199" y="124"/>
                  </a:cubicBezTo>
                  <a:cubicBezTo>
                    <a:pt x="285021" y="-88"/>
                    <a:pt x="279031" y="5554"/>
                    <a:pt x="278811" y="12739"/>
                  </a:cubicBezTo>
                  <a:cubicBezTo>
                    <a:pt x="278795" y="13536"/>
                    <a:pt x="278844" y="14341"/>
                    <a:pt x="278966" y="15137"/>
                  </a:cubicBezTo>
                  <a:cubicBezTo>
                    <a:pt x="279413" y="22274"/>
                    <a:pt x="285566" y="27696"/>
                    <a:pt x="292703" y="27249"/>
                  </a:cubicBezTo>
                  <a:cubicBezTo>
                    <a:pt x="299840" y="26802"/>
                    <a:pt x="305261" y="20648"/>
                    <a:pt x="304814" y="13511"/>
                  </a:cubicBezTo>
                  <a:close/>
                  <a:moveTo>
                    <a:pt x="345457" y="13511"/>
                  </a:moveTo>
                  <a:cubicBezTo>
                    <a:pt x="345457" y="5928"/>
                    <a:pt x="339303" y="-226"/>
                    <a:pt x="331720" y="-226"/>
                  </a:cubicBezTo>
                  <a:cubicBezTo>
                    <a:pt x="324136" y="-226"/>
                    <a:pt x="317982" y="5928"/>
                    <a:pt x="317982" y="13511"/>
                  </a:cubicBezTo>
                  <a:cubicBezTo>
                    <a:pt x="317982" y="21095"/>
                    <a:pt x="324136" y="27249"/>
                    <a:pt x="331720" y="27249"/>
                  </a:cubicBezTo>
                  <a:lnTo>
                    <a:pt x="331720" y="27249"/>
                  </a:lnTo>
                  <a:cubicBezTo>
                    <a:pt x="339181" y="27297"/>
                    <a:pt x="345286" y="21299"/>
                    <a:pt x="345375" y="13837"/>
                  </a:cubicBezTo>
                  <a:lnTo>
                    <a:pt x="345375" y="13837"/>
                  </a:lnTo>
                  <a:close/>
                  <a:moveTo>
                    <a:pt x="386099" y="13511"/>
                  </a:moveTo>
                  <a:cubicBezTo>
                    <a:pt x="386099" y="5928"/>
                    <a:pt x="379946" y="-226"/>
                    <a:pt x="372362" y="-226"/>
                  </a:cubicBezTo>
                  <a:cubicBezTo>
                    <a:pt x="364778" y="-226"/>
                    <a:pt x="358625" y="5928"/>
                    <a:pt x="358625" y="13511"/>
                  </a:cubicBezTo>
                  <a:cubicBezTo>
                    <a:pt x="358625" y="21095"/>
                    <a:pt x="364778" y="27249"/>
                    <a:pt x="372362" y="27249"/>
                  </a:cubicBezTo>
                  <a:lnTo>
                    <a:pt x="372362" y="27249"/>
                  </a:lnTo>
                  <a:cubicBezTo>
                    <a:pt x="379857" y="27338"/>
                    <a:pt x="386010" y="21331"/>
                    <a:pt x="386099" y="13837"/>
                  </a:cubicBezTo>
                  <a:cubicBezTo>
                    <a:pt x="386099" y="13837"/>
                    <a:pt x="386099" y="13837"/>
                    <a:pt x="386099" y="13837"/>
                  </a:cubicBezTo>
                  <a:lnTo>
                    <a:pt x="386099" y="13837"/>
                  </a:lnTo>
                  <a:close/>
                  <a:moveTo>
                    <a:pt x="426742" y="13511"/>
                  </a:moveTo>
                  <a:cubicBezTo>
                    <a:pt x="426742" y="5928"/>
                    <a:pt x="420588" y="-226"/>
                    <a:pt x="413005" y="-226"/>
                  </a:cubicBezTo>
                  <a:cubicBezTo>
                    <a:pt x="405421" y="-226"/>
                    <a:pt x="399267" y="5928"/>
                    <a:pt x="399267" y="13511"/>
                  </a:cubicBezTo>
                  <a:cubicBezTo>
                    <a:pt x="399267" y="21095"/>
                    <a:pt x="405421" y="27249"/>
                    <a:pt x="413005" y="27249"/>
                  </a:cubicBezTo>
                  <a:lnTo>
                    <a:pt x="413005" y="27249"/>
                  </a:lnTo>
                  <a:cubicBezTo>
                    <a:pt x="420458" y="27249"/>
                    <a:pt x="426498" y="21209"/>
                    <a:pt x="426498" y="13755"/>
                  </a:cubicBezTo>
                  <a:cubicBezTo>
                    <a:pt x="426498" y="13731"/>
                    <a:pt x="426498" y="13698"/>
                    <a:pt x="426498" y="13674"/>
                  </a:cubicBezTo>
                  <a:lnTo>
                    <a:pt x="426498" y="13674"/>
                  </a:lnTo>
                  <a:close/>
                  <a:moveTo>
                    <a:pt x="467384" y="13511"/>
                  </a:moveTo>
                  <a:cubicBezTo>
                    <a:pt x="467384" y="5928"/>
                    <a:pt x="461231" y="-226"/>
                    <a:pt x="453647" y="-226"/>
                  </a:cubicBezTo>
                  <a:cubicBezTo>
                    <a:pt x="446063" y="-226"/>
                    <a:pt x="439910" y="5928"/>
                    <a:pt x="439910" y="13511"/>
                  </a:cubicBezTo>
                  <a:cubicBezTo>
                    <a:pt x="439910" y="21095"/>
                    <a:pt x="446063" y="27249"/>
                    <a:pt x="453647" y="27249"/>
                  </a:cubicBezTo>
                  <a:cubicBezTo>
                    <a:pt x="453671" y="27249"/>
                    <a:pt x="453704" y="27249"/>
                    <a:pt x="453728" y="27249"/>
                  </a:cubicBezTo>
                  <a:lnTo>
                    <a:pt x="453728" y="27249"/>
                  </a:lnTo>
                  <a:cubicBezTo>
                    <a:pt x="461182" y="27338"/>
                    <a:pt x="467295" y="21372"/>
                    <a:pt x="467384" y="13918"/>
                  </a:cubicBezTo>
                  <a:cubicBezTo>
                    <a:pt x="467384" y="13894"/>
                    <a:pt x="467384" y="13861"/>
                    <a:pt x="467384" y="13837"/>
                  </a:cubicBezTo>
                  <a:lnTo>
                    <a:pt x="467384" y="13837"/>
                  </a:lnTo>
                  <a:close/>
                  <a:moveTo>
                    <a:pt x="508027" y="13511"/>
                  </a:moveTo>
                  <a:cubicBezTo>
                    <a:pt x="508027" y="5928"/>
                    <a:pt x="501873" y="-226"/>
                    <a:pt x="494290" y="-226"/>
                  </a:cubicBezTo>
                  <a:cubicBezTo>
                    <a:pt x="486706" y="-226"/>
                    <a:pt x="480552" y="5928"/>
                    <a:pt x="480552" y="13511"/>
                  </a:cubicBezTo>
                  <a:cubicBezTo>
                    <a:pt x="480552" y="21095"/>
                    <a:pt x="486706" y="27249"/>
                    <a:pt x="494290" y="27249"/>
                  </a:cubicBezTo>
                  <a:cubicBezTo>
                    <a:pt x="494314" y="27249"/>
                    <a:pt x="494347" y="27249"/>
                    <a:pt x="494371" y="27249"/>
                  </a:cubicBezTo>
                  <a:lnTo>
                    <a:pt x="494371" y="27249"/>
                  </a:lnTo>
                  <a:cubicBezTo>
                    <a:pt x="501825" y="27249"/>
                    <a:pt x="507864" y="21209"/>
                    <a:pt x="507864" y="13755"/>
                  </a:cubicBezTo>
                  <a:cubicBezTo>
                    <a:pt x="507864" y="13731"/>
                    <a:pt x="507864" y="13698"/>
                    <a:pt x="507864" y="13674"/>
                  </a:cubicBezTo>
                  <a:lnTo>
                    <a:pt x="507864" y="13674"/>
                  </a:lnTo>
                  <a:close/>
                  <a:moveTo>
                    <a:pt x="304733" y="122921"/>
                  </a:moveTo>
                  <a:cubicBezTo>
                    <a:pt x="304733" y="115337"/>
                    <a:pt x="298579" y="109184"/>
                    <a:pt x="290996" y="109184"/>
                  </a:cubicBezTo>
                  <a:cubicBezTo>
                    <a:pt x="283412" y="109184"/>
                    <a:pt x="277259" y="115337"/>
                    <a:pt x="277259" y="122921"/>
                  </a:cubicBezTo>
                  <a:cubicBezTo>
                    <a:pt x="277259" y="130505"/>
                    <a:pt x="283412" y="136658"/>
                    <a:pt x="290996" y="136658"/>
                  </a:cubicBezTo>
                  <a:cubicBezTo>
                    <a:pt x="298579" y="136658"/>
                    <a:pt x="304733" y="130505"/>
                    <a:pt x="304733" y="122921"/>
                  </a:cubicBezTo>
                  <a:close/>
                  <a:moveTo>
                    <a:pt x="345375" y="122921"/>
                  </a:moveTo>
                  <a:cubicBezTo>
                    <a:pt x="345465" y="115337"/>
                    <a:pt x="339385" y="109111"/>
                    <a:pt x="331801" y="109021"/>
                  </a:cubicBezTo>
                  <a:cubicBezTo>
                    <a:pt x="324217" y="108932"/>
                    <a:pt x="317990" y="115012"/>
                    <a:pt x="317901" y="122596"/>
                  </a:cubicBezTo>
                  <a:cubicBezTo>
                    <a:pt x="317812" y="130180"/>
                    <a:pt x="323892" y="136406"/>
                    <a:pt x="331475" y="136496"/>
                  </a:cubicBezTo>
                  <a:lnTo>
                    <a:pt x="331475" y="136496"/>
                  </a:lnTo>
                  <a:cubicBezTo>
                    <a:pt x="338970" y="136496"/>
                    <a:pt x="345050" y="130416"/>
                    <a:pt x="345050" y="122921"/>
                  </a:cubicBezTo>
                  <a:lnTo>
                    <a:pt x="345050" y="122921"/>
                  </a:lnTo>
                  <a:close/>
                  <a:moveTo>
                    <a:pt x="386018" y="122921"/>
                  </a:moveTo>
                  <a:cubicBezTo>
                    <a:pt x="386107" y="115337"/>
                    <a:pt x="380027" y="109111"/>
                    <a:pt x="372443" y="109021"/>
                  </a:cubicBezTo>
                  <a:cubicBezTo>
                    <a:pt x="364859" y="108932"/>
                    <a:pt x="358633" y="115012"/>
                    <a:pt x="358544" y="122596"/>
                  </a:cubicBezTo>
                  <a:cubicBezTo>
                    <a:pt x="358454" y="130180"/>
                    <a:pt x="364534" y="136406"/>
                    <a:pt x="372118" y="136496"/>
                  </a:cubicBezTo>
                  <a:lnTo>
                    <a:pt x="372118" y="136496"/>
                  </a:lnTo>
                  <a:cubicBezTo>
                    <a:pt x="379702" y="136585"/>
                    <a:pt x="385929" y="130505"/>
                    <a:pt x="386018" y="122921"/>
                  </a:cubicBezTo>
                  <a:cubicBezTo>
                    <a:pt x="386018" y="122864"/>
                    <a:pt x="386018" y="122815"/>
                    <a:pt x="386018" y="122759"/>
                  </a:cubicBezTo>
                  <a:lnTo>
                    <a:pt x="386018" y="122759"/>
                  </a:lnTo>
                  <a:close/>
                  <a:moveTo>
                    <a:pt x="426660" y="122921"/>
                  </a:moveTo>
                  <a:cubicBezTo>
                    <a:pt x="426750" y="115337"/>
                    <a:pt x="420670" y="109111"/>
                    <a:pt x="413086" y="109021"/>
                  </a:cubicBezTo>
                  <a:cubicBezTo>
                    <a:pt x="405502" y="108932"/>
                    <a:pt x="399275" y="115012"/>
                    <a:pt x="399186" y="122596"/>
                  </a:cubicBezTo>
                  <a:cubicBezTo>
                    <a:pt x="399097" y="130180"/>
                    <a:pt x="405177" y="136406"/>
                    <a:pt x="412760" y="136496"/>
                  </a:cubicBezTo>
                  <a:lnTo>
                    <a:pt x="412760" y="136496"/>
                  </a:lnTo>
                  <a:cubicBezTo>
                    <a:pt x="420214" y="136496"/>
                    <a:pt x="426254" y="130456"/>
                    <a:pt x="426254" y="123002"/>
                  </a:cubicBezTo>
                  <a:cubicBezTo>
                    <a:pt x="426254" y="122978"/>
                    <a:pt x="426254" y="122945"/>
                    <a:pt x="426254" y="122921"/>
                  </a:cubicBezTo>
                  <a:lnTo>
                    <a:pt x="426254" y="122921"/>
                  </a:lnTo>
                  <a:close/>
                  <a:moveTo>
                    <a:pt x="467303" y="122921"/>
                  </a:moveTo>
                  <a:cubicBezTo>
                    <a:pt x="467392" y="115337"/>
                    <a:pt x="461312" y="109111"/>
                    <a:pt x="453728" y="109021"/>
                  </a:cubicBezTo>
                  <a:cubicBezTo>
                    <a:pt x="446144" y="108932"/>
                    <a:pt x="439918" y="115012"/>
                    <a:pt x="439829" y="122596"/>
                  </a:cubicBezTo>
                  <a:cubicBezTo>
                    <a:pt x="439739" y="130180"/>
                    <a:pt x="445819" y="136406"/>
                    <a:pt x="453403" y="136496"/>
                  </a:cubicBezTo>
                  <a:cubicBezTo>
                    <a:pt x="453428" y="136496"/>
                    <a:pt x="453460" y="136496"/>
                    <a:pt x="453484" y="136496"/>
                  </a:cubicBezTo>
                  <a:lnTo>
                    <a:pt x="453484" y="136496"/>
                  </a:lnTo>
                  <a:cubicBezTo>
                    <a:pt x="461036" y="136455"/>
                    <a:pt x="467140" y="130310"/>
                    <a:pt x="467140" y="122759"/>
                  </a:cubicBezTo>
                  <a:lnTo>
                    <a:pt x="467140" y="122759"/>
                  </a:lnTo>
                  <a:close/>
                  <a:moveTo>
                    <a:pt x="507945" y="122921"/>
                  </a:moveTo>
                  <a:cubicBezTo>
                    <a:pt x="508035" y="115337"/>
                    <a:pt x="501955" y="109111"/>
                    <a:pt x="494371" y="109021"/>
                  </a:cubicBezTo>
                  <a:cubicBezTo>
                    <a:pt x="486787" y="108932"/>
                    <a:pt x="480560" y="115012"/>
                    <a:pt x="480471" y="122596"/>
                  </a:cubicBezTo>
                  <a:cubicBezTo>
                    <a:pt x="480382" y="130180"/>
                    <a:pt x="486462" y="136406"/>
                    <a:pt x="494045" y="136496"/>
                  </a:cubicBezTo>
                  <a:cubicBezTo>
                    <a:pt x="494070" y="136496"/>
                    <a:pt x="494103" y="136496"/>
                    <a:pt x="494127" y="136496"/>
                  </a:cubicBezTo>
                  <a:lnTo>
                    <a:pt x="494127" y="136496"/>
                  </a:lnTo>
                  <a:cubicBezTo>
                    <a:pt x="501621" y="136496"/>
                    <a:pt x="507701" y="130416"/>
                    <a:pt x="507701" y="122921"/>
                  </a:cubicBezTo>
                  <a:lnTo>
                    <a:pt x="507701" y="122921"/>
                  </a:lnTo>
                  <a:close/>
                  <a:moveTo>
                    <a:pt x="442917" y="279720"/>
                  </a:moveTo>
                  <a:cubicBezTo>
                    <a:pt x="443007" y="272136"/>
                    <a:pt x="436927" y="265910"/>
                    <a:pt x="429343" y="265820"/>
                  </a:cubicBezTo>
                  <a:cubicBezTo>
                    <a:pt x="421759" y="265731"/>
                    <a:pt x="415532" y="271811"/>
                    <a:pt x="415443" y="279395"/>
                  </a:cubicBezTo>
                  <a:cubicBezTo>
                    <a:pt x="415354" y="286979"/>
                    <a:pt x="421434" y="293205"/>
                    <a:pt x="429017" y="293294"/>
                  </a:cubicBezTo>
                  <a:lnTo>
                    <a:pt x="429017" y="293294"/>
                  </a:lnTo>
                  <a:cubicBezTo>
                    <a:pt x="436602" y="293294"/>
                    <a:pt x="442755" y="287141"/>
                    <a:pt x="442755" y="279557"/>
                  </a:cubicBezTo>
                  <a:lnTo>
                    <a:pt x="442755" y="279557"/>
                  </a:lnTo>
                  <a:close/>
                  <a:moveTo>
                    <a:pt x="483560" y="279720"/>
                  </a:moveTo>
                  <a:cubicBezTo>
                    <a:pt x="483649" y="272136"/>
                    <a:pt x="477569" y="265910"/>
                    <a:pt x="469985" y="265820"/>
                  </a:cubicBezTo>
                  <a:cubicBezTo>
                    <a:pt x="462401" y="265731"/>
                    <a:pt x="456175" y="271811"/>
                    <a:pt x="456086" y="279395"/>
                  </a:cubicBezTo>
                  <a:cubicBezTo>
                    <a:pt x="455996" y="286979"/>
                    <a:pt x="462076" y="293205"/>
                    <a:pt x="469660" y="293294"/>
                  </a:cubicBezTo>
                  <a:lnTo>
                    <a:pt x="469660" y="293294"/>
                  </a:lnTo>
                  <a:cubicBezTo>
                    <a:pt x="477154" y="293294"/>
                    <a:pt x="483235" y="287214"/>
                    <a:pt x="483235" y="279720"/>
                  </a:cubicBezTo>
                  <a:lnTo>
                    <a:pt x="483235" y="279720"/>
                  </a:lnTo>
                  <a:close/>
                  <a:moveTo>
                    <a:pt x="524202" y="279720"/>
                  </a:moveTo>
                  <a:cubicBezTo>
                    <a:pt x="524292" y="272136"/>
                    <a:pt x="518212" y="265910"/>
                    <a:pt x="510628" y="265820"/>
                  </a:cubicBezTo>
                  <a:cubicBezTo>
                    <a:pt x="503044" y="265731"/>
                    <a:pt x="496817" y="271811"/>
                    <a:pt x="496728" y="279395"/>
                  </a:cubicBezTo>
                  <a:cubicBezTo>
                    <a:pt x="496639" y="286979"/>
                    <a:pt x="502719" y="293205"/>
                    <a:pt x="510302" y="293294"/>
                  </a:cubicBezTo>
                  <a:lnTo>
                    <a:pt x="510302" y="293294"/>
                  </a:lnTo>
                  <a:cubicBezTo>
                    <a:pt x="517797" y="293294"/>
                    <a:pt x="523877" y="287214"/>
                    <a:pt x="523877" y="279720"/>
                  </a:cubicBezTo>
                  <a:lnTo>
                    <a:pt x="523877" y="279720"/>
                  </a:lnTo>
                  <a:close/>
                  <a:moveTo>
                    <a:pt x="564845" y="279720"/>
                  </a:moveTo>
                  <a:cubicBezTo>
                    <a:pt x="564934" y="272136"/>
                    <a:pt x="558854" y="265910"/>
                    <a:pt x="551270" y="265820"/>
                  </a:cubicBezTo>
                  <a:cubicBezTo>
                    <a:pt x="543686" y="265731"/>
                    <a:pt x="537460" y="271811"/>
                    <a:pt x="537371" y="279395"/>
                  </a:cubicBezTo>
                  <a:cubicBezTo>
                    <a:pt x="537281" y="286979"/>
                    <a:pt x="543361" y="293205"/>
                    <a:pt x="550945" y="293294"/>
                  </a:cubicBezTo>
                  <a:lnTo>
                    <a:pt x="550945" y="293294"/>
                  </a:lnTo>
                  <a:cubicBezTo>
                    <a:pt x="558529" y="293294"/>
                    <a:pt x="564682" y="287141"/>
                    <a:pt x="564682" y="279557"/>
                  </a:cubicBezTo>
                  <a:lnTo>
                    <a:pt x="564682" y="279557"/>
                  </a:lnTo>
                  <a:close/>
                  <a:moveTo>
                    <a:pt x="605487" y="279720"/>
                  </a:moveTo>
                  <a:cubicBezTo>
                    <a:pt x="605577" y="272136"/>
                    <a:pt x="599497" y="265910"/>
                    <a:pt x="591913" y="265820"/>
                  </a:cubicBezTo>
                  <a:cubicBezTo>
                    <a:pt x="584329" y="265731"/>
                    <a:pt x="578102" y="271811"/>
                    <a:pt x="578013" y="279395"/>
                  </a:cubicBezTo>
                  <a:cubicBezTo>
                    <a:pt x="577924" y="286979"/>
                    <a:pt x="584004" y="293205"/>
                    <a:pt x="591587" y="293294"/>
                  </a:cubicBezTo>
                  <a:lnTo>
                    <a:pt x="591587" y="293294"/>
                  </a:lnTo>
                  <a:cubicBezTo>
                    <a:pt x="599082" y="293294"/>
                    <a:pt x="605162" y="287214"/>
                    <a:pt x="605162" y="279720"/>
                  </a:cubicBezTo>
                  <a:lnTo>
                    <a:pt x="605162" y="279720"/>
                  </a:lnTo>
                  <a:close/>
                  <a:moveTo>
                    <a:pt x="646130" y="279720"/>
                  </a:moveTo>
                  <a:cubicBezTo>
                    <a:pt x="646219" y="272136"/>
                    <a:pt x="640139" y="265910"/>
                    <a:pt x="632555" y="265820"/>
                  </a:cubicBezTo>
                  <a:cubicBezTo>
                    <a:pt x="624971" y="265731"/>
                    <a:pt x="618745" y="271811"/>
                    <a:pt x="618656" y="279395"/>
                  </a:cubicBezTo>
                  <a:cubicBezTo>
                    <a:pt x="618566" y="286979"/>
                    <a:pt x="624646" y="293205"/>
                    <a:pt x="632230" y="293294"/>
                  </a:cubicBezTo>
                  <a:cubicBezTo>
                    <a:pt x="632255" y="293294"/>
                    <a:pt x="632287" y="293294"/>
                    <a:pt x="632311" y="293294"/>
                  </a:cubicBezTo>
                  <a:lnTo>
                    <a:pt x="632311" y="293294"/>
                  </a:lnTo>
                  <a:cubicBezTo>
                    <a:pt x="639863" y="293254"/>
                    <a:pt x="645967" y="287109"/>
                    <a:pt x="645967" y="279557"/>
                  </a:cubicBezTo>
                  <a:lnTo>
                    <a:pt x="645967" y="279557"/>
                  </a:lnTo>
                  <a:close/>
                  <a:moveTo>
                    <a:pt x="441617" y="392137"/>
                  </a:moveTo>
                  <a:cubicBezTo>
                    <a:pt x="441706" y="384553"/>
                    <a:pt x="435626" y="378327"/>
                    <a:pt x="428042" y="378237"/>
                  </a:cubicBezTo>
                  <a:cubicBezTo>
                    <a:pt x="420458" y="378148"/>
                    <a:pt x="414232" y="384228"/>
                    <a:pt x="414143" y="391812"/>
                  </a:cubicBezTo>
                  <a:cubicBezTo>
                    <a:pt x="414053" y="399396"/>
                    <a:pt x="420133" y="405622"/>
                    <a:pt x="427717" y="405711"/>
                  </a:cubicBezTo>
                  <a:lnTo>
                    <a:pt x="427717" y="405711"/>
                  </a:lnTo>
                  <a:cubicBezTo>
                    <a:pt x="435301" y="405711"/>
                    <a:pt x="441454" y="399558"/>
                    <a:pt x="441454" y="391975"/>
                  </a:cubicBezTo>
                  <a:lnTo>
                    <a:pt x="441454" y="391975"/>
                  </a:lnTo>
                  <a:close/>
                  <a:moveTo>
                    <a:pt x="482260" y="392137"/>
                  </a:moveTo>
                  <a:cubicBezTo>
                    <a:pt x="482349" y="384553"/>
                    <a:pt x="476269" y="378327"/>
                    <a:pt x="468685" y="378237"/>
                  </a:cubicBezTo>
                  <a:cubicBezTo>
                    <a:pt x="461101" y="378148"/>
                    <a:pt x="454874" y="384228"/>
                    <a:pt x="454785" y="391812"/>
                  </a:cubicBezTo>
                  <a:cubicBezTo>
                    <a:pt x="454695" y="399396"/>
                    <a:pt x="460776" y="405622"/>
                    <a:pt x="468360" y="405711"/>
                  </a:cubicBezTo>
                  <a:lnTo>
                    <a:pt x="468360" y="405711"/>
                  </a:lnTo>
                  <a:cubicBezTo>
                    <a:pt x="475854" y="405711"/>
                    <a:pt x="481934" y="399631"/>
                    <a:pt x="481934" y="392137"/>
                  </a:cubicBezTo>
                  <a:lnTo>
                    <a:pt x="481934" y="392137"/>
                  </a:lnTo>
                  <a:close/>
                  <a:moveTo>
                    <a:pt x="522902" y="392137"/>
                  </a:moveTo>
                  <a:cubicBezTo>
                    <a:pt x="522991" y="384553"/>
                    <a:pt x="516911" y="378327"/>
                    <a:pt x="509327" y="378237"/>
                  </a:cubicBezTo>
                  <a:cubicBezTo>
                    <a:pt x="501743" y="378148"/>
                    <a:pt x="495517" y="384228"/>
                    <a:pt x="495428" y="391812"/>
                  </a:cubicBezTo>
                  <a:cubicBezTo>
                    <a:pt x="495338" y="399396"/>
                    <a:pt x="501418" y="405622"/>
                    <a:pt x="509002" y="405711"/>
                  </a:cubicBezTo>
                  <a:lnTo>
                    <a:pt x="509002" y="405711"/>
                  </a:lnTo>
                  <a:cubicBezTo>
                    <a:pt x="516497" y="405711"/>
                    <a:pt x="522577" y="399631"/>
                    <a:pt x="522577" y="392137"/>
                  </a:cubicBezTo>
                  <a:lnTo>
                    <a:pt x="522577" y="392137"/>
                  </a:lnTo>
                  <a:close/>
                  <a:moveTo>
                    <a:pt x="563545" y="392137"/>
                  </a:moveTo>
                  <a:cubicBezTo>
                    <a:pt x="563634" y="384553"/>
                    <a:pt x="557554" y="378327"/>
                    <a:pt x="549970" y="378237"/>
                  </a:cubicBezTo>
                  <a:cubicBezTo>
                    <a:pt x="542386" y="378148"/>
                    <a:pt x="536159" y="384228"/>
                    <a:pt x="536070" y="391812"/>
                  </a:cubicBezTo>
                  <a:cubicBezTo>
                    <a:pt x="535980" y="399396"/>
                    <a:pt x="542061" y="405622"/>
                    <a:pt x="549645" y="405711"/>
                  </a:cubicBezTo>
                  <a:lnTo>
                    <a:pt x="549645" y="405711"/>
                  </a:lnTo>
                  <a:cubicBezTo>
                    <a:pt x="557188" y="405760"/>
                    <a:pt x="563333" y="399680"/>
                    <a:pt x="563382" y="392137"/>
                  </a:cubicBezTo>
                  <a:cubicBezTo>
                    <a:pt x="563382" y="392080"/>
                    <a:pt x="563382" y="392031"/>
                    <a:pt x="563382" y="391975"/>
                  </a:cubicBezTo>
                  <a:lnTo>
                    <a:pt x="563382" y="391975"/>
                  </a:lnTo>
                  <a:close/>
                  <a:moveTo>
                    <a:pt x="604187" y="392137"/>
                  </a:moveTo>
                  <a:cubicBezTo>
                    <a:pt x="604276" y="384553"/>
                    <a:pt x="598196" y="378327"/>
                    <a:pt x="590612" y="378237"/>
                  </a:cubicBezTo>
                  <a:cubicBezTo>
                    <a:pt x="583028" y="378148"/>
                    <a:pt x="576802" y="384228"/>
                    <a:pt x="576713" y="391812"/>
                  </a:cubicBezTo>
                  <a:cubicBezTo>
                    <a:pt x="576623" y="399396"/>
                    <a:pt x="582703" y="405622"/>
                    <a:pt x="590287" y="405711"/>
                  </a:cubicBezTo>
                  <a:lnTo>
                    <a:pt x="590287" y="405711"/>
                  </a:lnTo>
                  <a:cubicBezTo>
                    <a:pt x="597741" y="405711"/>
                    <a:pt x="603780" y="399672"/>
                    <a:pt x="603780" y="392218"/>
                  </a:cubicBezTo>
                  <a:cubicBezTo>
                    <a:pt x="603780" y="392194"/>
                    <a:pt x="603780" y="392161"/>
                    <a:pt x="603780" y="392137"/>
                  </a:cubicBezTo>
                  <a:lnTo>
                    <a:pt x="603780" y="392137"/>
                  </a:lnTo>
                  <a:close/>
                  <a:moveTo>
                    <a:pt x="644830" y="392137"/>
                  </a:moveTo>
                  <a:cubicBezTo>
                    <a:pt x="644244" y="384569"/>
                    <a:pt x="637644" y="378912"/>
                    <a:pt x="630076" y="379497"/>
                  </a:cubicBezTo>
                  <a:cubicBezTo>
                    <a:pt x="623321" y="380017"/>
                    <a:pt x="617956" y="385382"/>
                    <a:pt x="617436" y="392137"/>
                  </a:cubicBezTo>
                  <a:cubicBezTo>
                    <a:pt x="617347" y="399721"/>
                    <a:pt x="623419" y="405947"/>
                    <a:pt x="631011" y="406037"/>
                  </a:cubicBezTo>
                  <a:cubicBezTo>
                    <a:pt x="631011" y="406037"/>
                    <a:pt x="631011" y="406037"/>
                    <a:pt x="631011" y="406037"/>
                  </a:cubicBezTo>
                  <a:lnTo>
                    <a:pt x="631011" y="406037"/>
                  </a:lnTo>
                  <a:cubicBezTo>
                    <a:pt x="638554" y="406037"/>
                    <a:pt x="644667" y="399924"/>
                    <a:pt x="644667" y="392381"/>
                  </a:cubicBezTo>
                  <a:cubicBezTo>
                    <a:pt x="644667" y="392357"/>
                    <a:pt x="644667" y="392324"/>
                    <a:pt x="644667" y="392300"/>
                  </a:cubicBezTo>
                  <a:lnTo>
                    <a:pt x="644667" y="3923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9"/>
            <p:cNvSpPr/>
            <p:nvPr/>
          </p:nvSpPr>
          <p:spPr>
            <a:xfrm>
              <a:off x="-129830" y="3836475"/>
              <a:ext cx="646622" cy="407808"/>
            </a:xfrm>
            <a:custGeom>
              <a:rect b="b" l="l" r="r" t="t"/>
              <a:pathLst>
                <a:path extrusionOk="0" h="407808" w="646622">
                  <a:moveTo>
                    <a:pt x="58927" y="25705"/>
                  </a:moveTo>
                  <a:lnTo>
                    <a:pt x="11213" y="25705"/>
                  </a:lnTo>
                  <a:cubicBezTo>
                    <a:pt x="4750" y="25705"/>
                    <a:pt x="-492" y="20462"/>
                    <a:pt x="-492" y="14000"/>
                  </a:cubicBezTo>
                  <a:lnTo>
                    <a:pt x="-492" y="14000"/>
                  </a:lnTo>
                  <a:cubicBezTo>
                    <a:pt x="-492" y="7505"/>
                    <a:pt x="4718" y="2222"/>
                    <a:pt x="11213" y="2133"/>
                  </a:cubicBezTo>
                  <a:lnTo>
                    <a:pt x="58927" y="2133"/>
                  </a:lnTo>
                  <a:cubicBezTo>
                    <a:pt x="65478" y="2133"/>
                    <a:pt x="70794" y="7449"/>
                    <a:pt x="70794" y="14000"/>
                  </a:cubicBezTo>
                  <a:lnTo>
                    <a:pt x="70794" y="14000"/>
                  </a:lnTo>
                  <a:cubicBezTo>
                    <a:pt x="70794" y="20462"/>
                    <a:pt x="65552" y="25705"/>
                    <a:pt x="59090" y="25705"/>
                  </a:cubicBezTo>
                  <a:close/>
                  <a:moveTo>
                    <a:pt x="70794" y="68542"/>
                  </a:moveTo>
                  <a:cubicBezTo>
                    <a:pt x="70794" y="62080"/>
                    <a:pt x="65552" y="56837"/>
                    <a:pt x="59090" y="56837"/>
                  </a:cubicBezTo>
                  <a:lnTo>
                    <a:pt x="11213" y="56837"/>
                  </a:lnTo>
                  <a:cubicBezTo>
                    <a:pt x="4791" y="56789"/>
                    <a:pt x="-444" y="61958"/>
                    <a:pt x="-492" y="68380"/>
                  </a:cubicBezTo>
                  <a:cubicBezTo>
                    <a:pt x="-492" y="68437"/>
                    <a:pt x="-492" y="68486"/>
                    <a:pt x="-492" y="68542"/>
                  </a:cubicBezTo>
                  <a:lnTo>
                    <a:pt x="-492" y="68542"/>
                  </a:lnTo>
                  <a:cubicBezTo>
                    <a:pt x="-492" y="75037"/>
                    <a:pt x="4718" y="80321"/>
                    <a:pt x="11213" y="80410"/>
                  </a:cubicBezTo>
                  <a:lnTo>
                    <a:pt x="58927" y="80410"/>
                  </a:lnTo>
                  <a:cubicBezTo>
                    <a:pt x="65478" y="80410"/>
                    <a:pt x="70794" y="75094"/>
                    <a:pt x="70794" y="68542"/>
                  </a:cubicBezTo>
                  <a:close/>
                  <a:moveTo>
                    <a:pt x="70794" y="123085"/>
                  </a:moveTo>
                  <a:cubicBezTo>
                    <a:pt x="70844" y="116663"/>
                    <a:pt x="65674" y="111428"/>
                    <a:pt x="59252" y="111380"/>
                  </a:cubicBezTo>
                  <a:cubicBezTo>
                    <a:pt x="59196" y="111380"/>
                    <a:pt x="59146" y="111380"/>
                    <a:pt x="59090" y="111380"/>
                  </a:cubicBezTo>
                  <a:lnTo>
                    <a:pt x="11213" y="111380"/>
                  </a:lnTo>
                  <a:cubicBezTo>
                    <a:pt x="4702" y="112144"/>
                    <a:pt x="44" y="118045"/>
                    <a:pt x="817" y="124556"/>
                  </a:cubicBezTo>
                  <a:cubicBezTo>
                    <a:pt x="1459" y="130010"/>
                    <a:pt x="5758" y="134310"/>
                    <a:pt x="11213" y="134952"/>
                  </a:cubicBezTo>
                  <a:lnTo>
                    <a:pt x="58927" y="134952"/>
                  </a:lnTo>
                  <a:cubicBezTo>
                    <a:pt x="65478" y="134952"/>
                    <a:pt x="70794" y="129636"/>
                    <a:pt x="70794" y="123085"/>
                  </a:cubicBezTo>
                  <a:close/>
                  <a:moveTo>
                    <a:pt x="70794" y="177627"/>
                  </a:moveTo>
                  <a:cubicBezTo>
                    <a:pt x="70844" y="171205"/>
                    <a:pt x="65674" y="165971"/>
                    <a:pt x="59252" y="165922"/>
                  </a:cubicBezTo>
                  <a:cubicBezTo>
                    <a:pt x="59196" y="165922"/>
                    <a:pt x="59146" y="165922"/>
                    <a:pt x="59090" y="165922"/>
                  </a:cubicBezTo>
                  <a:lnTo>
                    <a:pt x="11213" y="165922"/>
                  </a:lnTo>
                  <a:cubicBezTo>
                    <a:pt x="4726" y="166458"/>
                    <a:pt x="-94" y="172156"/>
                    <a:pt x="442" y="178643"/>
                  </a:cubicBezTo>
                  <a:cubicBezTo>
                    <a:pt x="922" y="184382"/>
                    <a:pt x="5474" y="188934"/>
                    <a:pt x="11213" y="189413"/>
                  </a:cubicBezTo>
                  <a:lnTo>
                    <a:pt x="58927" y="189413"/>
                  </a:lnTo>
                  <a:cubicBezTo>
                    <a:pt x="65438" y="189462"/>
                    <a:pt x="70746" y="184219"/>
                    <a:pt x="70794" y="177708"/>
                  </a:cubicBezTo>
                  <a:cubicBezTo>
                    <a:pt x="70794" y="177684"/>
                    <a:pt x="70794" y="177651"/>
                    <a:pt x="70794" y="177627"/>
                  </a:cubicBezTo>
                  <a:lnTo>
                    <a:pt x="70794" y="177627"/>
                  </a:lnTo>
                  <a:close/>
                  <a:moveTo>
                    <a:pt x="70794" y="232088"/>
                  </a:moveTo>
                  <a:cubicBezTo>
                    <a:pt x="70794" y="225666"/>
                    <a:pt x="65593" y="220464"/>
                    <a:pt x="59171" y="220464"/>
                  </a:cubicBezTo>
                  <a:cubicBezTo>
                    <a:pt x="59146" y="220464"/>
                    <a:pt x="59114" y="220464"/>
                    <a:pt x="59090" y="220464"/>
                  </a:cubicBezTo>
                  <a:lnTo>
                    <a:pt x="11213" y="220464"/>
                  </a:lnTo>
                  <a:cubicBezTo>
                    <a:pt x="4726" y="221001"/>
                    <a:pt x="-94" y="226699"/>
                    <a:pt x="442" y="233185"/>
                  </a:cubicBezTo>
                  <a:cubicBezTo>
                    <a:pt x="922" y="238924"/>
                    <a:pt x="5474" y="243476"/>
                    <a:pt x="11213" y="243955"/>
                  </a:cubicBezTo>
                  <a:lnTo>
                    <a:pt x="58927" y="243955"/>
                  </a:lnTo>
                  <a:cubicBezTo>
                    <a:pt x="65478" y="243955"/>
                    <a:pt x="70794" y="238640"/>
                    <a:pt x="70794" y="232088"/>
                  </a:cubicBezTo>
                  <a:close/>
                  <a:moveTo>
                    <a:pt x="70794" y="286630"/>
                  </a:moveTo>
                  <a:cubicBezTo>
                    <a:pt x="70794" y="280168"/>
                    <a:pt x="65552" y="274925"/>
                    <a:pt x="59090" y="274925"/>
                  </a:cubicBezTo>
                  <a:lnTo>
                    <a:pt x="11213" y="274925"/>
                  </a:lnTo>
                  <a:cubicBezTo>
                    <a:pt x="4702" y="275689"/>
                    <a:pt x="44" y="281590"/>
                    <a:pt x="817" y="288101"/>
                  </a:cubicBezTo>
                  <a:cubicBezTo>
                    <a:pt x="1459" y="293556"/>
                    <a:pt x="5758" y="297855"/>
                    <a:pt x="11213" y="298498"/>
                  </a:cubicBezTo>
                  <a:lnTo>
                    <a:pt x="58927" y="298498"/>
                  </a:lnTo>
                  <a:cubicBezTo>
                    <a:pt x="65478" y="298498"/>
                    <a:pt x="70794" y="293182"/>
                    <a:pt x="70794" y="286630"/>
                  </a:cubicBezTo>
                  <a:close/>
                  <a:moveTo>
                    <a:pt x="70794" y="341172"/>
                  </a:moveTo>
                  <a:cubicBezTo>
                    <a:pt x="70794" y="334710"/>
                    <a:pt x="65552" y="329467"/>
                    <a:pt x="59090" y="329467"/>
                  </a:cubicBezTo>
                  <a:lnTo>
                    <a:pt x="11213" y="329467"/>
                  </a:lnTo>
                  <a:cubicBezTo>
                    <a:pt x="4702" y="330231"/>
                    <a:pt x="44" y="336133"/>
                    <a:pt x="817" y="342644"/>
                  </a:cubicBezTo>
                  <a:cubicBezTo>
                    <a:pt x="1459" y="348098"/>
                    <a:pt x="5758" y="352398"/>
                    <a:pt x="11213" y="353040"/>
                  </a:cubicBezTo>
                  <a:lnTo>
                    <a:pt x="58927" y="353040"/>
                  </a:lnTo>
                  <a:cubicBezTo>
                    <a:pt x="65478" y="353040"/>
                    <a:pt x="70794" y="347724"/>
                    <a:pt x="70794" y="341172"/>
                  </a:cubicBezTo>
                  <a:close/>
                  <a:moveTo>
                    <a:pt x="70794" y="395877"/>
                  </a:moveTo>
                  <a:cubicBezTo>
                    <a:pt x="70794" y="389326"/>
                    <a:pt x="65478" y="384009"/>
                    <a:pt x="58927" y="384009"/>
                  </a:cubicBezTo>
                  <a:lnTo>
                    <a:pt x="11213" y="384009"/>
                  </a:lnTo>
                  <a:cubicBezTo>
                    <a:pt x="4702" y="384774"/>
                    <a:pt x="44" y="390675"/>
                    <a:pt x="817" y="397186"/>
                  </a:cubicBezTo>
                  <a:cubicBezTo>
                    <a:pt x="1459" y="402640"/>
                    <a:pt x="5758" y="406940"/>
                    <a:pt x="11213" y="407582"/>
                  </a:cubicBezTo>
                  <a:lnTo>
                    <a:pt x="58927" y="407582"/>
                  </a:lnTo>
                  <a:cubicBezTo>
                    <a:pt x="65373" y="407631"/>
                    <a:pt x="70664" y="402486"/>
                    <a:pt x="70794" y="396040"/>
                  </a:cubicBezTo>
                  <a:lnTo>
                    <a:pt x="70794" y="396040"/>
                  </a:lnTo>
                  <a:close/>
                  <a:moveTo>
                    <a:pt x="249621" y="13838"/>
                  </a:moveTo>
                  <a:cubicBezTo>
                    <a:pt x="249581" y="7302"/>
                    <a:pt x="244290" y="2011"/>
                    <a:pt x="237754" y="1970"/>
                  </a:cubicBezTo>
                  <a:lnTo>
                    <a:pt x="112575" y="1970"/>
                  </a:lnTo>
                  <a:cubicBezTo>
                    <a:pt x="106040" y="2011"/>
                    <a:pt x="100748" y="7302"/>
                    <a:pt x="100708" y="13838"/>
                  </a:cubicBezTo>
                  <a:lnTo>
                    <a:pt x="100708" y="13838"/>
                  </a:lnTo>
                  <a:cubicBezTo>
                    <a:pt x="100748" y="20284"/>
                    <a:pt x="105967" y="25502"/>
                    <a:pt x="112413" y="25543"/>
                  </a:cubicBezTo>
                  <a:lnTo>
                    <a:pt x="237754" y="25543"/>
                  </a:lnTo>
                  <a:cubicBezTo>
                    <a:pt x="244216" y="25632"/>
                    <a:pt x="249532" y="20462"/>
                    <a:pt x="249621" y="14000"/>
                  </a:cubicBezTo>
                  <a:cubicBezTo>
                    <a:pt x="249621" y="14000"/>
                    <a:pt x="249621" y="14000"/>
                    <a:pt x="249621" y="14000"/>
                  </a:cubicBezTo>
                  <a:lnTo>
                    <a:pt x="249621" y="14000"/>
                  </a:lnTo>
                  <a:close/>
                  <a:moveTo>
                    <a:pt x="249621" y="68380"/>
                  </a:moveTo>
                  <a:cubicBezTo>
                    <a:pt x="249581" y="61934"/>
                    <a:pt x="244362" y="56715"/>
                    <a:pt x="237917" y="56675"/>
                  </a:cubicBezTo>
                  <a:lnTo>
                    <a:pt x="112250" y="56675"/>
                  </a:lnTo>
                  <a:cubicBezTo>
                    <a:pt x="105804" y="56626"/>
                    <a:pt x="100512" y="61771"/>
                    <a:pt x="100382" y="68217"/>
                  </a:cubicBezTo>
                  <a:lnTo>
                    <a:pt x="100382" y="68217"/>
                  </a:lnTo>
                  <a:cubicBezTo>
                    <a:pt x="100423" y="74753"/>
                    <a:pt x="105715" y="80044"/>
                    <a:pt x="112250" y="80085"/>
                  </a:cubicBezTo>
                  <a:lnTo>
                    <a:pt x="237429" y="80085"/>
                  </a:lnTo>
                  <a:cubicBezTo>
                    <a:pt x="243964" y="80044"/>
                    <a:pt x="249248" y="74753"/>
                    <a:pt x="249296" y="68217"/>
                  </a:cubicBezTo>
                  <a:close/>
                  <a:moveTo>
                    <a:pt x="249621" y="122922"/>
                  </a:moveTo>
                  <a:cubicBezTo>
                    <a:pt x="249621" y="116460"/>
                    <a:pt x="244379" y="111217"/>
                    <a:pt x="237917" y="111217"/>
                  </a:cubicBezTo>
                  <a:lnTo>
                    <a:pt x="112250" y="111217"/>
                  </a:lnTo>
                  <a:cubicBezTo>
                    <a:pt x="105788" y="110412"/>
                    <a:pt x="99903" y="114989"/>
                    <a:pt x="99090" y="121451"/>
                  </a:cubicBezTo>
                  <a:cubicBezTo>
                    <a:pt x="99090" y="121483"/>
                    <a:pt x="99082" y="121508"/>
                    <a:pt x="99082" y="121540"/>
                  </a:cubicBezTo>
                  <a:cubicBezTo>
                    <a:pt x="98318" y="128035"/>
                    <a:pt x="102918" y="133944"/>
                    <a:pt x="109405" y="134790"/>
                  </a:cubicBezTo>
                  <a:lnTo>
                    <a:pt x="237429" y="134790"/>
                  </a:lnTo>
                  <a:cubicBezTo>
                    <a:pt x="243964" y="134749"/>
                    <a:pt x="249248" y="129457"/>
                    <a:pt x="249296" y="122922"/>
                  </a:cubicBezTo>
                  <a:close/>
                  <a:moveTo>
                    <a:pt x="249621" y="177464"/>
                  </a:moveTo>
                  <a:cubicBezTo>
                    <a:pt x="249621" y="171002"/>
                    <a:pt x="244379" y="165759"/>
                    <a:pt x="237917" y="165759"/>
                  </a:cubicBezTo>
                  <a:lnTo>
                    <a:pt x="112250" y="165759"/>
                  </a:lnTo>
                  <a:cubicBezTo>
                    <a:pt x="105698" y="165483"/>
                    <a:pt x="100171" y="170563"/>
                    <a:pt x="99887" y="177115"/>
                  </a:cubicBezTo>
                  <a:cubicBezTo>
                    <a:pt x="99643" y="182951"/>
                    <a:pt x="103675" y="188096"/>
                    <a:pt x="109405" y="189251"/>
                  </a:cubicBezTo>
                  <a:cubicBezTo>
                    <a:pt x="110348" y="189421"/>
                    <a:pt x="111307" y="189421"/>
                    <a:pt x="112250" y="189251"/>
                  </a:cubicBezTo>
                  <a:lnTo>
                    <a:pt x="237429" y="189251"/>
                  </a:lnTo>
                  <a:cubicBezTo>
                    <a:pt x="243940" y="189299"/>
                    <a:pt x="249248" y="184056"/>
                    <a:pt x="249296" y="177546"/>
                  </a:cubicBezTo>
                  <a:cubicBezTo>
                    <a:pt x="249296" y="177521"/>
                    <a:pt x="249296" y="177489"/>
                    <a:pt x="249296" y="177464"/>
                  </a:cubicBezTo>
                  <a:lnTo>
                    <a:pt x="249296" y="177464"/>
                  </a:lnTo>
                  <a:close/>
                  <a:moveTo>
                    <a:pt x="249621" y="231925"/>
                  </a:moveTo>
                  <a:cubicBezTo>
                    <a:pt x="249573" y="225496"/>
                    <a:pt x="244346" y="220302"/>
                    <a:pt x="237917" y="220302"/>
                  </a:cubicBezTo>
                  <a:lnTo>
                    <a:pt x="112250" y="220302"/>
                  </a:lnTo>
                  <a:cubicBezTo>
                    <a:pt x="105829" y="219009"/>
                    <a:pt x="99570" y="223171"/>
                    <a:pt x="98277" y="229592"/>
                  </a:cubicBezTo>
                  <a:cubicBezTo>
                    <a:pt x="96985" y="236022"/>
                    <a:pt x="101146" y="242281"/>
                    <a:pt x="107568" y="243573"/>
                  </a:cubicBezTo>
                  <a:cubicBezTo>
                    <a:pt x="108177" y="243695"/>
                    <a:pt x="108787" y="243768"/>
                    <a:pt x="109405" y="243793"/>
                  </a:cubicBezTo>
                  <a:cubicBezTo>
                    <a:pt x="110348" y="243964"/>
                    <a:pt x="111307" y="243964"/>
                    <a:pt x="112250" y="243793"/>
                  </a:cubicBezTo>
                  <a:lnTo>
                    <a:pt x="237429" y="243793"/>
                  </a:lnTo>
                  <a:cubicBezTo>
                    <a:pt x="243980" y="243793"/>
                    <a:pt x="249296" y="238477"/>
                    <a:pt x="249296" y="231925"/>
                  </a:cubicBezTo>
                  <a:close/>
                  <a:moveTo>
                    <a:pt x="399674" y="286467"/>
                  </a:moveTo>
                  <a:cubicBezTo>
                    <a:pt x="399633" y="280021"/>
                    <a:pt x="394415" y="274803"/>
                    <a:pt x="387969" y="274763"/>
                  </a:cubicBezTo>
                  <a:lnTo>
                    <a:pt x="262140" y="274763"/>
                  </a:lnTo>
                  <a:cubicBezTo>
                    <a:pt x="255628" y="275527"/>
                    <a:pt x="250971" y="281428"/>
                    <a:pt x="251743" y="287939"/>
                  </a:cubicBezTo>
                  <a:cubicBezTo>
                    <a:pt x="252385" y="293393"/>
                    <a:pt x="256685" y="297693"/>
                    <a:pt x="262140" y="298335"/>
                  </a:cubicBezTo>
                  <a:lnTo>
                    <a:pt x="387481" y="298335"/>
                  </a:lnTo>
                  <a:cubicBezTo>
                    <a:pt x="394033" y="298335"/>
                    <a:pt x="399349" y="293019"/>
                    <a:pt x="399349" y="286467"/>
                  </a:cubicBezTo>
                  <a:close/>
                  <a:moveTo>
                    <a:pt x="399674" y="341010"/>
                  </a:moveTo>
                  <a:cubicBezTo>
                    <a:pt x="399633" y="334564"/>
                    <a:pt x="394415" y="329345"/>
                    <a:pt x="387969" y="329305"/>
                  </a:cubicBezTo>
                  <a:lnTo>
                    <a:pt x="262140" y="329305"/>
                  </a:lnTo>
                  <a:cubicBezTo>
                    <a:pt x="255628" y="330069"/>
                    <a:pt x="250971" y="335970"/>
                    <a:pt x="251743" y="342481"/>
                  </a:cubicBezTo>
                  <a:cubicBezTo>
                    <a:pt x="252385" y="347935"/>
                    <a:pt x="256685" y="352235"/>
                    <a:pt x="262140" y="352877"/>
                  </a:cubicBezTo>
                  <a:lnTo>
                    <a:pt x="387481" y="352877"/>
                  </a:lnTo>
                  <a:cubicBezTo>
                    <a:pt x="394033" y="352877"/>
                    <a:pt x="399349" y="347561"/>
                    <a:pt x="399349" y="341010"/>
                  </a:cubicBezTo>
                  <a:close/>
                  <a:moveTo>
                    <a:pt x="399674" y="395714"/>
                  </a:moveTo>
                  <a:cubicBezTo>
                    <a:pt x="399674" y="389163"/>
                    <a:pt x="394358" y="383847"/>
                    <a:pt x="387806" y="383847"/>
                  </a:cubicBezTo>
                  <a:lnTo>
                    <a:pt x="262140" y="383847"/>
                  </a:lnTo>
                  <a:cubicBezTo>
                    <a:pt x="255628" y="384611"/>
                    <a:pt x="250971" y="390512"/>
                    <a:pt x="251743" y="397023"/>
                  </a:cubicBezTo>
                  <a:cubicBezTo>
                    <a:pt x="252385" y="402477"/>
                    <a:pt x="256685" y="406778"/>
                    <a:pt x="262140" y="407419"/>
                  </a:cubicBezTo>
                  <a:lnTo>
                    <a:pt x="387481" y="407419"/>
                  </a:lnTo>
                  <a:cubicBezTo>
                    <a:pt x="393927" y="407468"/>
                    <a:pt x="399219" y="402323"/>
                    <a:pt x="399349" y="395877"/>
                  </a:cubicBezTo>
                  <a:lnTo>
                    <a:pt x="399349" y="395877"/>
                  </a:lnTo>
                  <a:close/>
                  <a:moveTo>
                    <a:pt x="304814" y="13675"/>
                  </a:moveTo>
                  <a:cubicBezTo>
                    <a:pt x="304814" y="6091"/>
                    <a:pt x="298661" y="-62"/>
                    <a:pt x="291077" y="-62"/>
                  </a:cubicBezTo>
                  <a:cubicBezTo>
                    <a:pt x="283493" y="-62"/>
                    <a:pt x="277340" y="6091"/>
                    <a:pt x="277340" y="13675"/>
                  </a:cubicBezTo>
                  <a:cubicBezTo>
                    <a:pt x="277340" y="21259"/>
                    <a:pt x="283493" y="27412"/>
                    <a:pt x="291077" y="27412"/>
                  </a:cubicBezTo>
                  <a:cubicBezTo>
                    <a:pt x="298661" y="27412"/>
                    <a:pt x="304814" y="21259"/>
                    <a:pt x="304814" y="13675"/>
                  </a:cubicBezTo>
                  <a:close/>
                  <a:moveTo>
                    <a:pt x="345457" y="13675"/>
                  </a:moveTo>
                  <a:cubicBezTo>
                    <a:pt x="345546" y="6091"/>
                    <a:pt x="339466" y="-135"/>
                    <a:pt x="331882" y="-225"/>
                  </a:cubicBezTo>
                  <a:cubicBezTo>
                    <a:pt x="324298" y="-314"/>
                    <a:pt x="318072" y="5766"/>
                    <a:pt x="317982" y="13350"/>
                  </a:cubicBezTo>
                  <a:cubicBezTo>
                    <a:pt x="317893" y="20934"/>
                    <a:pt x="323973" y="27160"/>
                    <a:pt x="331557" y="27250"/>
                  </a:cubicBezTo>
                  <a:lnTo>
                    <a:pt x="331557" y="27250"/>
                  </a:lnTo>
                  <a:cubicBezTo>
                    <a:pt x="339051" y="27250"/>
                    <a:pt x="345131" y="21169"/>
                    <a:pt x="345131" y="13675"/>
                  </a:cubicBezTo>
                  <a:close/>
                  <a:moveTo>
                    <a:pt x="386099" y="13675"/>
                  </a:moveTo>
                  <a:cubicBezTo>
                    <a:pt x="386189" y="6091"/>
                    <a:pt x="380109" y="-135"/>
                    <a:pt x="372525" y="-225"/>
                  </a:cubicBezTo>
                  <a:cubicBezTo>
                    <a:pt x="364941" y="-314"/>
                    <a:pt x="358714" y="5766"/>
                    <a:pt x="358625" y="13350"/>
                  </a:cubicBezTo>
                  <a:cubicBezTo>
                    <a:pt x="358536" y="20934"/>
                    <a:pt x="364616" y="27160"/>
                    <a:pt x="372199" y="27250"/>
                  </a:cubicBezTo>
                  <a:lnTo>
                    <a:pt x="372199" y="27250"/>
                  </a:lnTo>
                  <a:cubicBezTo>
                    <a:pt x="379727" y="27250"/>
                    <a:pt x="385847" y="21202"/>
                    <a:pt x="385937" y="13675"/>
                  </a:cubicBezTo>
                  <a:close/>
                  <a:moveTo>
                    <a:pt x="426742" y="13675"/>
                  </a:moveTo>
                  <a:cubicBezTo>
                    <a:pt x="426831" y="6091"/>
                    <a:pt x="420751" y="-135"/>
                    <a:pt x="413167" y="-225"/>
                  </a:cubicBezTo>
                  <a:cubicBezTo>
                    <a:pt x="405583" y="-314"/>
                    <a:pt x="399357" y="5766"/>
                    <a:pt x="399267" y="13350"/>
                  </a:cubicBezTo>
                  <a:cubicBezTo>
                    <a:pt x="399178" y="20934"/>
                    <a:pt x="405258" y="27160"/>
                    <a:pt x="412842" y="27250"/>
                  </a:cubicBezTo>
                  <a:lnTo>
                    <a:pt x="412842" y="27250"/>
                  </a:lnTo>
                  <a:cubicBezTo>
                    <a:pt x="420296" y="27250"/>
                    <a:pt x="426335" y="21210"/>
                    <a:pt x="426335" y="13756"/>
                  </a:cubicBezTo>
                  <a:cubicBezTo>
                    <a:pt x="426335" y="13732"/>
                    <a:pt x="426335" y="13700"/>
                    <a:pt x="426335" y="13675"/>
                  </a:cubicBezTo>
                  <a:close/>
                  <a:moveTo>
                    <a:pt x="467384" y="13675"/>
                  </a:moveTo>
                  <a:cubicBezTo>
                    <a:pt x="467474" y="6091"/>
                    <a:pt x="461394" y="-135"/>
                    <a:pt x="453810" y="-225"/>
                  </a:cubicBezTo>
                  <a:cubicBezTo>
                    <a:pt x="446226" y="-314"/>
                    <a:pt x="439999" y="5766"/>
                    <a:pt x="439910" y="13350"/>
                  </a:cubicBezTo>
                  <a:cubicBezTo>
                    <a:pt x="439821" y="20934"/>
                    <a:pt x="445901" y="27160"/>
                    <a:pt x="453484" y="27250"/>
                  </a:cubicBezTo>
                  <a:cubicBezTo>
                    <a:pt x="453509" y="27250"/>
                    <a:pt x="453541" y="27250"/>
                    <a:pt x="453566" y="27250"/>
                  </a:cubicBezTo>
                  <a:lnTo>
                    <a:pt x="453566" y="27250"/>
                  </a:lnTo>
                  <a:cubicBezTo>
                    <a:pt x="461060" y="27209"/>
                    <a:pt x="467132" y="21169"/>
                    <a:pt x="467222" y="13675"/>
                  </a:cubicBezTo>
                  <a:close/>
                  <a:moveTo>
                    <a:pt x="508027" y="13675"/>
                  </a:moveTo>
                  <a:cubicBezTo>
                    <a:pt x="508116" y="6091"/>
                    <a:pt x="502036" y="-135"/>
                    <a:pt x="494452" y="-225"/>
                  </a:cubicBezTo>
                  <a:cubicBezTo>
                    <a:pt x="486868" y="-314"/>
                    <a:pt x="480642" y="5766"/>
                    <a:pt x="480552" y="13350"/>
                  </a:cubicBezTo>
                  <a:cubicBezTo>
                    <a:pt x="480463" y="20934"/>
                    <a:pt x="486543" y="27160"/>
                    <a:pt x="494127" y="27250"/>
                  </a:cubicBezTo>
                  <a:cubicBezTo>
                    <a:pt x="494151" y="27250"/>
                    <a:pt x="494184" y="27250"/>
                    <a:pt x="494208" y="27250"/>
                  </a:cubicBezTo>
                  <a:lnTo>
                    <a:pt x="494208" y="27250"/>
                  </a:lnTo>
                  <a:cubicBezTo>
                    <a:pt x="501662" y="27250"/>
                    <a:pt x="507701" y="21210"/>
                    <a:pt x="507701" y="13756"/>
                  </a:cubicBezTo>
                  <a:cubicBezTo>
                    <a:pt x="507701" y="13732"/>
                    <a:pt x="507701" y="13700"/>
                    <a:pt x="507701" y="13675"/>
                  </a:cubicBezTo>
                  <a:close/>
                  <a:moveTo>
                    <a:pt x="304733" y="123085"/>
                  </a:moveTo>
                  <a:cubicBezTo>
                    <a:pt x="304310" y="115956"/>
                    <a:pt x="298197" y="110526"/>
                    <a:pt x="291069" y="110941"/>
                  </a:cubicBezTo>
                  <a:cubicBezTo>
                    <a:pt x="283948" y="111363"/>
                    <a:pt x="278510" y="117476"/>
                    <a:pt x="278925" y="124605"/>
                  </a:cubicBezTo>
                  <a:cubicBezTo>
                    <a:pt x="279315" y="131115"/>
                    <a:pt x="284485" y="136318"/>
                    <a:pt x="290996" y="136741"/>
                  </a:cubicBezTo>
                  <a:cubicBezTo>
                    <a:pt x="298539" y="136789"/>
                    <a:pt x="304684" y="130709"/>
                    <a:pt x="304733" y="123166"/>
                  </a:cubicBezTo>
                  <a:cubicBezTo>
                    <a:pt x="304733" y="123142"/>
                    <a:pt x="304733" y="123109"/>
                    <a:pt x="304733" y="123085"/>
                  </a:cubicBezTo>
                  <a:close/>
                  <a:moveTo>
                    <a:pt x="345375" y="123085"/>
                  </a:moveTo>
                  <a:cubicBezTo>
                    <a:pt x="345416" y="115501"/>
                    <a:pt x="339303" y="109315"/>
                    <a:pt x="331720" y="109266"/>
                  </a:cubicBezTo>
                  <a:cubicBezTo>
                    <a:pt x="324136" y="109225"/>
                    <a:pt x="317950" y="115338"/>
                    <a:pt x="317901" y="122922"/>
                  </a:cubicBezTo>
                  <a:cubicBezTo>
                    <a:pt x="317860" y="130506"/>
                    <a:pt x="323973" y="136692"/>
                    <a:pt x="331557" y="136741"/>
                  </a:cubicBezTo>
                  <a:cubicBezTo>
                    <a:pt x="331581" y="136741"/>
                    <a:pt x="331614" y="136741"/>
                    <a:pt x="331638" y="136741"/>
                  </a:cubicBezTo>
                  <a:lnTo>
                    <a:pt x="331638" y="136741"/>
                  </a:lnTo>
                  <a:cubicBezTo>
                    <a:pt x="339092" y="136789"/>
                    <a:pt x="345164" y="130782"/>
                    <a:pt x="345213" y="123329"/>
                  </a:cubicBezTo>
                  <a:cubicBezTo>
                    <a:pt x="345213" y="123304"/>
                    <a:pt x="345213" y="123272"/>
                    <a:pt x="345213" y="123247"/>
                  </a:cubicBezTo>
                  <a:lnTo>
                    <a:pt x="345213" y="123247"/>
                  </a:lnTo>
                  <a:close/>
                  <a:moveTo>
                    <a:pt x="386018" y="123085"/>
                  </a:moveTo>
                  <a:cubicBezTo>
                    <a:pt x="386059" y="115501"/>
                    <a:pt x="379946" y="109315"/>
                    <a:pt x="372362" y="109266"/>
                  </a:cubicBezTo>
                  <a:cubicBezTo>
                    <a:pt x="364778" y="109225"/>
                    <a:pt x="358592" y="115338"/>
                    <a:pt x="358544" y="122922"/>
                  </a:cubicBezTo>
                  <a:cubicBezTo>
                    <a:pt x="358503" y="130506"/>
                    <a:pt x="364616" y="136692"/>
                    <a:pt x="372199" y="136741"/>
                  </a:cubicBezTo>
                  <a:cubicBezTo>
                    <a:pt x="372224" y="136741"/>
                    <a:pt x="372256" y="136741"/>
                    <a:pt x="372281" y="136741"/>
                  </a:cubicBezTo>
                  <a:lnTo>
                    <a:pt x="372281" y="136741"/>
                  </a:lnTo>
                  <a:cubicBezTo>
                    <a:pt x="379734" y="136879"/>
                    <a:pt x="385879" y="130945"/>
                    <a:pt x="386018" y="123491"/>
                  </a:cubicBezTo>
                  <a:cubicBezTo>
                    <a:pt x="386018" y="123467"/>
                    <a:pt x="386018" y="123434"/>
                    <a:pt x="386018" y="123410"/>
                  </a:cubicBezTo>
                  <a:lnTo>
                    <a:pt x="386018" y="123410"/>
                  </a:lnTo>
                  <a:close/>
                  <a:moveTo>
                    <a:pt x="426660" y="123085"/>
                  </a:moveTo>
                  <a:cubicBezTo>
                    <a:pt x="426701" y="115501"/>
                    <a:pt x="420588" y="109315"/>
                    <a:pt x="413005" y="109266"/>
                  </a:cubicBezTo>
                  <a:cubicBezTo>
                    <a:pt x="405421" y="109225"/>
                    <a:pt x="399235" y="115338"/>
                    <a:pt x="399186" y="122922"/>
                  </a:cubicBezTo>
                  <a:cubicBezTo>
                    <a:pt x="399145" y="130506"/>
                    <a:pt x="405258" y="136692"/>
                    <a:pt x="412842" y="136741"/>
                  </a:cubicBezTo>
                  <a:cubicBezTo>
                    <a:pt x="412866" y="136741"/>
                    <a:pt x="412899" y="136741"/>
                    <a:pt x="412923" y="136741"/>
                  </a:cubicBezTo>
                  <a:lnTo>
                    <a:pt x="412923" y="136741"/>
                  </a:lnTo>
                  <a:cubicBezTo>
                    <a:pt x="420377" y="136741"/>
                    <a:pt x="426416" y="130701"/>
                    <a:pt x="426416" y="123247"/>
                  </a:cubicBezTo>
                  <a:lnTo>
                    <a:pt x="426416" y="123247"/>
                  </a:lnTo>
                  <a:close/>
                  <a:moveTo>
                    <a:pt x="467303" y="123085"/>
                  </a:moveTo>
                  <a:cubicBezTo>
                    <a:pt x="467344" y="115501"/>
                    <a:pt x="461231" y="109315"/>
                    <a:pt x="453647" y="109266"/>
                  </a:cubicBezTo>
                  <a:cubicBezTo>
                    <a:pt x="446063" y="109225"/>
                    <a:pt x="439877" y="115338"/>
                    <a:pt x="439829" y="122922"/>
                  </a:cubicBezTo>
                  <a:cubicBezTo>
                    <a:pt x="439788" y="130506"/>
                    <a:pt x="445901" y="136692"/>
                    <a:pt x="453484" y="136741"/>
                  </a:cubicBezTo>
                  <a:cubicBezTo>
                    <a:pt x="453541" y="136741"/>
                    <a:pt x="453590" y="136741"/>
                    <a:pt x="453647" y="136741"/>
                  </a:cubicBezTo>
                  <a:lnTo>
                    <a:pt x="453647" y="136741"/>
                  </a:lnTo>
                  <a:cubicBezTo>
                    <a:pt x="461052" y="136879"/>
                    <a:pt x="467164" y="130977"/>
                    <a:pt x="467303" y="123572"/>
                  </a:cubicBezTo>
                  <a:cubicBezTo>
                    <a:pt x="467303" y="123524"/>
                    <a:pt x="467303" y="123467"/>
                    <a:pt x="467303" y="123410"/>
                  </a:cubicBezTo>
                  <a:lnTo>
                    <a:pt x="467303" y="123410"/>
                  </a:lnTo>
                  <a:close/>
                  <a:moveTo>
                    <a:pt x="507945" y="123085"/>
                  </a:moveTo>
                  <a:cubicBezTo>
                    <a:pt x="507986" y="115501"/>
                    <a:pt x="501873" y="109315"/>
                    <a:pt x="494290" y="109266"/>
                  </a:cubicBezTo>
                  <a:cubicBezTo>
                    <a:pt x="486706" y="109225"/>
                    <a:pt x="480520" y="115338"/>
                    <a:pt x="480471" y="122922"/>
                  </a:cubicBezTo>
                  <a:cubicBezTo>
                    <a:pt x="480430" y="130506"/>
                    <a:pt x="486543" y="136692"/>
                    <a:pt x="494127" y="136741"/>
                  </a:cubicBezTo>
                  <a:cubicBezTo>
                    <a:pt x="494184" y="136741"/>
                    <a:pt x="494232" y="136741"/>
                    <a:pt x="494290" y="136741"/>
                  </a:cubicBezTo>
                  <a:lnTo>
                    <a:pt x="494290" y="136741"/>
                  </a:lnTo>
                  <a:cubicBezTo>
                    <a:pt x="501743" y="136741"/>
                    <a:pt x="507783" y="130701"/>
                    <a:pt x="507783" y="123247"/>
                  </a:cubicBezTo>
                  <a:lnTo>
                    <a:pt x="507783" y="123247"/>
                  </a:lnTo>
                  <a:close/>
                  <a:moveTo>
                    <a:pt x="442917" y="279883"/>
                  </a:moveTo>
                  <a:cubicBezTo>
                    <a:pt x="442917" y="272300"/>
                    <a:pt x="436764" y="266146"/>
                    <a:pt x="429180" y="266146"/>
                  </a:cubicBezTo>
                  <a:cubicBezTo>
                    <a:pt x="421596" y="266146"/>
                    <a:pt x="415443" y="272300"/>
                    <a:pt x="415443" y="279883"/>
                  </a:cubicBezTo>
                  <a:cubicBezTo>
                    <a:pt x="415443" y="287467"/>
                    <a:pt x="421596" y="293620"/>
                    <a:pt x="429180" y="293620"/>
                  </a:cubicBezTo>
                  <a:lnTo>
                    <a:pt x="429180" y="293620"/>
                  </a:lnTo>
                  <a:cubicBezTo>
                    <a:pt x="436658" y="293669"/>
                    <a:pt x="442787" y="287687"/>
                    <a:pt x="442917" y="280209"/>
                  </a:cubicBezTo>
                  <a:lnTo>
                    <a:pt x="442917" y="280209"/>
                  </a:lnTo>
                  <a:close/>
                  <a:moveTo>
                    <a:pt x="483560" y="279883"/>
                  </a:moveTo>
                  <a:cubicBezTo>
                    <a:pt x="483560" y="272300"/>
                    <a:pt x="477406" y="266146"/>
                    <a:pt x="469823" y="266146"/>
                  </a:cubicBezTo>
                  <a:cubicBezTo>
                    <a:pt x="462239" y="266146"/>
                    <a:pt x="456086" y="272300"/>
                    <a:pt x="456086" y="279883"/>
                  </a:cubicBezTo>
                  <a:cubicBezTo>
                    <a:pt x="456086" y="287467"/>
                    <a:pt x="462239" y="293620"/>
                    <a:pt x="469823" y="293620"/>
                  </a:cubicBezTo>
                  <a:lnTo>
                    <a:pt x="469823" y="293620"/>
                  </a:lnTo>
                  <a:cubicBezTo>
                    <a:pt x="477317" y="293620"/>
                    <a:pt x="483397" y="287540"/>
                    <a:pt x="483397" y="280046"/>
                  </a:cubicBezTo>
                  <a:lnTo>
                    <a:pt x="483397" y="280046"/>
                  </a:lnTo>
                  <a:close/>
                  <a:moveTo>
                    <a:pt x="524202" y="279883"/>
                  </a:moveTo>
                  <a:cubicBezTo>
                    <a:pt x="524202" y="272300"/>
                    <a:pt x="518049" y="266146"/>
                    <a:pt x="510465" y="266146"/>
                  </a:cubicBezTo>
                  <a:cubicBezTo>
                    <a:pt x="502881" y="266146"/>
                    <a:pt x="496728" y="272300"/>
                    <a:pt x="496728" y="279883"/>
                  </a:cubicBezTo>
                  <a:cubicBezTo>
                    <a:pt x="496728" y="287467"/>
                    <a:pt x="502881" y="293620"/>
                    <a:pt x="510465" y="293620"/>
                  </a:cubicBezTo>
                  <a:lnTo>
                    <a:pt x="510465" y="293620"/>
                  </a:lnTo>
                  <a:cubicBezTo>
                    <a:pt x="517960" y="293620"/>
                    <a:pt x="524040" y="287540"/>
                    <a:pt x="524040" y="280046"/>
                  </a:cubicBezTo>
                  <a:lnTo>
                    <a:pt x="524040" y="280046"/>
                  </a:lnTo>
                  <a:close/>
                  <a:moveTo>
                    <a:pt x="564845" y="279883"/>
                  </a:moveTo>
                  <a:cubicBezTo>
                    <a:pt x="564845" y="272300"/>
                    <a:pt x="558691" y="266146"/>
                    <a:pt x="551108" y="266146"/>
                  </a:cubicBezTo>
                  <a:cubicBezTo>
                    <a:pt x="543524" y="266146"/>
                    <a:pt x="537371" y="272300"/>
                    <a:pt x="537371" y="279883"/>
                  </a:cubicBezTo>
                  <a:cubicBezTo>
                    <a:pt x="537371" y="287467"/>
                    <a:pt x="543524" y="293620"/>
                    <a:pt x="551108" y="293620"/>
                  </a:cubicBezTo>
                  <a:lnTo>
                    <a:pt x="551108" y="293620"/>
                  </a:lnTo>
                  <a:cubicBezTo>
                    <a:pt x="558602" y="293710"/>
                    <a:pt x="564756" y="287703"/>
                    <a:pt x="564845" y="280209"/>
                  </a:cubicBezTo>
                  <a:cubicBezTo>
                    <a:pt x="564845" y="280209"/>
                    <a:pt x="564845" y="280209"/>
                    <a:pt x="564845" y="280209"/>
                  </a:cubicBezTo>
                  <a:lnTo>
                    <a:pt x="564845" y="280209"/>
                  </a:lnTo>
                  <a:close/>
                  <a:moveTo>
                    <a:pt x="605487" y="279883"/>
                  </a:moveTo>
                  <a:cubicBezTo>
                    <a:pt x="605487" y="272300"/>
                    <a:pt x="599334" y="266146"/>
                    <a:pt x="591750" y="266146"/>
                  </a:cubicBezTo>
                  <a:cubicBezTo>
                    <a:pt x="584166" y="266146"/>
                    <a:pt x="578013" y="272300"/>
                    <a:pt x="578013" y="279883"/>
                  </a:cubicBezTo>
                  <a:cubicBezTo>
                    <a:pt x="578013" y="287467"/>
                    <a:pt x="584166" y="293620"/>
                    <a:pt x="591750" y="293620"/>
                  </a:cubicBezTo>
                  <a:lnTo>
                    <a:pt x="591750" y="293620"/>
                  </a:lnTo>
                  <a:cubicBezTo>
                    <a:pt x="599245" y="293620"/>
                    <a:pt x="605325" y="287540"/>
                    <a:pt x="605325" y="280046"/>
                  </a:cubicBezTo>
                  <a:lnTo>
                    <a:pt x="605325" y="280046"/>
                  </a:lnTo>
                  <a:close/>
                  <a:moveTo>
                    <a:pt x="646130" y="279883"/>
                  </a:moveTo>
                  <a:cubicBezTo>
                    <a:pt x="646130" y="272300"/>
                    <a:pt x="639976" y="266146"/>
                    <a:pt x="632393" y="266146"/>
                  </a:cubicBezTo>
                  <a:cubicBezTo>
                    <a:pt x="624809" y="266146"/>
                    <a:pt x="618656" y="272300"/>
                    <a:pt x="618656" y="279883"/>
                  </a:cubicBezTo>
                  <a:cubicBezTo>
                    <a:pt x="618656" y="287467"/>
                    <a:pt x="624809" y="293620"/>
                    <a:pt x="632393" y="293620"/>
                  </a:cubicBezTo>
                  <a:cubicBezTo>
                    <a:pt x="632417" y="293620"/>
                    <a:pt x="632450" y="293620"/>
                    <a:pt x="632474" y="293620"/>
                  </a:cubicBezTo>
                  <a:lnTo>
                    <a:pt x="632474" y="293620"/>
                  </a:lnTo>
                  <a:cubicBezTo>
                    <a:pt x="639928" y="293710"/>
                    <a:pt x="646041" y="287744"/>
                    <a:pt x="646130" y="280290"/>
                  </a:cubicBezTo>
                  <a:cubicBezTo>
                    <a:pt x="646130" y="280265"/>
                    <a:pt x="646130" y="280233"/>
                    <a:pt x="646130" y="280209"/>
                  </a:cubicBezTo>
                  <a:lnTo>
                    <a:pt x="646130" y="280209"/>
                  </a:lnTo>
                  <a:close/>
                  <a:moveTo>
                    <a:pt x="441617" y="392301"/>
                  </a:moveTo>
                  <a:cubicBezTo>
                    <a:pt x="441617" y="384717"/>
                    <a:pt x="435464" y="378563"/>
                    <a:pt x="427880" y="378563"/>
                  </a:cubicBezTo>
                  <a:cubicBezTo>
                    <a:pt x="420296" y="378563"/>
                    <a:pt x="414143" y="384717"/>
                    <a:pt x="414143" y="392301"/>
                  </a:cubicBezTo>
                  <a:cubicBezTo>
                    <a:pt x="414143" y="399884"/>
                    <a:pt x="420296" y="406038"/>
                    <a:pt x="427880" y="406038"/>
                  </a:cubicBezTo>
                  <a:lnTo>
                    <a:pt x="427880" y="406038"/>
                  </a:lnTo>
                  <a:cubicBezTo>
                    <a:pt x="435358" y="406086"/>
                    <a:pt x="441487" y="400104"/>
                    <a:pt x="441617" y="392626"/>
                  </a:cubicBezTo>
                  <a:lnTo>
                    <a:pt x="441617" y="392626"/>
                  </a:lnTo>
                  <a:close/>
                  <a:moveTo>
                    <a:pt x="482260" y="392301"/>
                  </a:moveTo>
                  <a:cubicBezTo>
                    <a:pt x="482260" y="384717"/>
                    <a:pt x="476106" y="378563"/>
                    <a:pt x="468522" y="378563"/>
                  </a:cubicBezTo>
                  <a:cubicBezTo>
                    <a:pt x="460938" y="378563"/>
                    <a:pt x="454785" y="384717"/>
                    <a:pt x="454785" y="392301"/>
                  </a:cubicBezTo>
                  <a:cubicBezTo>
                    <a:pt x="454785" y="399884"/>
                    <a:pt x="460938" y="406038"/>
                    <a:pt x="468522" y="406038"/>
                  </a:cubicBezTo>
                  <a:lnTo>
                    <a:pt x="468522" y="406038"/>
                  </a:lnTo>
                  <a:cubicBezTo>
                    <a:pt x="476017" y="406038"/>
                    <a:pt x="482097" y="399958"/>
                    <a:pt x="482097" y="392463"/>
                  </a:cubicBezTo>
                  <a:lnTo>
                    <a:pt x="482097" y="392463"/>
                  </a:lnTo>
                  <a:close/>
                  <a:moveTo>
                    <a:pt x="522902" y="392301"/>
                  </a:moveTo>
                  <a:cubicBezTo>
                    <a:pt x="522902" y="384717"/>
                    <a:pt x="516749" y="378563"/>
                    <a:pt x="509165" y="378563"/>
                  </a:cubicBezTo>
                  <a:cubicBezTo>
                    <a:pt x="501581" y="378563"/>
                    <a:pt x="495428" y="384717"/>
                    <a:pt x="495428" y="392301"/>
                  </a:cubicBezTo>
                  <a:cubicBezTo>
                    <a:pt x="495428" y="399884"/>
                    <a:pt x="501581" y="406038"/>
                    <a:pt x="509165" y="406038"/>
                  </a:cubicBezTo>
                  <a:lnTo>
                    <a:pt x="509165" y="406038"/>
                  </a:lnTo>
                  <a:cubicBezTo>
                    <a:pt x="516659" y="406038"/>
                    <a:pt x="522739" y="399958"/>
                    <a:pt x="522739" y="392463"/>
                  </a:cubicBezTo>
                  <a:lnTo>
                    <a:pt x="522739" y="392463"/>
                  </a:lnTo>
                  <a:close/>
                  <a:moveTo>
                    <a:pt x="563545" y="392301"/>
                  </a:moveTo>
                  <a:cubicBezTo>
                    <a:pt x="563545" y="384717"/>
                    <a:pt x="557391" y="378563"/>
                    <a:pt x="549807" y="378563"/>
                  </a:cubicBezTo>
                  <a:cubicBezTo>
                    <a:pt x="542223" y="378563"/>
                    <a:pt x="536070" y="384717"/>
                    <a:pt x="536070" y="392301"/>
                  </a:cubicBezTo>
                  <a:cubicBezTo>
                    <a:pt x="536070" y="399884"/>
                    <a:pt x="542223" y="406038"/>
                    <a:pt x="549807" y="406038"/>
                  </a:cubicBezTo>
                  <a:lnTo>
                    <a:pt x="549807" y="406038"/>
                  </a:lnTo>
                  <a:cubicBezTo>
                    <a:pt x="557302" y="406127"/>
                    <a:pt x="563455" y="400120"/>
                    <a:pt x="563545" y="392626"/>
                  </a:cubicBezTo>
                  <a:cubicBezTo>
                    <a:pt x="563545" y="392626"/>
                    <a:pt x="563545" y="392626"/>
                    <a:pt x="563545" y="392626"/>
                  </a:cubicBezTo>
                  <a:lnTo>
                    <a:pt x="563545" y="392626"/>
                  </a:lnTo>
                  <a:close/>
                  <a:moveTo>
                    <a:pt x="604187" y="392301"/>
                  </a:moveTo>
                  <a:cubicBezTo>
                    <a:pt x="604187" y="384717"/>
                    <a:pt x="598034" y="378563"/>
                    <a:pt x="590450" y="378563"/>
                  </a:cubicBezTo>
                  <a:cubicBezTo>
                    <a:pt x="582866" y="378563"/>
                    <a:pt x="576713" y="384717"/>
                    <a:pt x="576713" y="392301"/>
                  </a:cubicBezTo>
                  <a:cubicBezTo>
                    <a:pt x="576713" y="399884"/>
                    <a:pt x="582866" y="406038"/>
                    <a:pt x="590450" y="406038"/>
                  </a:cubicBezTo>
                  <a:lnTo>
                    <a:pt x="590450" y="406038"/>
                  </a:lnTo>
                  <a:cubicBezTo>
                    <a:pt x="597904" y="406038"/>
                    <a:pt x="603943" y="399998"/>
                    <a:pt x="603943" y="392544"/>
                  </a:cubicBezTo>
                  <a:cubicBezTo>
                    <a:pt x="603943" y="392520"/>
                    <a:pt x="603943" y="392488"/>
                    <a:pt x="603943" y="392463"/>
                  </a:cubicBezTo>
                  <a:lnTo>
                    <a:pt x="603943" y="392463"/>
                  </a:lnTo>
                  <a:close/>
                  <a:moveTo>
                    <a:pt x="644830" y="392301"/>
                  </a:moveTo>
                  <a:cubicBezTo>
                    <a:pt x="644830" y="384717"/>
                    <a:pt x="638676" y="378563"/>
                    <a:pt x="631092" y="378563"/>
                  </a:cubicBezTo>
                  <a:cubicBezTo>
                    <a:pt x="623508" y="378563"/>
                    <a:pt x="617355" y="384717"/>
                    <a:pt x="617355" y="392301"/>
                  </a:cubicBezTo>
                  <a:cubicBezTo>
                    <a:pt x="617355" y="399884"/>
                    <a:pt x="623508" y="406038"/>
                    <a:pt x="631092" y="406038"/>
                  </a:cubicBezTo>
                  <a:cubicBezTo>
                    <a:pt x="631117" y="406038"/>
                    <a:pt x="631149" y="406038"/>
                    <a:pt x="631173" y="406038"/>
                  </a:cubicBezTo>
                  <a:lnTo>
                    <a:pt x="631173" y="406038"/>
                  </a:lnTo>
                  <a:cubicBezTo>
                    <a:pt x="638627" y="406127"/>
                    <a:pt x="644740" y="400161"/>
                    <a:pt x="644830" y="392707"/>
                  </a:cubicBezTo>
                  <a:cubicBezTo>
                    <a:pt x="644830" y="392683"/>
                    <a:pt x="644830" y="392650"/>
                    <a:pt x="644830" y="392626"/>
                  </a:cubicBezTo>
                  <a:lnTo>
                    <a:pt x="644830" y="39262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0" name="Google Shape;80;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1" name="Google Shape;81;p9"/>
          <p:cNvSpPr txBox="1"/>
          <p:nvPr>
            <p:ph idx="1" type="subTitle"/>
          </p:nvPr>
        </p:nvSpPr>
        <p:spPr>
          <a:xfrm>
            <a:off x="4613788" y="1408725"/>
            <a:ext cx="3699300" cy="2715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 name="Google Shape;82;p9"/>
          <p:cNvSpPr txBox="1"/>
          <p:nvPr>
            <p:ph idx="2" type="subTitle"/>
          </p:nvPr>
        </p:nvSpPr>
        <p:spPr>
          <a:xfrm>
            <a:off x="830912" y="1408725"/>
            <a:ext cx="3699300" cy="2715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3" name="Shape 83"/>
        <p:cNvGrpSpPr/>
        <p:nvPr/>
      </p:nvGrpSpPr>
      <p:grpSpPr>
        <a:xfrm>
          <a:off x="0" y="0"/>
          <a:ext cx="0" cy="0"/>
          <a:chOff x="0" y="0"/>
          <a:chExt cx="0" cy="0"/>
        </a:xfrm>
      </p:grpSpPr>
      <p:sp>
        <p:nvSpPr>
          <p:cNvPr id="84" name="Google Shape;84;p10"/>
          <p:cNvSpPr/>
          <p:nvPr>
            <p:ph idx="2" type="pic"/>
          </p:nvPr>
        </p:nvSpPr>
        <p:spPr>
          <a:xfrm>
            <a:off x="-25" y="-13725"/>
            <a:ext cx="9144000" cy="5157300"/>
          </a:xfrm>
          <a:prstGeom prst="rect">
            <a:avLst/>
          </a:prstGeom>
          <a:noFill/>
          <a:ln>
            <a:noFill/>
          </a:ln>
        </p:spPr>
      </p:sp>
      <p:sp>
        <p:nvSpPr>
          <p:cNvPr id="85" name="Google Shape;85;p10"/>
          <p:cNvSpPr txBox="1"/>
          <p:nvPr>
            <p:ph type="title"/>
          </p:nvPr>
        </p:nvSpPr>
        <p:spPr>
          <a:xfrm>
            <a:off x="720000" y="3715800"/>
            <a:ext cx="7214100" cy="871500"/>
          </a:xfrm>
          <a:prstGeom prst="rect">
            <a:avLst/>
          </a:prstGeom>
          <a:solidFill>
            <a:schemeClr val="lt1"/>
          </a:solidFill>
        </p:spPr>
        <p:txBody>
          <a:bodyPr anchorCtr="0" anchor="ctr" bIns="91425" lIns="91425" spcFirstLastPara="1" rIns="91425" wrap="square" tIns="91425">
            <a:noAutofit/>
          </a:bodyPr>
          <a:lstStyle>
            <a:lvl1pPr lvl="0" rtl="0">
              <a:lnSpc>
                <a:spcPct val="115000"/>
              </a:lnSpc>
              <a:spcBef>
                <a:spcPts val="0"/>
              </a:spcBef>
              <a:spcAft>
                <a:spcPts val="0"/>
              </a:spcAft>
              <a:buSzPts val="2800"/>
              <a:buNone/>
              <a:defRPr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Titillium Web"/>
              <a:buNone/>
              <a:defRPr b="1" sz="2800">
                <a:solidFill>
                  <a:schemeClr val="dk1"/>
                </a:solidFill>
                <a:latin typeface="Titillium Web"/>
                <a:ea typeface="Titillium Web"/>
                <a:cs typeface="Titillium Web"/>
                <a:sym typeface="Titillium Web"/>
              </a:defRPr>
            </a:lvl1pPr>
            <a:lvl2pPr lvl="1"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1pPr>
            <a:lvl2pPr indent="-317500" lvl="1" marL="9144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2pPr>
            <a:lvl3pPr indent="-317500" lvl="2" marL="13716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3pPr>
            <a:lvl4pPr indent="-317500" lvl="3" marL="18288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4pPr>
            <a:lvl5pPr indent="-317500" lvl="4" marL="22860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5pPr>
            <a:lvl6pPr indent="-317500" lvl="5" marL="27432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6pPr>
            <a:lvl7pPr indent="-317500" lvl="6" marL="32004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7pPr>
            <a:lvl8pPr indent="-317500" lvl="7" marL="36576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8pPr>
            <a:lvl9pPr indent="-317500" lvl="8" marL="4114800">
              <a:lnSpc>
                <a:spcPct val="115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2024.rubyday.it/schedule#From-Data-to-Recommendations" TargetMode="External"/><Relationship Id="rId4" Type="http://schemas.openxmlformats.org/officeDocument/2006/relationships/hyperlink" Target="https://2024.rubyday.it/schedule#From-Data-to-Recommendations" TargetMode="External"/><Relationship Id="rId5" Type="http://schemas.openxmlformats.org/officeDocument/2006/relationships/hyperlink" Target="https://2024.rubyday.it/schedule#From-Data-to-Recommendation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2.jpg"/><Relationship Id="rId4" Type="http://schemas.openxmlformats.org/officeDocument/2006/relationships/hyperlink" Target="https://brandcdn.exacttarget.com/sites/exacttarget/files/deliverables/etmc-predictiveintelligencebenchmarkreport.pd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hyperlink" Target="https://www.youtube.com/watch?v=ErnWZxJova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2"/>
          <p:cNvSpPr txBox="1"/>
          <p:nvPr>
            <p:ph type="ctrTitle"/>
          </p:nvPr>
        </p:nvSpPr>
        <p:spPr>
          <a:xfrm>
            <a:off x="4642325" y="2444225"/>
            <a:ext cx="4322700" cy="14751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700">
                <a:solidFill>
                  <a:srgbClr val="5E4E9B"/>
                </a:solidFill>
                <a:uFill>
                  <a:noFill/>
                </a:uFill>
                <a:latin typeface="Calibri"/>
                <a:ea typeface="Calibri"/>
                <a:cs typeface="Calibri"/>
                <a:sym typeface="Calibri"/>
                <a:hlinkClick r:id="rId3">
                  <a:extLst>
                    <a:ext uri="{A12FA001-AC4F-418D-AE19-62706E023703}">
                      <ahyp:hlinkClr val="tx"/>
                    </a:ext>
                  </a:extLst>
                </a:hlinkClick>
              </a:rPr>
              <a:t>From Data to Recommendations:</a:t>
            </a:r>
            <a:r>
              <a:rPr lang="en" sz="2500">
                <a:solidFill>
                  <a:srgbClr val="5E4E9B"/>
                </a:solidFill>
                <a:uFill>
                  <a:noFill/>
                </a:uFill>
                <a:latin typeface="Calibri"/>
                <a:ea typeface="Calibri"/>
                <a:cs typeface="Calibri"/>
                <a:sym typeface="Calibri"/>
                <a:hlinkClick r:id="rId4">
                  <a:extLst>
                    <a:ext uri="{A12FA001-AC4F-418D-AE19-62706E023703}">
                      <ahyp:hlinkClr val="tx"/>
                    </a:ext>
                  </a:extLst>
                </a:hlinkClick>
              </a:rPr>
              <a:t> </a:t>
            </a:r>
            <a:r>
              <a:rPr lang="en" sz="2700">
                <a:uFill>
                  <a:noFill/>
                </a:uFill>
                <a:latin typeface="Calibri"/>
                <a:ea typeface="Calibri"/>
                <a:cs typeface="Calibri"/>
                <a:sym typeface="Calibri"/>
                <a:hlinkClick r:id="rId5"/>
              </a:rPr>
              <a:t>Building an Intelligent System with Ruby on Rails</a:t>
            </a:r>
            <a:endParaRPr sz="2700">
              <a:latin typeface="Calibri"/>
              <a:ea typeface="Calibri"/>
              <a:cs typeface="Calibri"/>
              <a:sym typeface="Calibri"/>
            </a:endParaRPr>
          </a:p>
          <a:p>
            <a:pPr indent="0" lvl="0" marL="0" rtl="0" algn="l">
              <a:lnSpc>
                <a:spcPct val="115000"/>
              </a:lnSpc>
              <a:spcBef>
                <a:spcPts val="0"/>
              </a:spcBef>
              <a:spcAft>
                <a:spcPts val="0"/>
              </a:spcAft>
              <a:buNone/>
            </a:pPr>
            <a:r>
              <a:t/>
            </a:r>
            <a:endParaRPr b="0" sz="2100">
              <a:solidFill>
                <a:srgbClr val="000000"/>
              </a:solidFill>
              <a:latin typeface="Calibri"/>
              <a:ea typeface="Calibri"/>
              <a:cs typeface="Calibri"/>
              <a:sym typeface="Calibri"/>
            </a:endParaRPr>
          </a:p>
          <a:p>
            <a:pPr indent="0" lvl="0" marL="0" rtl="0" algn="l">
              <a:spcBef>
                <a:spcPts val="0"/>
              </a:spcBef>
              <a:spcAft>
                <a:spcPts val="0"/>
              </a:spcAft>
              <a:buNone/>
            </a:pPr>
            <a:r>
              <a:t/>
            </a:r>
            <a:endParaRPr sz="2100">
              <a:latin typeface="Calibri"/>
              <a:ea typeface="Calibri"/>
              <a:cs typeface="Calibri"/>
              <a:sym typeface="Calibri"/>
            </a:endParaRPr>
          </a:p>
        </p:txBody>
      </p:sp>
      <p:sp>
        <p:nvSpPr>
          <p:cNvPr id="261" name="Google Shape;261;p22"/>
          <p:cNvSpPr txBox="1"/>
          <p:nvPr>
            <p:ph idx="1" type="subTitle"/>
          </p:nvPr>
        </p:nvSpPr>
        <p:spPr>
          <a:xfrm>
            <a:off x="6076975" y="3365250"/>
            <a:ext cx="2353800" cy="6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Rashmi Nagpal</a:t>
            </a:r>
            <a:endParaRPr/>
          </a:p>
        </p:txBody>
      </p:sp>
      <p:cxnSp>
        <p:nvCxnSpPr>
          <p:cNvPr id="262" name="Google Shape;262;p22"/>
          <p:cNvCxnSpPr/>
          <p:nvPr/>
        </p:nvCxnSpPr>
        <p:spPr>
          <a:xfrm rot="10800000">
            <a:off x="4778250" y="3526600"/>
            <a:ext cx="1117800" cy="0"/>
          </a:xfrm>
          <a:prstGeom prst="straightConnector1">
            <a:avLst/>
          </a:prstGeom>
          <a:noFill/>
          <a:ln cap="flat" cmpd="sng" w="9525">
            <a:solidFill>
              <a:schemeClr val="dk1"/>
            </a:solidFill>
            <a:prstDash val="solid"/>
            <a:round/>
            <a:headEnd len="med" w="med" type="none"/>
            <a:tailEnd len="med" w="med" type="none"/>
          </a:ln>
        </p:spPr>
      </p:cxnSp>
      <p:grpSp>
        <p:nvGrpSpPr>
          <p:cNvPr id="263" name="Google Shape;263;p22"/>
          <p:cNvGrpSpPr/>
          <p:nvPr/>
        </p:nvGrpSpPr>
        <p:grpSpPr>
          <a:xfrm>
            <a:off x="587976" y="828700"/>
            <a:ext cx="3619298" cy="3486308"/>
            <a:chOff x="3293879" y="729765"/>
            <a:chExt cx="5604363" cy="5398433"/>
          </a:xfrm>
        </p:grpSpPr>
        <p:sp>
          <p:nvSpPr>
            <p:cNvPr id="264" name="Google Shape;264;p22"/>
            <p:cNvSpPr/>
            <p:nvPr/>
          </p:nvSpPr>
          <p:spPr>
            <a:xfrm>
              <a:off x="4065754" y="5321919"/>
              <a:ext cx="1240564" cy="161190"/>
            </a:xfrm>
            <a:custGeom>
              <a:rect b="b" l="l" r="r" t="t"/>
              <a:pathLst>
                <a:path extrusionOk="0" h="161190" w="1240564">
                  <a:moveTo>
                    <a:pt x="8817" y="49081"/>
                  </a:moveTo>
                  <a:lnTo>
                    <a:pt x="1193683" y="167754"/>
                  </a:lnTo>
                  <a:cubicBezTo>
                    <a:pt x="1193683" y="167754"/>
                    <a:pt x="1148270" y="131249"/>
                    <a:pt x="1165958" y="127734"/>
                  </a:cubicBezTo>
                  <a:cubicBezTo>
                    <a:pt x="1199578" y="121212"/>
                    <a:pt x="1249381" y="116697"/>
                    <a:pt x="1249381" y="116697"/>
                  </a:cubicBezTo>
                  <a:lnTo>
                    <a:pt x="1144884" y="6564"/>
                  </a:lnTo>
                  <a:lnTo>
                    <a:pt x="8817" y="49081"/>
                  </a:ln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 name="Google Shape;265;p22"/>
            <p:cNvSpPr/>
            <p:nvPr/>
          </p:nvSpPr>
          <p:spPr>
            <a:xfrm>
              <a:off x="6150306" y="5800739"/>
              <a:ext cx="187543" cy="174762"/>
            </a:xfrm>
            <a:custGeom>
              <a:rect b="b" l="l" r="r" t="t"/>
              <a:pathLst>
                <a:path extrusionOk="0" h="174762" w="187543">
                  <a:moveTo>
                    <a:pt x="187544" y="174762"/>
                  </a:moveTo>
                  <a:lnTo>
                    <a:pt x="0" y="8387"/>
                  </a:lnTo>
                  <a:lnTo>
                    <a:pt x="187544" y="0"/>
                  </a:ln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22"/>
            <p:cNvSpPr/>
            <p:nvPr/>
          </p:nvSpPr>
          <p:spPr>
            <a:xfrm>
              <a:off x="3923107" y="729765"/>
              <a:ext cx="4521577" cy="3604533"/>
            </a:xfrm>
            <a:custGeom>
              <a:rect b="b" l="l" r="r" t="t"/>
              <a:pathLst>
                <a:path extrusionOk="0" h="3604533" w="4521577">
                  <a:moveTo>
                    <a:pt x="4271513" y="602470"/>
                  </a:moveTo>
                  <a:cubicBezTo>
                    <a:pt x="4271513" y="602470"/>
                    <a:pt x="3967812" y="40466"/>
                    <a:pt x="3316993" y="7728"/>
                  </a:cubicBezTo>
                  <a:cubicBezTo>
                    <a:pt x="2666173" y="-25010"/>
                    <a:pt x="2434600" y="641369"/>
                    <a:pt x="1960409" y="898398"/>
                  </a:cubicBezTo>
                  <a:cubicBezTo>
                    <a:pt x="1712151" y="1033129"/>
                    <a:pt x="1210109" y="807576"/>
                    <a:pt x="945304" y="884728"/>
                  </a:cubicBezTo>
                  <a:cubicBezTo>
                    <a:pt x="98651" y="1131731"/>
                    <a:pt x="-203552" y="2262260"/>
                    <a:pt x="160745" y="2859259"/>
                  </a:cubicBezTo>
                  <a:cubicBezTo>
                    <a:pt x="475996" y="3376853"/>
                    <a:pt x="1019806" y="3614325"/>
                    <a:pt x="1841743" y="3611064"/>
                  </a:cubicBezTo>
                  <a:cubicBezTo>
                    <a:pt x="2663681" y="3607803"/>
                    <a:pt x="3240978" y="3636148"/>
                    <a:pt x="3967585" y="3042288"/>
                  </a:cubicBezTo>
                  <a:cubicBezTo>
                    <a:pt x="4694193" y="2448428"/>
                    <a:pt x="4627286" y="1344990"/>
                    <a:pt x="4271513" y="60247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22"/>
            <p:cNvSpPr/>
            <p:nvPr/>
          </p:nvSpPr>
          <p:spPr>
            <a:xfrm>
              <a:off x="6612954" y="3302966"/>
              <a:ext cx="1861016" cy="1016496"/>
            </a:xfrm>
            <a:custGeom>
              <a:rect b="b" l="l" r="r" t="t"/>
              <a:pathLst>
                <a:path extrusionOk="0" h="1016496" w="1861016">
                  <a:moveTo>
                    <a:pt x="8817" y="491039"/>
                  </a:moveTo>
                  <a:lnTo>
                    <a:pt x="374881" y="491039"/>
                  </a:lnTo>
                  <a:lnTo>
                    <a:pt x="374881" y="1023060"/>
                  </a:lnTo>
                  <a:lnTo>
                    <a:pt x="8817" y="1023060"/>
                  </a:lnTo>
                  <a:close/>
                  <a:moveTo>
                    <a:pt x="517126" y="224972"/>
                  </a:moveTo>
                  <a:lnTo>
                    <a:pt x="883190" y="224972"/>
                  </a:lnTo>
                  <a:lnTo>
                    <a:pt x="883190" y="813940"/>
                  </a:lnTo>
                  <a:lnTo>
                    <a:pt x="517126" y="813940"/>
                  </a:lnTo>
                  <a:close/>
                  <a:moveTo>
                    <a:pt x="1025438" y="6564"/>
                  </a:moveTo>
                  <a:lnTo>
                    <a:pt x="1391503" y="6564"/>
                  </a:lnTo>
                  <a:lnTo>
                    <a:pt x="1391503" y="396078"/>
                  </a:lnTo>
                  <a:lnTo>
                    <a:pt x="1025438" y="396078"/>
                  </a:lnTo>
                  <a:close/>
                  <a:moveTo>
                    <a:pt x="1503768" y="224972"/>
                  </a:moveTo>
                  <a:lnTo>
                    <a:pt x="1869833" y="224972"/>
                  </a:lnTo>
                  <a:lnTo>
                    <a:pt x="1869833" y="813940"/>
                  </a:lnTo>
                  <a:lnTo>
                    <a:pt x="1503768" y="81394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22"/>
            <p:cNvSpPr/>
            <p:nvPr/>
          </p:nvSpPr>
          <p:spPr>
            <a:xfrm>
              <a:off x="6642310" y="3084562"/>
              <a:ext cx="1802920" cy="674656"/>
            </a:xfrm>
            <a:custGeom>
              <a:rect b="b" l="l" r="r" t="t"/>
              <a:pathLst>
                <a:path extrusionOk="0" h="674656" w="1802920">
                  <a:moveTo>
                    <a:pt x="790349" y="225721"/>
                  </a:moveTo>
                  <a:lnTo>
                    <a:pt x="561896" y="225721"/>
                  </a:lnTo>
                  <a:cubicBezTo>
                    <a:pt x="540073" y="225721"/>
                    <a:pt x="522381" y="243411"/>
                    <a:pt x="522377" y="265235"/>
                  </a:cubicBezTo>
                  <a:lnTo>
                    <a:pt x="522377" y="317797"/>
                  </a:lnTo>
                  <a:cubicBezTo>
                    <a:pt x="522377" y="339623"/>
                    <a:pt x="540069" y="357316"/>
                    <a:pt x="561896" y="357316"/>
                  </a:cubicBezTo>
                  <a:lnTo>
                    <a:pt x="646553" y="357316"/>
                  </a:lnTo>
                  <a:lnTo>
                    <a:pt x="676191" y="408494"/>
                  </a:lnTo>
                  <a:lnTo>
                    <a:pt x="705672" y="357312"/>
                  </a:lnTo>
                  <a:lnTo>
                    <a:pt x="790349" y="357312"/>
                  </a:lnTo>
                  <a:cubicBezTo>
                    <a:pt x="812172" y="357312"/>
                    <a:pt x="829864" y="339620"/>
                    <a:pt x="829864" y="317797"/>
                  </a:cubicBezTo>
                  <a:cubicBezTo>
                    <a:pt x="829864" y="317796"/>
                    <a:pt x="829864" y="317794"/>
                    <a:pt x="829864" y="317793"/>
                  </a:cubicBezTo>
                  <a:lnTo>
                    <a:pt x="829864" y="265235"/>
                  </a:lnTo>
                  <a:cubicBezTo>
                    <a:pt x="829864" y="243412"/>
                    <a:pt x="812172" y="225721"/>
                    <a:pt x="790349" y="225721"/>
                  </a:cubicBezTo>
                  <a:close/>
                  <a:moveTo>
                    <a:pt x="276644" y="498568"/>
                  </a:moveTo>
                  <a:lnTo>
                    <a:pt x="48331" y="498568"/>
                  </a:lnTo>
                  <a:cubicBezTo>
                    <a:pt x="26557" y="498568"/>
                    <a:pt x="8886" y="516183"/>
                    <a:pt x="8817" y="537957"/>
                  </a:cubicBezTo>
                  <a:lnTo>
                    <a:pt x="8817" y="590645"/>
                  </a:lnTo>
                  <a:cubicBezTo>
                    <a:pt x="8884" y="612421"/>
                    <a:pt x="26555" y="630038"/>
                    <a:pt x="48331" y="630038"/>
                  </a:cubicBezTo>
                  <a:lnTo>
                    <a:pt x="132883" y="630038"/>
                  </a:lnTo>
                  <a:lnTo>
                    <a:pt x="162485" y="681220"/>
                  </a:lnTo>
                  <a:lnTo>
                    <a:pt x="192092" y="630038"/>
                  </a:lnTo>
                  <a:lnTo>
                    <a:pt x="276644" y="630038"/>
                  </a:lnTo>
                  <a:cubicBezTo>
                    <a:pt x="298418" y="630034"/>
                    <a:pt x="316087" y="612419"/>
                    <a:pt x="316154" y="590645"/>
                  </a:cubicBezTo>
                  <a:lnTo>
                    <a:pt x="316154" y="537957"/>
                  </a:lnTo>
                  <a:cubicBezTo>
                    <a:pt x="316085" y="516185"/>
                    <a:pt x="298417" y="498570"/>
                    <a:pt x="276644" y="498568"/>
                  </a:cubicBezTo>
                  <a:close/>
                  <a:moveTo>
                    <a:pt x="1291008" y="6564"/>
                  </a:moveTo>
                  <a:lnTo>
                    <a:pt x="1062570" y="6564"/>
                  </a:lnTo>
                  <a:cubicBezTo>
                    <a:pt x="1040747" y="6564"/>
                    <a:pt x="1023055" y="24255"/>
                    <a:pt x="1023055" y="46078"/>
                  </a:cubicBezTo>
                  <a:cubicBezTo>
                    <a:pt x="1023055" y="46079"/>
                    <a:pt x="1023055" y="46081"/>
                    <a:pt x="1023055" y="46082"/>
                  </a:cubicBezTo>
                  <a:lnTo>
                    <a:pt x="1023055" y="98644"/>
                  </a:lnTo>
                  <a:cubicBezTo>
                    <a:pt x="1023055" y="120398"/>
                    <a:pt x="1040692" y="138033"/>
                    <a:pt x="1062445" y="138033"/>
                  </a:cubicBezTo>
                  <a:lnTo>
                    <a:pt x="1147247" y="138033"/>
                  </a:lnTo>
                  <a:lnTo>
                    <a:pt x="1176728" y="189216"/>
                  </a:lnTo>
                  <a:lnTo>
                    <a:pt x="1206331" y="138033"/>
                  </a:lnTo>
                  <a:lnTo>
                    <a:pt x="1291008" y="138033"/>
                  </a:lnTo>
                  <a:cubicBezTo>
                    <a:pt x="1312760" y="138105"/>
                    <a:pt x="1330452" y="120530"/>
                    <a:pt x="1330523" y="98778"/>
                  </a:cubicBezTo>
                  <a:cubicBezTo>
                    <a:pt x="1330523" y="98775"/>
                    <a:pt x="1330523" y="98772"/>
                    <a:pt x="1330523" y="98770"/>
                  </a:cubicBezTo>
                  <a:lnTo>
                    <a:pt x="1330523" y="46082"/>
                  </a:lnTo>
                  <a:cubicBezTo>
                    <a:pt x="1330526" y="24259"/>
                    <a:pt x="1312835" y="6566"/>
                    <a:pt x="1291012" y="6564"/>
                  </a:cubicBezTo>
                  <a:cubicBezTo>
                    <a:pt x="1291012" y="6564"/>
                    <a:pt x="1291008" y="6564"/>
                    <a:pt x="1291008" y="6564"/>
                  </a:cubicBezTo>
                  <a:close/>
                  <a:moveTo>
                    <a:pt x="1772097" y="222326"/>
                  </a:moveTo>
                  <a:lnTo>
                    <a:pt x="1543785" y="222326"/>
                  </a:lnTo>
                  <a:cubicBezTo>
                    <a:pt x="1521962" y="222326"/>
                    <a:pt x="1504270" y="240018"/>
                    <a:pt x="1504270" y="261841"/>
                  </a:cubicBezTo>
                  <a:cubicBezTo>
                    <a:pt x="1504270" y="261844"/>
                    <a:pt x="1504270" y="261846"/>
                    <a:pt x="1504270" y="261849"/>
                  </a:cubicBezTo>
                  <a:lnTo>
                    <a:pt x="1504270" y="314430"/>
                  </a:lnTo>
                  <a:cubicBezTo>
                    <a:pt x="1504266" y="336185"/>
                    <a:pt x="1521903" y="353821"/>
                    <a:pt x="1543655" y="353824"/>
                  </a:cubicBezTo>
                  <a:cubicBezTo>
                    <a:pt x="1543655" y="353824"/>
                    <a:pt x="1543659" y="353824"/>
                    <a:pt x="1543659" y="353824"/>
                  </a:cubicBezTo>
                  <a:lnTo>
                    <a:pt x="1628344" y="353824"/>
                  </a:lnTo>
                  <a:lnTo>
                    <a:pt x="1657947" y="405006"/>
                  </a:lnTo>
                  <a:lnTo>
                    <a:pt x="1687553" y="353824"/>
                  </a:lnTo>
                  <a:lnTo>
                    <a:pt x="1772105" y="353824"/>
                  </a:lnTo>
                  <a:cubicBezTo>
                    <a:pt x="1793928" y="353889"/>
                    <a:pt x="1811671" y="336252"/>
                    <a:pt x="1811737" y="314430"/>
                  </a:cubicBezTo>
                  <a:lnTo>
                    <a:pt x="1811737" y="314430"/>
                  </a:lnTo>
                  <a:lnTo>
                    <a:pt x="1811737" y="261849"/>
                  </a:lnTo>
                  <a:cubicBezTo>
                    <a:pt x="1811674" y="240001"/>
                    <a:pt x="1793943" y="222324"/>
                    <a:pt x="1772097" y="22232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22"/>
            <p:cNvSpPr/>
            <p:nvPr/>
          </p:nvSpPr>
          <p:spPr>
            <a:xfrm>
              <a:off x="6145665" y="1423521"/>
              <a:ext cx="355137" cy="318131"/>
            </a:xfrm>
            <a:custGeom>
              <a:rect b="b" l="l" r="r" t="t"/>
              <a:pathLst>
                <a:path extrusionOk="0" h="318131" w="355137">
                  <a:moveTo>
                    <a:pt x="8817" y="6564"/>
                  </a:moveTo>
                  <a:lnTo>
                    <a:pt x="363954" y="6564"/>
                  </a:lnTo>
                  <a:lnTo>
                    <a:pt x="363954" y="88356"/>
                  </a:lnTo>
                  <a:lnTo>
                    <a:pt x="8817" y="88356"/>
                  </a:lnTo>
                  <a:close/>
                  <a:moveTo>
                    <a:pt x="8817" y="124735"/>
                  </a:moveTo>
                  <a:lnTo>
                    <a:pt x="242146" y="124735"/>
                  </a:lnTo>
                  <a:lnTo>
                    <a:pt x="242146" y="206524"/>
                  </a:lnTo>
                  <a:lnTo>
                    <a:pt x="8817" y="206524"/>
                  </a:lnTo>
                  <a:close/>
                  <a:moveTo>
                    <a:pt x="8817" y="242907"/>
                  </a:moveTo>
                  <a:lnTo>
                    <a:pt x="143171" y="242907"/>
                  </a:lnTo>
                  <a:lnTo>
                    <a:pt x="143171" y="324695"/>
                  </a:lnTo>
                  <a:lnTo>
                    <a:pt x="8817" y="3246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22"/>
            <p:cNvSpPr/>
            <p:nvPr/>
          </p:nvSpPr>
          <p:spPr>
            <a:xfrm>
              <a:off x="5528967" y="2329245"/>
              <a:ext cx="468284" cy="246254"/>
            </a:xfrm>
            <a:custGeom>
              <a:rect b="b" l="l" r="r" t="t"/>
              <a:pathLst>
                <a:path extrusionOk="0" h="246254" w="468284">
                  <a:moveTo>
                    <a:pt x="8817" y="252819"/>
                  </a:moveTo>
                  <a:lnTo>
                    <a:pt x="8817" y="6564"/>
                  </a:lnTo>
                  <a:lnTo>
                    <a:pt x="129246" y="6564"/>
                  </a:lnTo>
                  <a:lnTo>
                    <a:pt x="129246" y="252819"/>
                  </a:lnTo>
                  <a:close/>
                  <a:moveTo>
                    <a:pt x="182811" y="252819"/>
                  </a:moveTo>
                  <a:lnTo>
                    <a:pt x="182811" y="91115"/>
                  </a:lnTo>
                  <a:lnTo>
                    <a:pt x="303240" y="91115"/>
                  </a:lnTo>
                  <a:lnTo>
                    <a:pt x="303240" y="252819"/>
                  </a:lnTo>
                  <a:close/>
                  <a:moveTo>
                    <a:pt x="356680" y="252693"/>
                  </a:moveTo>
                  <a:lnTo>
                    <a:pt x="356680" y="159609"/>
                  </a:lnTo>
                  <a:lnTo>
                    <a:pt x="477101" y="159609"/>
                  </a:lnTo>
                  <a:lnTo>
                    <a:pt x="477101" y="252693"/>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22"/>
            <p:cNvSpPr/>
            <p:nvPr/>
          </p:nvSpPr>
          <p:spPr>
            <a:xfrm>
              <a:off x="5349795" y="1256134"/>
              <a:ext cx="1762700" cy="1505675"/>
            </a:xfrm>
            <a:custGeom>
              <a:rect b="b" l="l" r="r" t="t"/>
              <a:pathLst>
                <a:path extrusionOk="0" h="1505675" w="1762700">
                  <a:moveTo>
                    <a:pt x="1619596" y="1512238"/>
                  </a:moveTo>
                  <a:lnTo>
                    <a:pt x="160871" y="1512238"/>
                  </a:lnTo>
                  <a:cubicBezTo>
                    <a:pt x="120568" y="1512348"/>
                    <a:pt x="81889" y="1496346"/>
                    <a:pt x="53446" y="1467793"/>
                  </a:cubicBezTo>
                  <a:cubicBezTo>
                    <a:pt x="24815" y="1439359"/>
                    <a:pt x="8746" y="1400655"/>
                    <a:pt x="8817" y="1360306"/>
                  </a:cubicBezTo>
                  <a:lnTo>
                    <a:pt x="8817" y="158504"/>
                  </a:lnTo>
                  <a:cubicBezTo>
                    <a:pt x="8891" y="74697"/>
                    <a:pt x="77103" y="6564"/>
                    <a:pt x="160887" y="6564"/>
                  </a:cubicBezTo>
                  <a:lnTo>
                    <a:pt x="1619342" y="6564"/>
                  </a:lnTo>
                  <a:cubicBezTo>
                    <a:pt x="1703368" y="6564"/>
                    <a:pt x="1771517" y="74729"/>
                    <a:pt x="1771517" y="158504"/>
                  </a:cubicBezTo>
                  <a:lnTo>
                    <a:pt x="1771517" y="1360282"/>
                  </a:lnTo>
                  <a:cubicBezTo>
                    <a:pt x="1771459" y="1401126"/>
                    <a:pt x="1755581" y="1439257"/>
                    <a:pt x="1726837" y="1467903"/>
                  </a:cubicBezTo>
                  <a:cubicBezTo>
                    <a:pt x="1698427" y="1496381"/>
                    <a:pt x="1659823" y="1512340"/>
                    <a:pt x="1619596" y="1512238"/>
                  </a:cubicBezTo>
                  <a:close/>
                  <a:moveTo>
                    <a:pt x="161008" y="1498913"/>
                  </a:moveTo>
                  <a:lnTo>
                    <a:pt x="1619585" y="1498913"/>
                  </a:lnTo>
                  <a:cubicBezTo>
                    <a:pt x="1656286" y="1499015"/>
                    <a:pt x="1691509" y="1484454"/>
                    <a:pt x="1717431" y="1458473"/>
                  </a:cubicBezTo>
                  <a:cubicBezTo>
                    <a:pt x="1743552" y="1432582"/>
                    <a:pt x="1758229" y="1397316"/>
                    <a:pt x="1758192" y="1360537"/>
                  </a:cubicBezTo>
                  <a:lnTo>
                    <a:pt x="1758192" y="158504"/>
                  </a:lnTo>
                  <a:cubicBezTo>
                    <a:pt x="1758192" y="82077"/>
                    <a:pt x="1696008" y="19905"/>
                    <a:pt x="1619589" y="19905"/>
                  </a:cubicBezTo>
                  <a:lnTo>
                    <a:pt x="160898" y="19905"/>
                  </a:lnTo>
                  <a:cubicBezTo>
                    <a:pt x="84452" y="19905"/>
                    <a:pt x="22233" y="82054"/>
                    <a:pt x="22154" y="158508"/>
                  </a:cubicBezTo>
                  <a:lnTo>
                    <a:pt x="22154" y="1360282"/>
                  </a:lnTo>
                  <a:cubicBezTo>
                    <a:pt x="22229" y="1436709"/>
                    <a:pt x="84448" y="1498881"/>
                    <a:pt x="160898" y="149888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22"/>
            <p:cNvSpPr/>
            <p:nvPr/>
          </p:nvSpPr>
          <p:spPr>
            <a:xfrm>
              <a:off x="6421523" y="2335892"/>
              <a:ext cx="519980" cy="235727"/>
            </a:xfrm>
            <a:custGeom>
              <a:rect b="b" l="l" r="r" t="t"/>
              <a:pathLst>
                <a:path extrusionOk="0" h="235727" w="519980">
                  <a:moveTo>
                    <a:pt x="528797" y="19889"/>
                  </a:moveTo>
                  <a:lnTo>
                    <a:pt x="8817" y="19889"/>
                  </a:lnTo>
                  <a:lnTo>
                    <a:pt x="8817" y="6564"/>
                  </a:lnTo>
                  <a:lnTo>
                    <a:pt x="528797" y="6564"/>
                  </a:lnTo>
                  <a:close/>
                  <a:moveTo>
                    <a:pt x="528797" y="62116"/>
                  </a:moveTo>
                  <a:lnTo>
                    <a:pt x="8817" y="62116"/>
                  </a:lnTo>
                  <a:lnTo>
                    <a:pt x="8817" y="75442"/>
                  </a:lnTo>
                  <a:lnTo>
                    <a:pt x="528797" y="75442"/>
                  </a:lnTo>
                  <a:close/>
                  <a:moveTo>
                    <a:pt x="528797" y="117692"/>
                  </a:moveTo>
                  <a:lnTo>
                    <a:pt x="8817" y="117692"/>
                  </a:lnTo>
                  <a:lnTo>
                    <a:pt x="8817" y="131018"/>
                  </a:lnTo>
                  <a:lnTo>
                    <a:pt x="528797" y="131018"/>
                  </a:lnTo>
                  <a:close/>
                  <a:moveTo>
                    <a:pt x="528797" y="173390"/>
                  </a:moveTo>
                  <a:lnTo>
                    <a:pt x="8817" y="173390"/>
                  </a:lnTo>
                  <a:lnTo>
                    <a:pt x="8817" y="186715"/>
                  </a:lnTo>
                  <a:lnTo>
                    <a:pt x="528797" y="186715"/>
                  </a:lnTo>
                  <a:close/>
                  <a:moveTo>
                    <a:pt x="528797" y="228966"/>
                  </a:moveTo>
                  <a:lnTo>
                    <a:pt x="8817" y="228966"/>
                  </a:lnTo>
                  <a:lnTo>
                    <a:pt x="8817" y="242291"/>
                  </a:lnTo>
                  <a:lnTo>
                    <a:pt x="528797" y="2422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22"/>
            <p:cNvSpPr/>
            <p:nvPr/>
          </p:nvSpPr>
          <p:spPr>
            <a:xfrm>
              <a:off x="5513035" y="1429035"/>
              <a:ext cx="519980" cy="235727"/>
            </a:xfrm>
            <a:custGeom>
              <a:rect b="b" l="l" r="r" t="t"/>
              <a:pathLst>
                <a:path extrusionOk="0" h="235727" w="519980">
                  <a:moveTo>
                    <a:pt x="528797" y="19889"/>
                  </a:moveTo>
                  <a:lnTo>
                    <a:pt x="8817" y="19889"/>
                  </a:lnTo>
                  <a:lnTo>
                    <a:pt x="8817" y="6564"/>
                  </a:lnTo>
                  <a:lnTo>
                    <a:pt x="528797" y="6564"/>
                  </a:lnTo>
                  <a:close/>
                  <a:moveTo>
                    <a:pt x="528797" y="62116"/>
                  </a:moveTo>
                  <a:lnTo>
                    <a:pt x="8817" y="62116"/>
                  </a:lnTo>
                  <a:lnTo>
                    <a:pt x="8817" y="75442"/>
                  </a:lnTo>
                  <a:lnTo>
                    <a:pt x="528797" y="75442"/>
                  </a:lnTo>
                  <a:close/>
                  <a:moveTo>
                    <a:pt x="528797" y="117692"/>
                  </a:moveTo>
                  <a:lnTo>
                    <a:pt x="8817" y="117692"/>
                  </a:lnTo>
                  <a:lnTo>
                    <a:pt x="8817" y="131018"/>
                  </a:lnTo>
                  <a:lnTo>
                    <a:pt x="528797" y="131018"/>
                  </a:lnTo>
                  <a:close/>
                  <a:moveTo>
                    <a:pt x="528797" y="173268"/>
                  </a:moveTo>
                  <a:lnTo>
                    <a:pt x="8817" y="173268"/>
                  </a:lnTo>
                  <a:lnTo>
                    <a:pt x="8817" y="186594"/>
                  </a:lnTo>
                  <a:lnTo>
                    <a:pt x="528797" y="186594"/>
                  </a:lnTo>
                  <a:close/>
                  <a:moveTo>
                    <a:pt x="528797" y="228966"/>
                  </a:moveTo>
                  <a:lnTo>
                    <a:pt x="8817" y="228966"/>
                  </a:lnTo>
                  <a:lnTo>
                    <a:pt x="8817" y="242291"/>
                  </a:lnTo>
                  <a:lnTo>
                    <a:pt x="528797" y="2422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22"/>
            <p:cNvSpPr/>
            <p:nvPr/>
          </p:nvSpPr>
          <p:spPr>
            <a:xfrm>
              <a:off x="5548411" y="1645311"/>
              <a:ext cx="1427104" cy="624804"/>
            </a:xfrm>
            <a:custGeom>
              <a:rect b="b" l="l" r="r" t="t"/>
              <a:pathLst>
                <a:path extrusionOk="0" h="624804" w="1427104">
                  <a:moveTo>
                    <a:pt x="1336797" y="233998"/>
                  </a:moveTo>
                  <a:lnTo>
                    <a:pt x="1435921" y="286059"/>
                  </a:lnTo>
                  <a:lnTo>
                    <a:pt x="1424735" y="6564"/>
                  </a:lnTo>
                  <a:lnTo>
                    <a:pt x="1187894" y="155968"/>
                  </a:lnTo>
                  <a:lnTo>
                    <a:pt x="1286987" y="207899"/>
                  </a:lnTo>
                  <a:lnTo>
                    <a:pt x="1212480" y="349779"/>
                  </a:lnTo>
                  <a:lnTo>
                    <a:pt x="1212480" y="349779"/>
                  </a:lnTo>
                  <a:cubicBezTo>
                    <a:pt x="1199302" y="349830"/>
                    <a:pt x="1186511" y="354239"/>
                    <a:pt x="1176101" y="362321"/>
                  </a:cubicBezTo>
                  <a:lnTo>
                    <a:pt x="1044882" y="301356"/>
                  </a:lnTo>
                  <a:lnTo>
                    <a:pt x="1044882" y="301356"/>
                  </a:lnTo>
                  <a:cubicBezTo>
                    <a:pt x="1044880" y="267963"/>
                    <a:pt x="1017808" y="240892"/>
                    <a:pt x="984415" y="240896"/>
                  </a:cubicBezTo>
                  <a:cubicBezTo>
                    <a:pt x="951020" y="240896"/>
                    <a:pt x="923948" y="267967"/>
                    <a:pt x="923948" y="301364"/>
                  </a:cubicBezTo>
                  <a:cubicBezTo>
                    <a:pt x="923943" y="310025"/>
                    <a:pt x="925826" y="318585"/>
                    <a:pt x="929466" y="326447"/>
                  </a:cubicBezTo>
                  <a:lnTo>
                    <a:pt x="757486" y="512866"/>
                  </a:lnTo>
                  <a:cubicBezTo>
                    <a:pt x="752007" y="511114"/>
                    <a:pt x="746300" y="510189"/>
                    <a:pt x="740547" y="510122"/>
                  </a:cubicBezTo>
                  <a:cubicBezTo>
                    <a:pt x="737646" y="510220"/>
                    <a:pt x="734754" y="510514"/>
                    <a:pt x="731893" y="511000"/>
                  </a:cubicBezTo>
                  <a:lnTo>
                    <a:pt x="484638" y="198493"/>
                  </a:lnTo>
                  <a:cubicBezTo>
                    <a:pt x="488193" y="190611"/>
                    <a:pt x="489992" y="182055"/>
                    <a:pt x="489906" y="173409"/>
                  </a:cubicBezTo>
                  <a:cubicBezTo>
                    <a:pt x="489890" y="140017"/>
                    <a:pt x="462808" y="112958"/>
                    <a:pt x="429415" y="112969"/>
                  </a:cubicBezTo>
                  <a:cubicBezTo>
                    <a:pt x="396042" y="112985"/>
                    <a:pt x="368991" y="140036"/>
                    <a:pt x="368975" y="173409"/>
                  </a:cubicBezTo>
                  <a:cubicBezTo>
                    <a:pt x="369104" y="179637"/>
                    <a:pt x="370163" y="185810"/>
                    <a:pt x="372111" y="191724"/>
                  </a:cubicBezTo>
                  <a:lnTo>
                    <a:pt x="89731" y="479250"/>
                  </a:lnTo>
                  <a:cubicBezTo>
                    <a:pt x="83096" y="476824"/>
                    <a:pt x="76096" y="475550"/>
                    <a:pt x="69033" y="475487"/>
                  </a:cubicBezTo>
                  <a:cubicBezTo>
                    <a:pt x="35715" y="475566"/>
                    <a:pt x="8762" y="502629"/>
                    <a:pt x="8817" y="535947"/>
                  </a:cubicBezTo>
                  <a:cubicBezTo>
                    <a:pt x="8895" y="569269"/>
                    <a:pt x="35962" y="596222"/>
                    <a:pt x="69284" y="596163"/>
                  </a:cubicBezTo>
                  <a:cubicBezTo>
                    <a:pt x="102563" y="596085"/>
                    <a:pt x="129497" y="569085"/>
                    <a:pt x="129497" y="535806"/>
                  </a:cubicBezTo>
                  <a:cubicBezTo>
                    <a:pt x="129473" y="530805"/>
                    <a:pt x="128799" y="525831"/>
                    <a:pt x="127490" y="521006"/>
                  </a:cubicBezTo>
                  <a:lnTo>
                    <a:pt x="412252" y="230240"/>
                  </a:lnTo>
                  <a:cubicBezTo>
                    <a:pt x="417818" y="231984"/>
                    <a:pt x="423607" y="232905"/>
                    <a:pt x="429439" y="232983"/>
                  </a:cubicBezTo>
                  <a:cubicBezTo>
                    <a:pt x="433142" y="232975"/>
                    <a:pt x="436834" y="232638"/>
                    <a:pt x="440479" y="231980"/>
                  </a:cubicBezTo>
                  <a:lnTo>
                    <a:pt x="686480" y="543840"/>
                  </a:lnTo>
                  <a:cubicBezTo>
                    <a:pt x="671543" y="573710"/>
                    <a:pt x="683650" y="610030"/>
                    <a:pt x="713515" y="624966"/>
                  </a:cubicBezTo>
                  <a:cubicBezTo>
                    <a:pt x="713519" y="624966"/>
                    <a:pt x="713519" y="624970"/>
                    <a:pt x="713523" y="624970"/>
                  </a:cubicBezTo>
                  <a:cubicBezTo>
                    <a:pt x="743392" y="639907"/>
                    <a:pt x="779712" y="627800"/>
                    <a:pt x="794649" y="597935"/>
                  </a:cubicBezTo>
                  <a:cubicBezTo>
                    <a:pt x="794649" y="597931"/>
                    <a:pt x="794653" y="597931"/>
                    <a:pt x="794653" y="597927"/>
                  </a:cubicBezTo>
                  <a:cubicBezTo>
                    <a:pt x="801849" y="583535"/>
                    <a:pt x="803013" y="566870"/>
                    <a:pt x="797886" y="551620"/>
                  </a:cubicBezTo>
                  <a:lnTo>
                    <a:pt x="974256" y="360565"/>
                  </a:lnTo>
                  <a:cubicBezTo>
                    <a:pt x="977611" y="361165"/>
                    <a:pt x="981007" y="361502"/>
                    <a:pt x="984415" y="361576"/>
                  </a:cubicBezTo>
                  <a:cubicBezTo>
                    <a:pt x="996399" y="361592"/>
                    <a:pt x="1008111" y="358010"/>
                    <a:pt x="1018035" y="351292"/>
                  </a:cubicBezTo>
                  <a:lnTo>
                    <a:pt x="1152264" y="414001"/>
                  </a:lnTo>
                  <a:cubicBezTo>
                    <a:pt x="1154109" y="447276"/>
                    <a:pt x="1182575" y="472759"/>
                    <a:pt x="1215851" y="470925"/>
                  </a:cubicBezTo>
                  <a:cubicBezTo>
                    <a:pt x="1249119" y="469071"/>
                    <a:pt x="1274592" y="440609"/>
                    <a:pt x="1272760" y="407342"/>
                  </a:cubicBezTo>
                  <a:cubicBezTo>
                    <a:pt x="1272152" y="396243"/>
                    <a:pt x="1268490" y="385527"/>
                    <a:pt x="1262177" y="37637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22"/>
            <p:cNvSpPr/>
            <p:nvPr/>
          </p:nvSpPr>
          <p:spPr>
            <a:xfrm>
              <a:off x="3625669" y="1569662"/>
              <a:ext cx="1552283" cy="798337"/>
            </a:xfrm>
            <a:custGeom>
              <a:rect b="b" l="l" r="r" t="t"/>
              <a:pathLst>
                <a:path extrusionOk="0" h="798337" w="1552283">
                  <a:moveTo>
                    <a:pt x="1557549" y="496948"/>
                  </a:moveTo>
                  <a:cubicBezTo>
                    <a:pt x="1555331" y="495643"/>
                    <a:pt x="1552591" y="495600"/>
                    <a:pt x="1550334" y="496830"/>
                  </a:cubicBezTo>
                  <a:lnTo>
                    <a:pt x="1408799" y="574594"/>
                  </a:lnTo>
                  <a:lnTo>
                    <a:pt x="1242863" y="315252"/>
                  </a:lnTo>
                  <a:cubicBezTo>
                    <a:pt x="1241773" y="313563"/>
                    <a:pt x="1240037" y="312395"/>
                    <a:pt x="1238062" y="312022"/>
                  </a:cubicBezTo>
                  <a:cubicBezTo>
                    <a:pt x="1236082" y="311634"/>
                    <a:pt x="1234029" y="312101"/>
                    <a:pt x="1232414" y="313316"/>
                  </a:cubicBezTo>
                  <a:lnTo>
                    <a:pt x="959100" y="514326"/>
                  </a:lnTo>
                  <a:lnTo>
                    <a:pt x="704536" y="10560"/>
                  </a:lnTo>
                  <a:cubicBezTo>
                    <a:pt x="703611" y="8726"/>
                    <a:pt x="701957" y="7370"/>
                    <a:pt x="699978" y="6821"/>
                  </a:cubicBezTo>
                  <a:cubicBezTo>
                    <a:pt x="697995" y="6280"/>
                    <a:pt x="695874" y="6601"/>
                    <a:pt x="694134" y="7699"/>
                  </a:cubicBezTo>
                  <a:lnTo>
                    <a:pt x="12199" y="441243"/>
                  </a:lnTo>
                  <a:cubicBezTo>
                    <a:pt x="10098" y="442575"/>
                    <a:pt x="8824" y="444888"/>
                    <a:pt x="8817" y="447376"/>
                  </a:cubicBezTo>
                  <a:lnTo>
                    <a:pt x="8817" y="797623"/>
                  </a:lnTo>
                  <a:cubicBezTo>
                    <a:pt x="8817" y="801640"/>
                    <a:pt x="12074" y="804897"/>
                    <a:pt x="16091" y="804901"/>
                  </a:cubicBezTo>
                  <a:lnTo>
                    <a:pt x="1553822" y="804901"/>
                  </a:lnTo>
                  <a:cubicBezTo>
                    <a:pt x="1557839" y="804897"/>
                    <a:pt x="1561096" y="801640"/>
                    <a:pt x="1561100" y="797623"/>
                  </a:cubicBezTo>
                  <a:lnTo>
                    <a:pt x="1561100" y="503203"/>
                  </a:lnTo>
                  <a:cubicBezTo>
                    <a:pt x="1561100" y="500640"/>
                    <a:pt x="1559752" y="498265"/>
                    <a:pt x="1557549" y="49694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22"/>
            <p:cNvSpPr/>
            <p:nvPr/>
          </p:nvSpPr>
          <p:spPr>
            <a:xfrm>
              <a:off x="3632963" y="1845522"/>
              <a:ext cx="1537727" cy="736123"/>
            </a:xfrm>
            <a:custGeom>
              <a:rect b="b" l="l" r="r" t="t"/>
              <a:pathLst>
                <a:path extrusionOk="0" h="736123" w="1537727">
                  <a:moveTo>
                    <a:pt x="1419681" y="500533"/>
                  </a:moveTo>
                  <a:lnTo>
                    <a:pt x="1235402" y="220787"/>
                  </a:lnTo>
                  <a:lnTo>
                    <a:pt x="925670" y="345982"/>
                  </a:lnTo>
                  <a:lnTo>
                    <a:pt x="564257" y="0"/>
                  </a:lnTo>
                  <a:lnTo>
                    <a:pt x="0" y="227811"/>
                  </a:lnTo>
                  <a:lnTo>
                    <a:pt x="0" y="736123"/>
                  </a:lnTo>
                  <a:lnTo>
                    <a:pt x="1537727" y="736123"/>
                  </a:lnTo>
                  <a:lnTo>
                    <a:pt x="1537727" y="419493"/>
                  </a:lnTo>
                  <a:lnTo>
                    <a:pt x="1419681" y="50053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22"/>
            <p:cNvSpPr/>
            <p:nvPr/>
          </p:nvSpPr>
          <p:spPr>
            <a:xfrm>
              <a:off x="3625616" y="1830799"/>
              <a:ext cx="1548732" cy="748049"/>
            </a:xfrm>
            <a:custGeom>
              <a:rect b="b" l="l" r="r" t="t"/>
              <a:pathLst>
                <a:path extrusionOk="0" h="748049" w="1548732">
                  <a:moveTo>
                    <a:pt x="1557550" y="754614"/>
                  </a:moveTo>
                  <a:lnTo>
                    <a:pt x="8817" y="754614"/>
                  </a:lnTo>
                  <a:lnTo>
                    <a:pt x="8817" y="237094"/>
                  </a:lnTo>
                  <a:lnTo>
                    <a:pt x="12258" y="235711"/>
                  </a:lnTo>
                  <a:lnTo>
                    <a:pt x="579819" y="6564"/>
                  </a:lnTo>
                  <a:lnTo>
                    <a:pt x="582382" y="9025"/>
                  </a:lnTo>
                  <a:lnTo>
                    <a:pt x="941228" y="352546"/>
                  </a:lnTo>
                  <a:lnTo>
                    <a:pt x="1251846" y="226994"/>
                  </a:lnTo>
                  <a:lnTo>
                    <a:pt x="1435506" y="505819"/>
                  </a:lnTo>
                  <a:lnTo>
                    <a:pt x="1557550" y="422043"/>
                  </a:lnTo>
                  <a:close/>
                  <a:moveTo>
                    <a:pt x="19818" y="743612"/>
                  </a:moveTo>
                  <a:lnTo>
                    <a:pt x="1546536" y="743612"/>
                  </a:lnTo>
                  <a:lnTo>
                    <a:pt x="1546536" y="442929"/>
                  </a:lnTo>
                  <a:lnTo>
                    <a:pt x="1432484" y="521230"/>
                  </a:lnTo>
                  <a:lnTo>
                    <a:pt x="1247598" y="240567"/>
                  </a:lnTo>
                  <a:lnTo>
                    <a:pt x="938755" y="365409"/>
                  </a:lnTo>
                  <a:lnTo>
                    <a:pt x="936192" y="362948"/>
                  </a:lnTo>
                  <a:lnTo>
                    <a:pt x="577346" y="19427"/>
                  </a:lnTo>
                  <a:lnTo>
                    <a:pt x="19818" y="2445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22"/>
            <p:cNvSpPr/>
            <p:nvPr/>
          </p:nvSpPr>
          <p:spPr>
            <a:xfrm>
              <a:off x="4324426" y="1447228"/>
              <a:ext cx="215892" cy="109518"/>
            </a:xfrm>
            <a:custGeom>
              <a:rect b="b" l="l" r="r" t="t"/>
              <a:pathLst>
                <a:path extrusionOk="0" h="109518" w="215892">
                  <a:moveTo>
                    <a:pt x="191089" y="6565"/>
                  </a:moveTo>
                  <a:lnTo>
                    <a:pt x="67273" y="6565"/>
                  </a:lnTo>
                  <a:cubicBezTo>
                    <a:pt x="48778" y="6427"/>
                    <a:pt x="33669" y="21309"/>
                    <a:pt x="33532" y="39808"/>
                  </a:cubicBezTo>
                  <a:cubicBezTo>
                    <a:pt x="33438" y="52605"/>
                    <a:pt x="40641" y="64335"/>
                    <a:pt x="52094" y="70042"/>
                  </a:cubicBezTo>
                  <a:lnTo>
                    <a:pt x="8817" y="116082"/>
                  </a:lnTo>
                  <a:lnTo>
                    <a:pt x="87720" y="73805"/>
                  </a:lnTo>
                  <a:lnTo>
                    <a:pt x="191089" y="73805"/>
                  </a:lnTo>
                  <a:cubicBezTo>
                    <a:pt x="209654" y="73809"/>
                    <a:pt x="224705" y="58758"/>
                    <a:pt x="224709" y="40193"/>
                  </a:cubicBezTo>
                  <a:cubicBezTo>
                    <a:pt x="224709" y="40189"/>
                    <a:pt x="224709" y="40189"/>
                    <a:pt x="224709" y="40185"/>
                  </a:cubicBezTo>
                  <a:cubicBezTo>
                    <a:pt x="224709" y="21619"/>
                    <a:pt x="209658" y="6565"/>
                    <a:pt x="191089" y="65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22"/>
            <p:cNvSpPr/>
            <p:nvPr/>
          </p:nvSpPr>
          <p:spPr>
            <a:xfrm>
              <a:off x="4866731" y="1746547"/>
              <a:ext cx="215896" cy="109898"/>
            </a:xfrm>
            <a:custGeom>
              <a:rect b="b" l="l" r="r" t="t"/>
              <a:pathLst>
                <a:path extrusionOk="0" h="109898" w="215896">
                  <a:moveTo>
                    <a:pt x="191093" y="6565"/>
                  </a:moveTo>
                  <a:lnTo>
                    <a:pt x="67277" y="6565"/>
                  </a:lnTo>
                  <a:cubicBezTo>
                    <a:pt x="48778" y="6427"/>
                    <a:pt x="33673" y="21309"/>
                    <a:pt x="33532" y="39808"/>
                  </a:cubicBezTo>
                  <a:cubicBezTo>
                    <a:pt x="33532" y="39808"/>
                    <a:pt x="33532" y="39808"/>
                    <a:pt x="33532" y="39808"/>
                  </a:cubicBezTo>
                  <a:cubicBezTo>
                    <a:pt x="33438" y="52605"/>
                    <a:pt x="40642" y="64335"/>
                    <a:pt x="52098" y="70038"/>
                  </a:cubicBezTo>
                  <a:lnTo>
                    <a:pt x="8817" y="116462"/>
                  </a:lnTo>
                  <a:lnTo>
                    <a:pt x="87724" y="74059"/>
                  </a:lnTo>
                  <a:lnTo>
                    <a:pt x="191093" y="74059"/>
                  </a:lnTo>
                  <a:cubicBezTo>
                    <a:pt x="209658" y="74059"/>
                    <a:pt x="224709" y="59009"/>
                    <a:pt x="224713" y="40443"/>
                  </a:cubicBezTo>
                  <a:cubicBezTo>
                    <a:pt x="224713" y="21877"/>
                    <a:pt x="209658" y="6823"/>
                    <a:pt x="191093" y="6823"/>
                  </a:cubicBezTo>
                  <a:lnTo>
                    <a:pt x="191093" y="682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22"/>
            <p:cNvSpPr/>
            <p:nvPr/>
          </p:nvSpPr>
          <p:spPr>
            <a:xfrm>
              <a:off x="3542869" y="1256134"/>
              <a:ext cx="1762688" cy="1505675"/>
            </a:xfrm>
            <a:custGeom>
              <a:rect b="b" l="l" r="r" t="t"/>
              <a:pathLst>
                <a:path extrusionOk="0" h="1505675" w="1762688">
                  <a:moveTo>
                    <a:pt x="1619584" y="1512238"/>
                  </a:moveTo>
                  <a:lnTo>
                    <a:pt x="160749" y="1512238"/>
                  </a:lnTo>
                  <a:cubicBezTo>
                    <a:pt x="76966" y="1512238"/>
                    <a:pt x="8817" y="1444074"/>
                    <a:pt x="8817" y="1360298"/>
                  </a:cubicBezTo>
                  <a:lnTo>
                    <a:pt x="8817" y="158504"/>
                  </a:lnTo>
                  <a:cubicBezTo>
                    <a:pt x="8961" y="74556"/>
                    <a:pt x="77103" y="6564"/>
                    <a:pt x="160761" y="6564"/>
                  </a:cubicBezTo>
                  <a:lnTo>
                    <a:pt x="1619326" y="6564"/>
                  </a:lnTo>
                  <a:cubicBezTo>
                    <a:pt x="1703356" y="6564"/>
                    <a:pt x="1771505" y="74729"/>
                    <a:pt x="1771505" y="158504"/>
                  </a:cubicBezTo>
                  <a:lnTo>
                    <a:pt x="1771505" y="1360282"/>
                  </a:lnTo>
                  <a:cubicBezTo>
                    <a:pt x="1771443" y="1401126"/>
                    <a:pt x="1755569" y="1439257"/>
                    <a:pt x="1726825" y="1467903"/>
                  </a:cubicBezTo>
                  <a:cubicBezTo>
                    <a:pt x="1698414" y="1496381"/>
                    <a:pt x="1659812" y="1512340"/>
                    <a:pt x="1619584" y="1512238"/>
                  </a:cubicBezTo>
                  <a:close/>
                  <a:moveTo>
                    <a:pt x="160773" y="19921"/>
                  </a:moveTo>
                  <a:cubicBezTo>
                    <a:pt x="84440" y="19921"/>
                    <a:pt x="22291" y="81932"/>
                    <a:pt x="22146" y="158273"/>
                  </a:cubicBezTo>
                  <a:lnTo>
                    <a:pt x="22146" y="1360290"/>
                  </a:lnTo>
                  <a:cubicBezTo>
                    <a:pt x="22146" y="1436717"/>
                    <a:pt x="84330" y="1498889"/>
                    <a:pt x="160749" y="1498889"/>
                  </a:cubicBezTo>
                  <a:lnTo>
                    <a:pt x="1619573" y="1498889"/>
                  </a:lnTo>
                  <a:cubicBezTo>
                    <a:pt x="1656273" y="1498995"/>
                    <a:pt x="1691496" y="1484443"/>
                    <a:pt x="1717419" y="1458465"/>
                  </a:cubicBezTo>
                  <a:cubicBezTo>
                    <a:pt x="1743541" y="1432574"/>
                    <a:pt x="1758219" y="1397308"/>
                    <a:pt x="1758180" y="1360529"/>
                  </a:cubicBezTo>
                  <a:lnTo>
                    <a:pt x="1758180" y="158504"/>
                  </a:lnTo>
                  <a:cubicBezTo>
                    <a:pt x="1758180" y="82077"/>
                    <a:pt x="1695996" y="19905"/>
                    <a:pt x="1619577" y="19905"/>
                  </a:cubicBezTo>
                  <a:lnTo>
                    <a:pt x="160773" y="1990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22"/>
            <p:cNvSpPr/>
            <p:nvPr/>
          </p:nvSpPr>
          <p:spPr>
            <a:xfrm>
              <a:off x="3660304" y="1418371"/>
              <a:ext cx="100491" cy="450867"/>
            </a:xfrm>
            <a:custGeom>
              <a:rect b="b" l="l" r="r" t="t"/>
              <a:pathLst>
                <a:path extrusionOk="0" h="450867" w="100491">
                  <a:moveTo>
                    <a:pt x="109308" y="19889"/>
                  </a:moveTo>
                  <a:lnTo>
                    <a:pt x="8817" y="19889"/>
                  </a:lnTo>
                  <a:lnTo>
                    <a:pt x="8817" y="6564"/>
                  </a:lnTo>
                  <a:lnTo>
                    <a:pt x="109308" y="6564"/>
                  </a:lnTo>
                  <a:close/>
                  <a:moveTo>
                    <a:pt x="109308" y="115936"/>
                  </a:moveTo>
                  <a:lnTo>
                    <a:pt x="8817" y="115936"/>
                  </a:lnTo>
                  <a:lnTo>
                    <a:pt x="8817" y="129262"/>
                  </a:lnTo>
                  <a:lnTo>
                    <a:pt x="109308" y="129262"/>
                  </a:lnTo>
                  <a:close/>
                  <a:moveTo>
                    <a:pt x="109308" y="225329"/>
                  </a:moveTo>
                  <a:lnTo>
                    <a:pt x="8817" y="225329"/>
                  </a:lnTo>
                  <a:lnTo>
                    <a:pt x="8817" y="238654"/>
                  </a:lnTo>
                  <a:lnTo>
                    <a:pt x="109308" y="238654"/>
                  </a:lnTo>
                  <a:close/>
                  <a:moveTo>
                    <a:pt x="109308" y="334721"/>
                  </a:moveTo>
                  <a:lnTo>
                    <a:pt x="8817" y="334721"/>
                  </a:lnTo>
                  <a:lnTo>
                    <a:pt x="8817" y="348047"/>
                  </a:lnTo>
                  <a:lnTo>
                    <a:pt x="109308" y="348047"/>
                  </a:lnTo>
                  <a:close/>
                  <a:moveTo>
                    <a:pt x="109308" y="444105"/>
                  </a:moveTo>
                  <a:lnTo>
                    <a:pt x="8817" y="444105"/>
                  </a:lnTo>
                  <a:lnTo>
                    <a:pt x="8817" y="457431"/>
                  </a:lnTo>
                  <a:lnTo>
                    <a:pt x="109308" y="4574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22"/>
            <p:cNvSpPr/>
            <p:nvPr/>
          </p:nvSpPr>
          <p:spPr>
            <a:xfrm>
              <a:off x="7276821" y="1573302"/>
              <a:ext cx="660853" cy="660857"/>
            </a:xfrm>
            <a:custGeom>
              <a:rect b="b" l="l" r="r" t="t"/>
              <a:pathLst>
                <a:path extrusionOk="0" h="660857" w="660853">
                  <a:moveTo>
                    <a:pt x="338742" y="6564"/>
                  </a:moveTo>
                  <a:cubicBezTo>
                    <a:pt x="156250" y="6842"/>
                    <a:pt x="8539" y="155004"/>
                    <a:pt x="8817" y="337496"/>
                  </a:cubicBezTo>
                  <a:cubicBezTo>
                    <a:pt x="9095" y="519987"/>
                    <a:pt x="157254" y="667695"/>
                    <a:pt x="339745" y="667420"/>
                  </a:cubicBezTo>
                  <a:cubicBezTo>
                    <a:pt x="522037" y="667142"/>
                    <a:pt x="669670" y="519270"/>
                    <a:pt x="669670" y="336994"/>
                  </a:cubicBezTo>
                  <a:cubicBezTo>
                    <a:pt x="669392" y="154420"/>
                    <a:pt x="521312" y="6564"/>
                    <a:pt x="338742" y="6564"/>
                  </a:cubicBezTo>
                  <a:close/>
                  <a:moveTo>
                    <a:pt x="338742" y="570323"/>
                  </a:moveTo>
                  <a:cubicBezTo>
                    <a:pt x="209796" y="569841"/>
                    <a:pt x="105679" y="464925"/>
                    <a:pt x="106165" y="335991"/>
                  </a:cubicBezTo>
                  <a:cubicBezTo>
                    <a:pt x="106651" y="207057"/>
                    <a:pt x="211564" y="102928"/>
                    <a:pt x="340498" y="103414"/>
                  </a:cubicBezTo>
                  <a:cubicBezTo>
                    <a:pt x="469138" y="103896"/>
                    <a:pt x="573145" y="208354"/>
                    <a:pt x="573074" y="337006"/>
                  </a:cubicBezTo>
                  <a:cubicBezTo>
                    <a:pt x="572800" y="466148"/>
                    <a:pt x="467884" y="570598"/>
                    <a:pt x="338742" y="5703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22"/>
            <p:cNvSpPr/>
            <p:nvPr/>
          </p:nvSpPr>
          <p:spPr>
            <a:xfrm>
              <a:off x="7270150" y="1566571"/>
              <a:ext cx="680127" cy="674277"/>
            </a:xfrm>
            <a:custGeom>
              <a:rect b="b" l="l" r="r" t="t"/>
              <a:pathLst>
                <a:path extrusionOk="0" h="674277" w="680127">
                  <a:moveTo>
                    <a:pt x="358413" y="6631"/>
                  </a:moveTo>
                  <a:cubicBezTo>
                    <a:pt x="354070" y="6537"/>
                    <a:pt x="349739" y="6545"/>
                    <a:pt x="345416" y="6631"/>
                  </a:cubicBezTo>
                  <a:lnTo>
                    <a:pt x="344119" y="6631"/>
                  </a:lnTo>
                  <a:cubicBezTo>
                    <a:pt x="252901" y="6631"/>
                    <a:pt x="164571" y="44425"/>
                    <a:pt x="101603" y="110442"/>
                  </a:cubicBezTo>
                  <a:cubicBezTo>
                    <a:pt x="100831" y="111293"/>
                    <a:pt x="100298" y="112335"/>
                    <a:pt x="100063" y="113460"/>
                  </a:cubicBezTo>
                  <a:cubicBezTo>
                    <a:pt x="43405" y="173888"/>
                    <a:pt x="8684" y="255069"/>
                    <a:pt x="8817" y="344254"/>
                  </a:cubicBezTo>
                  <a:cubicBezTo>
                    <a:pt x="9099" y="529955"/>
                    <a:pt x="160260" y="680841"/>
                    <a:pt x="345906" y="680841"/>
                  </a:cubicBezTo>
                  <a:lnTo>
                    <a:pt x="346420" y="680841"/>
                  </a:lnTo>
                  <a:cubicBezTo>
                    <a:pt x="347545" y="680841"/>
                    <a:pt x="348650" y="680763"/>
                    <a:pt x="349771" y="680751"/>
                  </a:cubicBezTo>
                  <a:cubicBezTo>
                    <a:pt x="350523" y="680751"/>
                    <a:pt x="351280" y="680775"/>
                    <a:pt x="352032" y="680775"/>
                  </a:cubicBezTo>
                  <a:cubicBezTo>
                    <a:pt x="439562" y="680775"/>
                    <a:pt x="522256" y="647496"/>
                    <a:pt x="585518" y="586640"/>
                  </a:cubicBezTo>
                  <a:cubicBezTo>
                    <a:pt x="650422" y="524221"/>
                    <a:pt x="687127" y="440269"/>
                    <a:pt x="688879" y="350246"/>
                  </a:cubicBezTo>
                  <a:cubicBezTo>
                    <a:pt x="692504" y="164388"/>
                    <a:pt x="544259" y="10249"/>
                    <a:pt x="358413" y="6631"/>
                  </a:cubicBezTo>
                  <a:close/>
                  <a:moveTo>
                    <a:pt x="186527" y="182636"/>
                  </a:moveTo>
                  <a:cubicBezTo>
                    <a:pt x="229318" y="140163"/>
                    <a:pt x="286015" y="116792"/>
                    <a:pt x="346263" y="116792"/>
                  </a:cubicBezTo>
                  <a:lnTo>
                    <a:pt x="347153" y="116792"/>
                  </a:lnTo>
                  <a:cubicBezTo>
                    <a:pt x="354443" y="116819"/>
                    <a:pt x="361635" y="117262"/>
                    <a:pt x="368748" y="117968"/>
                  </a:cubicBezTo>
                  <a:cubicBezTo>
                    <a:pt x="370359" y="118132"/>
                    <a:pt x="371954" y="118360"/>
                    <a:pt x="373557" y="118571"/>
                  </a:cubicBezTo>
                  <a:cubicBezTo>
                    <a:pt x="379217" y="119253"/>
                    <a:pt x="384829" y="120108"/>
                    <a:pt x="390355" y="121205"/>
                  </a:cubicBezTo>
                  <a:cubicBezTo>
                    <a:pt x="392609" y="121656"/>
                    <a:pt x="394831" y="122204"/>
                    <a:pt x="397065" y="122718"/>
                  </a:cubicBezTo>
                  <a:cubicBezTo>
                    <a:pt x="401972" y="123850"/>
                    <a:pt x="406840" y="125069"/>
                    <a:pt x="411626" y="126527"/>
                  </a:cubicBezTo>
                  <a:cubicBezTo>
                    <a:pt x="414130" y="127288"/>
                    <a:pt x="416595" y="128150"/>
                    <a:pt x="419072" y="128996"/>
                  </a:cubicBezTo>
                  <a:cubicBezTo>
                    <a:pt x="423478" y="130498"/>
                    <a:pt x="427844" y="132073"/>
                    <a:pt x="432124" y="133829"/>
                  </a:cubicBezTo>
                  <a:cubicBezTo>
                    <a:pt x="434867" y="134970"/>
                    <a:pt x="437583" y="136220"/>
                    <a:pt x="440291" y="137466"/>
                  </a:cubicBezTo>
                  <a:cubicBezTo>
                    <a:pt x="444078" y="139199"/>
                    <a:pt x="447836" y="140994"/>
                    <a:pt x="451509" y="142918"/>
                  </a:cubicBezTo>
                  <a:cubicBezTo>
                    <a:pt x="454754" y="144639"/>
                    <a:pt x="457932" y="146492"/>
                    <a:pt x="461099" y="148374"/>
                  </a:cubicBezTo>
                  <a:cubicBezTo>
                    <a:pt x="463976" y="150075"/>
                    <a:pt x="466845" y="151780"/>
                    <a:pt x="469639" y="153602"/>
                  </a:cubicBezTo>
                  <a:cubicBezTo>
                    <a:pt x="473676" y="156255"/>
                    <a:pt x="477623" y="159089"/>
                    <a:pt x="481511" y="162001"/>
                  </a:cubicBezTo>
                  <a:cubicBezTo>
                    <a:pt x="483212" y="163275"/>
                    <a:pt x="484940" y="164513"/>
                    <a:pt x="486606" y="165834"/>
                  </a:cubicBezTo>
                  <a:cubicBezTo>
                    <a:pt x="491552" y="169777"/>
                    <a:pt x="496361" y="173943"/>
                    <a:pt x="501033" y="178329"/>
                  </a:cubicBezTo>
                  <a:cubicBezTo>
                    <a:pt x="501550" y="178811"/>
                    <a:pt x="502087" y="179274"/>
                    <a:pt x="502601" y="179760"/>
                  </a:cubicBezTo>
                  <a:cubicBezTo>
                    <a:pt x="592683" y="266224"/>
                    <a:pt x="595881" y="409824"/>
                    <a:pt x="509589" y="500172"/>
                  </a:cubicBezTo>
                  <a:cubicBezTo>
                    <a:pt x="466982" y="544801"/>
                    <a:pt x="407185" y="570399"/>
                    <a:pt x="345503" y="570399"/>
                  </a:cubicBezTo>
                  <a:lnTo>
                    <a:pt x="345440" y="570399"/>
                  </a:lnTo>
                  <a:cubicBezTo>
                    <a:pt x="284863" y="570171"/>
                    <a:pt x="227993" y="546369"/>
                    <a:pt x="185324" y="503378"/>
                  </a:cubicBezTo>
                  <a:cubicBezTo>
                    <a:pt x="142654" y="460387"/>
                    <a:pt x="119283" y="403345"/>
                    <a:pt x="119503" y="342764"/>
                  </a:cubicBezTo>
                  <a:cubicBezTo>
                    <a:pt x="119722" y="282183"/>
                    <a:pt x="143536" y="225306"/>
                    <a:pt x="186527" y="182636"/>
                  </a:cubicBezTo>
                  <a:close/>
                  <a:moveTo>
                    <a:pt x="22147" y="344210"/>
                  </a:moveTo>
                  <a:cubicBezTo>
                    <a:pt x="22025" y="259851"/>
                    <a:pt x="54375" y="182903"/>
                    <a:pt x="107345" y="125120"/>
                  </a:cubicBezTo>
                  <a:lnTo>
                    <a:pt x="167989" y="183169"/>
                  </a:lnTo>
                  <a:cubicBezTo>
                    <a:pt x="128403" y="227066"/>
                    <a:pt x="106388" y="283112"/>
                    <a:pt x="106173" y="342686"/>
                  </a:cubicBezTo>
                  <a:cubicBezTo>
                    <a:pt x="105930" y="406822"/>
                    <a:pt x="130673" y="467218"/>
                    <a:pt x="175855" y="512741"/>
                  </a:cubicBezTo>
                  <a:cubicBezTo>
                    <a:pt x="219477" y="556681"/>
                    <a:pt x="277118" y="581455"/>
                    <a:pt x="338754" y="583364"/>
                  </a:cubicBezTo>
                  <a:lnTo>
                    <a:pt x="338754" y="667288"/>
                  </a:lnTo>
                  <a:cubicBezTo>
                    <a:pt x="163767" y="663459"/>
                    <a:pt x="22425" y="520161"/>
                    <a:pt x="22147" y="34421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22"/>
            <p:cNvSpPr/>
            <p:nvPr/>
          </p:nvSpPr>
          <p:spPr>
            <a:xfrm>
              <a:off x="8092997" y="1573302"/>
              <a:ext cx="660853" cy="660857"/>
            </a:xfrm>
            <a:custGeom>
              <a:rect b="b" l="l" r="r" t="t"/>
              <a:pathLst>
                <a:path extrusionOk="0" h="660857" w="660853">
                  <a:moveTo>
                    <a:pt x="338742" y="6564"/>
                  </a:moveTo>
                  <a:cubicBezTo>
                    <a:pt x="156254" y="6842"/>
                    <a:pt x="8539" y="155004"/>
                    <a:pt x="8817" y="337496"/>
                  </a:cubicBezTo>
                  <a:cubicBezTo>
                    <a:pt x="9095" y="519987"/>
                    <a:pt x="157257" y="667695"/>
                    <a:pt x="339745" y="667420"/>
                  </a:cubicBezTo>
                  <a:cubicBezTo>
                    <a:pt x="522041" y="667142"/>
                    <a:pt x="669670" y="519270"/>
                    <a:pt x="669670" y="336994"/>
                  </a:cubicBezTo>
                  <a:cubicBezTo>
                    <a:pt x="669376" y="154420"/>
                    <a:pt x="521296" y="6564"/>
                    <a:pt x="338742" y="6564"/>
                  </a:cubicBezTo>
                  <a:close/>
                  <a:moveTo>
                    <a:pt x="338742" y="570331"/>
                  </a:moveTo>
                  <a:cubicBezTo>
                    <a:pt x="209796" y="570264"/>
                    <a:pt x="105342" y="465685"/>
                    <a:pt x="105413" y="336739"/>
                  </a:cubicBezTo>
                  <a:cubicBezTo>
                    <a:pt x="105483" y="207794"/>
                    <a:pt x="210059" y="103336"/>
                    <a:pt x="339004" y="103406"/>
                  </a:cubicBezTo>
                  <a:cubicBezTo>
                    <a:pt x="467950" y="103477"/>
                    <a:pt x="572404" y="208052"/>
                    <a:pt x="572337" y="336998"/>
                  </a:cubicBezTo>
                  <a:lnTo>
                    <a:pt x="572337" y="336998"/>
                  </a:lnTo>
                  <a:cubicBezTo>
                    <a:pt x="571961" y="465814"/>
                    <a:pt x="467542" y="570119"/>
                    <a:pt x="338742" y="57033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22"/>
            <p:cNvSpPr/>
            <p:nvPr/>
          </p:nvSpPr>
          <p:spPr>
            <a:xfrm>
              <a:off x="8086314" y="1566631"/>
              <a:ext cx="674438" cy="674202"/>
            </a:xfrm>
            <a:custGeom>
              <a:rect b="b" l="l" r="r" t="t"/>
              <a:pathLst>
                <a:path extrusionOk="0" h="674202" w="674438">
                  <a:moveTo>
                    <a:pt x="404489" y="675557"/>
                  </a:moveTo>
                  <a:cubicBezTo>
                    <a:pt x="407624" y="675012"/>
                    <a:pt x="410760" y="674495"/>
                    <a:pt x="413860" y="673864"/>
                  </a:cubicBezTo>
                  <a:cubicBezTo>
                    <a:pt x="414424" y="673750"/>
                    <a:pt x="414973" y="673609"/>
                    <a:pt x="415533" y="673492"/>
                  </a:cubicBezTo>
                  <a:cubicBezTo>
                    <a:pt x="478862" y="660327"/>
                    <a:pt x="537103" y="629184"/>
                    <a:pt x="584013" y="582489"/>
                  </a:cubicBezTo>
                  <a:cubicBezTo>
                    <a:pt x="647812" y="518996"/>
                    <a:pt x="683058" y="434448"/>
                    <a:pt x="683254" y="344437"/>
                  </a:cubicBezTo>
                  <a:cubicBezTo>
                    <a:pt x="683572" y="208131"/>
                    <a:pt x="602595" y="85907"/>
                    <a:pt x="476953" y="33063"/>
                  </a:cubicBezTo>
                  <a:cubicBezTo>
                    <a:pt x="476612" y="32961"/>
                    <a:pt x="476259" y="32890"/>
                    <a:pt x="475906" y="32851"/>
                  </a:cubicBezTo>
                  <a:cubicBezTo>
                    <a:pt x="434593" y="15457"/>
                    <a:pt x="390218" y="6521"/>
                    <a:pt x="345393" y="6564"/>
                  </a:cubicBezTo>
                  <a:lnTo>
                    <a:pt x="345393" y="6564"/>
                  </a:lnTo>
                  <a:cubicBezTo>
                    <a:pt x="159515" y="6854"/>
                    <a:pt x="8523" y="158301"/>
                    <a:pt x="8817" y="344174"/>
                  </a:cubicBezTo>
                  <a:cubicBezTo>
                    <a:pt x="8954" y="434209"/>
                    <a:pt x="44138" y="518816"/>
                    <a:pt x="107901" y="582391"/>
                  </a:cubicBezTo>
                  <a:cubicBezTo>
                    <a:pt x="171555" y="645841"/>
                    <a:pt x="256052" y="680766"/>
                    <a:pt x="345895" y="680766"/>
                  </a:cubicBezTo>
                  <a:lnTo>
                    <a:pt x="346424" y="680766"/>
                  </a:lnTo>
                  <a:cubicBezTo>
                    <a:pt x="362603" y="680727"/>
                    <a:pt x="378758" y="679524"/>
                    <a:pt x="394765" y="677168"/>
                  </a:cubicBezTo>
                  <a:cubicBezTo>
                    <a:pt x="395282" y="677097"/>
                    <a:pt x="395803" y="677047"/>
                    <a:pt x="396332" y="676968"/>
                  </a:cubicBezTo>
                  <a:cubicBezTo>
                    <a:pt x="399060" y="676553"/>
                    <a:pt x="401768" y="676035"/>
                    <a:pt x="404489" y="675557"/>
                  </a:cubicBezTo>
                  <a:close/>
                  <a:moveTo>
                    <a:pt x="434589" y="134945"/>
                  </a:moveTo>
                  <a:cubicBezTo>
                    <a:pt x="441091" y="137716"/>
                    <a:pt x="447421" y="140765"/>
                    <a:pt x="453574" y="144089"/>
                  </a:cubicBezTo>
                  <a:cubicBezTo>
                    <a:pt x="457736" y="146351"/>
                    <a:pt x="461762" y="148894"/>
                    <a:pt x="465791" y="151426"/>
                  </a:cubicBezTo>
                  <a:cubicBezTo>
                    <a:pt x="467750" y="152649"/>
                    <a:pt x="469796" y="153778"/>
                    <a:pt x="471713" y="155032"/>
                  </a:cubicBezTo>
                  <a:cubicBezTo>
                    <a:pt x="484023" y="163305"/>
                    <a:pt x="495503" y="172755"/>
                    <a:pt x="505987" y="183251"/>
                  </a:cubicBezTo>
                  <a:cubicBezTo>
                    <a:pt x="521128" y="198434"/>
                    <a:pt x="534050" y="215683"/>
                    <a:pt x="544365" y="234480"/>
                  </a:cubicBezTo>
                  <a:cubicBezTo>
                    <a:pt x="544851" y="235366"/>
                    <a:pt x="545427" y="236193"/>
                    <a:pt x="545902" y="237091"/>
                  </a:cubicBezTo>
                  <a:cubicBezTo>
                    <a:pt x="547646" y="240359"/>
                    <a:pt x="549068" y="243777"/>
                    <a:pt x="550644" y="247124"/>
                  </a:cubicBezTo>
                  <a:cubicBezTo>
                    <a:pt x="552286" y="250624"/>
                    <a:pt x="554050" y="254046"/>
                    <a:pt x="555524" y="257651"/>
                  </a:cubicBezTo>
                  <a:cubicBezTo>
                    <a:pt x="556923" y="261073"/>
                    <a:pt x="558024" y="264608"/>
                    <a:pt x="559255" y="268097"/>
                  </a:cubicBezTo>
                  <a:cubicBezTo>
                    <a:pt x="560450" y="271475"/>
                    <a:pt x="561771" y="274826"/>
                    <a:pt x="562802" y="278236"/>
                  </a:cubicBezTo>
                  <a:cubicBezTo>
                    <a:pt x="569143" y="299455"/>
                    <a:pt x="572353" y="321489"/>
                    <a:pt x="572326" y="343638"/>
                  </a:cubicBezTo>
                  <a:cubicBezTo>
                    <a:pt x="572016" y="460018"/>
                    <a:pt x="483428" y="556222"/>
                    <a:pt x="370265" y="568830"/>
                  </a:cubicBezTo>
                  <a:cubicBezTo>
                    <a:pt x="369250" y="568940"/>
                    <a:pt x="368247" y="569073"/>
                    <a:pt x="367231" y="569171"/>
                  </a:cubicBezTo>
                  <a:cubicBezTo>
                    <a:pt x="360039" y="569873"/>
                    <a:pt x="352765" y="570300"/>
                    <a:pt x="345393" y="570312"/>
                  </a:cubicBezTo>
                  <a:cubicBezTo>
                    <a:pt x="284828" y="570280"/>
                    <a:pt x="227884" y="546662"/>
                    <a:pt x="185093" y="503801"/>
                  </a:cubicBezTo>
                  <a:cubicBezTo>
                    <a:pt x="142301" y="460939"/>
                    <a:pt x="118707" y="403995"/>
                    <a:pt x="118742" y="343410"/>
                  </a:cubicBezTo>
                  <a:cubicBezTo>
                    <a:pt x="118778" y="282825"/>
                    <a:pt x="142403" y="225901"/>
                    <a:pt x="185253" y="183110"/>
                  </a:cubicBezTo>
                  <a:cubicBezTo>
                    <a:pt x="228103" y="140319"/>
                    <a:pt x="284996" y="116771"/>
                    <a:pt x="345526" y="116771"/>
                  </a:cubicBezTo>
                  <a:lnTo>
                    <a:pt x="345652" y="116771"/>
                  </a:lnTo>
                  <a:cubicBezTo>
                    <a:pt x="376222" y="116760"/>
                    <a:pt x="406476" y="122944"/>
                    <a:pt x="434589" y="134945"/>
                  </a:cubicBezTo>
                  <a:close/>
                  <a:moveTo>
                    <a:pt x="22147" y="344151"/>
                  </a:moveTo>
                  <a:cubicBezTo>
                    <a:pt x="21876" y="165634"/>
                    <a:pt x="166887" y="20180"/>
                    <a:pt x="345416" y="19905"/>
                  </a:cubicBezTo>
                  <a:cubicBezTo>
                    <a:pt x="386514" y="19890"/>
                    <a:pt x="427232" y="27740"/>
                    <a:pt x="465379" y="43029"/>
                  </a:cubicBezTo>
                  <a:lnTo>
                    <a:pt x="432962" y="119958"/>
                  </a:lnTo>
                  <a:cubicBezTo>
                    <a:pt x="405143" y="109050"/>
                    <a:pt x="375532" y="103434"/>
                    <a:pt x="345652" y="103403"/>
                  </a:cubicBezTo>
                  <a:lnTo>
                    <a:pt x="345526" y="103403"/>
                  </a:lnTo>
                  <a:cubicBezTo>
                    <a:pt x="281433" y="103403"/>
                    <a:pt x="221170" y="128345"/>
                    <a:pt x="175819" y="173645"/>
                  </a:cubicBezTo>
                  <a:cubicBezTo>
                    <a:pt x="130469" y="218944"/>
                    <a:pt x="105428" y="279263"/>
                    <a:pt x="105401" y="343402"/>
                  </a:cubicBezTo>
                  <a:cubicBezTo>
                    <a:pt x="105374" y="407542"/>
                    <a:pt x="130308" y="467857"/>
                    <a:pt x="175635" y="513231"/>
                  </a:cubicBezTo>
                  <a:cubicBezTo>
                    <a:pt x="219410" y="557053"/>
                    <a:pt x="277177" y="581650"/>
                    <a:pt x="338852" y="583332"/>
                  </a:cubicBezTo>
                  <a:lnTo>
                    <a:pt x="338852" y="667244"/>
                  </a:lnTo>
                  <a:cubicBezTo>
                    <a:pt x="255194" y="665469"/>
                    <a:pt x="176776" y="632210"/>
                    <a:pt x="117312" y="572937"/>
                  </a:cubicBezTo>
                  <a:cubicBezTo>
                    <a:pt x="56080" y="511886"/>
                    <a:pt x="22280" y="430635"/>
                    <a:pt x="22147" y="34415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22"/>
            <p:cNvSpPr/>
            <p:nvPr/>
          </p:nvSpPr>
          <p:spPr>
            <a:xfrm>
              <a:off x="7159516" y="1256150"/>
              <a:ext cx="1738725" cy="1505658"/>
            </a:xfrm>
            <a:custGeom>
              <a:rect b="b" l="l" r="r" t="t"/>
              <a:pathLst>
                <a:path extrusionOk="0" h="1505658" w="1738725">
                  <a:moveTo>
                    <a:pt x="1560242" y="1512223"/>
                  </a:moveTo>
                  <a:lnTo>
                    <a:pt x="196239" y="1512223"/>
                  </a:lnTo>
                  <a:cubicBezTo>
                    <a:pt x="93015" y="1512223"/>
                    <a:pt x="8950" y="1428286"/>
                    <a:pt x="8817" y="1325044"/>
                  </a:cubicBezTo>
                  <a:lnTo>
                    <a:pt x="8817" y="193876"/>
                  </a:lnTo>
                  <a:cubicBezTo>
                    <a:pt x="8840" y="143807"/>
                    <a:pt x="28366" y="96755"/>
                    <a:pt x="63797" y="61375"/>
                  </a:cubicBezTo>
                  <a:cubicBezTo>
                    <a:pt x="99228" y="25996"/>
                    <a:pt x="146232" y="6564"/>
                    <a:pt x="196270" y="6564"/>
                  </a:cubicBezTo>
                  <a:lnTo>
                    <a:pt x="1560109" y="6564"/>
                  </a:lnTo>
                  <a:cubicBezTo>
                    <a:pt x="1663406" y="6564"/>
                    <a:pt x="1747452" y="90563"/>
                    <a:pt x="1747543" y="193872"/>
                  </a:cubicBezTo>
                  <a:lnTo>
                    <a:pt x="1747543" y="1325036"/>
                  </a:lnTo>
                  <a:cubicBezTo>
                    <a:pt x="1747394" y="1428349"/>
                    <a:pt x="1663391" y="1512223"/>
                    <a:pt x="1560242" y="1512223"/>
                  </a:cubicBezTo>
                  <a:close/>
                  <a:moveTo>
                    <a:pt x="196368" y="1498897"/>
                  </a:moveTo>
                  <a:lnTo>
                    <a:pt x="1560230" y="1498897"/>
                  </a:lnTo>
                  <a:cubicBezTo>
                    <a:pt x="1656054" y="1498897"/>
                    <a:pt x="1734068" y="1421020"/>
                    <a:pt x="1734213" y="1325161"/>
                  </a:cubicBezTo>
                  <a:lnTo>
                    <a:pt x="1734213" y="193876"/>
                  </a:lnTo>
                  <a:cubicBezTo>
                    <a:pt x="1734139" y="97923"/>
                    <a:pt x="1656042" y="19905"/>
                    <a:pt x="1560109" y="19905"/>
                  </a:cubicBezTo>
                  <a:lnTo>
                    <a:pt x="196250" y="19905"/>
                  </a:lnTo>
                  <a:cubicBezTo>
                    <a:pt x="149783" y="19905"/>
                    <a:pt x="106106" y="37981"/>
                    <a:pt x="73219" y="70813"/>
                  </a:cubicBezTo>
                  <a:cubicBezTo>
                    <a:pt x="40332" y="103645"/>
                    <a:pt x="22181" y="147381"/>
                    <a:pt x="22142" y="193880"/>
                  </a:cubicBezTo>
                  <a:lnTo>
                    <a:pt x="22142" y="1325036"/>
                  </a:lnTo>
                  <a:cubicBezTo>
                    <a:pt x="22279" y="1420918"/>
                    <a:pt x="100364" y="1498881"/>
                    <a:pt x="196239" y="149888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22"/>
            <p:cNvSpPr/>
            <p:nvPr/>
          </p:nvSpPr>
          <p:spPr>
            <a:xfrm>
              <a:off x="7312699" y="1409321"/>
              <a:ext cx="1378532" cy="1162298"/>
            </a:xfrm>
            <a:custGeom>
              <a:rect b="b" l="l" r="r" t="t"/>
              <a:pathLst>
                <a:path extrusionOk="0" h="1162298" w="1378532">
                  <a:moveTo>
                    <a:pt x="528672" y="946461"/>
                  </a:moveTo>
                  <a:lnTo>
                    <a:pt x="8817" y="946461"/>
                  </a:lnTo>
                  <a:lnTo>
                    <a:pt x="8817" y="933135"/>
                  </a:lnTo>
                  <a:lnTo>
                    <a:pt x="528672" y="933135"/>
                  </a:lnTo>
                  <a:close/>
                  <a:moveTo>
                    <a:pt x="528672" y="988687"/>
                  </a:moveTo>
                  <a:lnTo>
                    <a:pt x="8817" y="988687"/>
                  </a:lnTo>
                  <a:lnTo>
                    <a:pt x="8817" y="1002013"/>
                  </a:lnTo>
                  <a:lnTo>
                    <a:pt x="528672" y="1002013"/>
                  </a:lnTo>
                  <a:close/>
                  <a:moveTo>
                    <a:pt x="528672" y="1044263"/>
                  </a:moveTo>
                  <a:lnTo>
                    <a:pt x="8817" y="1044263"/>
                  </a:lnTo>
                  <a:lnTo>
                    <a:pt x="8817" y="1057589"/>
                  </a:lnTo>
                  <a:lnTo>
                    <a:pt x="528672" y="1057589"/>
                  </a:lnTo>
                  <a:close/>
                  <a:moveTo>
                    <a:pt x="528672" y="1099961"/>
                  </a:moveTo>
                  <a:lnTo>
                    <a:pt x="8817" y="1099961"/>
                  </a:lnTo>
                  <a:lnTo>
                    <a:pt x="8817" y="1113287"/>
                  </a:lnTo>
                  <a:lnTo>
                    <a:pt x="528672" y="1113287"/>
                  </a:lnTo>
                  <a:close/>
                  <a:moveTo>
                    <a:pt x="528672" y="1155537"/>
                  </a:moveTo>
                  <a:lnTo>
                    <a:pt x="8817" y="1155537"/>
                  </a:lnTo>
                  <a:lnTo>
                    <a:pt x="8817" y="1168863"/>
                  </a:lnTo>
                  <a:lnTo>
                    <a:pt x="528672" y="1168863"/>
                  </a:lnTo>
                  <a:close/>
                  <a:moveTo>
                    <a:pt x="1387349" y="933119"/>
                  </a:moveTo>
                  <a:lnTo>
                    <a:pt x="867380" y="933119"/>
                  </a:lnTo>
                  <a:lnTo>
                    <a:pt x="867380" y="946445"/>
                  </a:lnTo>
                  <a:lnTo>
                    <a:pt x="1387349" y="946445"/>
                  </a:lnTo>
                  <a:close/>
                  <a:moveTo>
                    <a:pt x="1387349" y="988687"/>
                  </a:moveTo>
                  <a:lnTo>
                    <a:pt x="867380" y="988687"/>
                  </a:lnTo>
                  <a:lnTo>
                    <a:pt x="867380" y="1002013"/>
                  </a:lnTo>
                  <a:lnTo>
                    <a:pt x="1387349" y="1002013"/>
                  </a:lnTo>
                  <a:close/>
                  <a:moveTo>
                    <a:pt x="1387349" y="1044263"/>
                  </a:moveTo>
                  <a:lnTo>
                    <a:pt x="867380" y="1044263"/>
                  </a:lnTo>
                  <a:lnTo>
                    <a:pt x="867380" y="1057589"/>
                  </a:lnTo>
                  <a:lnTo>
                    <a:pt x="1387349" y="1057589"/>
                  </a:lnTo>
                  <a:close/>
                  <a:moveTo>
                    <a:pt x="1387349" y="1099961"/>
                  </a:moveTo>
                  <a:lnTo>
                    <a:pt x="867380" y="1099961"/>
                  </a:lnTo>
                  <a:lnTo>
                    <a:pt x="867380" y="1113287"/>
                  </a:lnTo>
                  <a:lnTo>
                    <a:pt x="1387349" y="1113287"/>
                  </a:lnTo>
                  <a:close/>
                  <a:moveTo>
                    <a:pt x="1387349" y="1155537"/>
                  </a:moveTo>
                  <a:lnTo>
                    <a:pt x="867380" y="1155537"/>
                  </a:lnTo>
                  <a:lnTo>
                    <a:pt x="867380" y="1168863"/>
                  </a:lnTo>
                  <a:lnTo>
                    <a:pt x="1387349" y="1168863"/>
                  </a:lnTo>
                  <a:close/>
                  <a:moveTo>
                    <a:pt x="967479" y="6564"/>
                  </a:moveTo>
                  <a:lnTo>
                    <a:pt x="447624" y="6564"/>
                  </a:lnTo>
                  <a:lnTo>
                    <a:pt x="447624" y="19889"/>
                  </a:lnTo>
                  <a:lnTo>
                    <a:pt x="967479" y="19889"/>
                  </a:lnTo>
                  <a:close/>
                  <a:moveTo>
                    <a:pt x="967479" y="62261"/>
                  </a:moveTo>
                  <a:lnTo>
                    <a:pt x="447624" y="62261"/>
                  </a:lnTo>
                  <a:lnTo>
                    <a:pt x="447624" y="75587"/>
                  </a:lnTo>
                  <a:lnTo>
                    <a:pt x="967479" y="7558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22"/>
            <p:cNvSpPr/>
            <p:nvPr/>
          </p:nvSpPr>
          <p:spPr>
            <a:xfrm>
              <a:off x="6227936" y="2835528"/>
              <a:ext cx="2670306" cy="2017483"/>
            </a:xfrm>
            <a:custGeom>
              <a:rect b="b" l="l" r="r" t="t"/>
              <a:pathLst>
                <a:path extrusionOk="0" h="2017483" w="2670306">
                  <a:moveTo>
                    <a:pt x="2480637" y="2024047"/>
                  </a:moveTo>
                  <a:lnTo>
                    <a:pt x="941518" y="2024047"/>
                  </a:lnTo>
                  <a:lnTo>
                    <a:pt x="941518" y="2010722"/>
                  </a:lnTo>
                  <a:lnTo>
                    <a:pt x="2480637" y="2010722"/>
                  </a:lnTo>
                  <a:cubicBezTo>
                    <a:pt x="2582598" y="2010722"/>
                    <a:pt x="2665648" y="1927808"/>
                    <a:pt x="2665793" y="1825827"/>
                  </a:cubicBezTo>
                  <a:lnTo>
                    <a:pt x="2665793" y="204921"/>
                  </a:lnTo>
                  <a:cubicBezTo>
                    <a:pt x="2665719" y="102881"/>
                    <a:pt x="2582661" y="19901"/>
                    <a:pt x="2480637" y="19901"/>
                  </a:cubicBezTo>
                  <a:lnTo>
                    <a:pt x="207299" y="19901"/>
                  </a:lnTo>
                  <a:cubicBezTo>
                    <a:pt x="105263" y="19901"/>
                    <a:pt x="22217" y="102877"/>
                    <a:pt x="22142" y="204925"/>
                  </a:cubicBezTo>
                  <a:lnTo>
                    <a:pt x="22142" y="1272976"/>
                  </a:lnTo>
                  <a:lnTo>
                    <a:pt x="8817" y="1272976"/>
                  </a:lnTo>
                  <a:lnTo>
                    <a:pt x="8817" y="204921"/>
                  </a:lnTo>
                  <a:cubicBezTo>
                    <a:pt x="8891" y="95521"/>
                    <a:pt x="97930" y="6564"/>
                    <a:pt x="207303" y="6564"/>
                  </a:cubicBezTo>
                  <a:lnTo>
                    <a:pt x="2480637" y="6564"/>
                  </a:lnTo>
                  <a:cubicBezTo>
                    <a:pt x="2590025" y="6564"/>
                    <a:pt x="2679048" y="95532"/>
                    <a:pt x="2679123" y="204913"/>
                  </a:cubicBezTo>
                  <a:lnTo>
                    <a:pt x="2679123" y="1825820"/>
                  </a:lnTo>
                  <a:cubicBezTo>
                    <a:pt x="2678974" y="1935149"/>
                    <a:pt x="2589939" y="2024047"/>
                    <a:pt x="2480637" y="20240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22"/>
            <p:cNvSpPr/>
            <p:nvPr/>
          </p:nvSpPr>
          <p:spPr>
            <a:xfrm>
              <a:off x="6605672" y="3295688"/>
              <a:ext cx="1875588" cy="1249456"/>
            </a:xfrm>
            <a:custGeom>
              <a:rect b="b" l="l" r="r" t="t"/>
              <a:pathLst>
                <a:path extrusionOk="0" h="1249456" w="1875588">
                  <a:moveTo>
                    <a:pt x="8817" y="491039"/>
                  </a:moveTo>
                  <a:lnTo>
                    <a:pt x="8817" y="1248742"/>
                  </a:lnTo>
                  <a:cubicBezTo>
                    <a:pt x="8817" y="1252764"/>
                    <a:pt x="12075" y="1256021"/>
                    <a:pt x="16095" y="1256021"/>
                  </a:cubicBezTo>
                  <a:lnTo>
                    <a:pt x="382160" y="1256021"/>
                  </a:lnTo>
                  <a:cubicBezTo>
                    <a:pt x="386177" y="1256024"/>
                    <a:pt x="389435" y="1252768"/>
                    <a:pt x="389438" y="1248750"/>
                  </a:cubicBezTo>
                  <a:cubicBezTo>
                    <a:pt x="389438" y="1248746"/>
                    <a:pt x="389438" y="1248746"/>
                    <a:pt x="389438" y="1248742"/>
                  </a:cubicBezTo>
                  <a:lnTo>
                    <a:pt x="389438" y="491039"/>
                  </a:lnTo>
                  <a:close/>
                  <a:moveTo>
                    <a:pt x="374881" y="505592"/>
                  </a:moveTo>
                  <a:lnTo>
                    <a:pt x="374881" y="1022942"/>
                  </a:lnTo>
                  <a:lnTo>
                    <a:pt x="23373" y="1022942"/>
                  </a:lnTo>
                  <a:lnTo>
                    <a:pt x="23373" y="505592"/>
                  </a:lnTo>
                  <a:close/>
                  <a:moveTo>
                    <a:pt x="517153" y="224968"/>
                  </a:moveTo>
                  <a:lnTo>
                    <a:pt x="517153" y="1248742"/>
                  </a:lnTo>
                  <a:cubicBezTo>
                    <a:pt x="517151" y="1252760"/>
                    <a:pt x="520406" y="1256017"/>
                    <a:pt x="524423" y="1256021"/>
                  </a:cubicBezTo>
                  <a:cubicBezTo>
                    <a:pt x="524424" y="1256021"/>
                    <a:pt x="524426" y="1256021"/>
                    <a:pt x="524427" y="1256021"/>
                  </a:cubicBezTo>
                  <a:lnTo>
                    <a:pt x="890492" y="1256021"/>
                  </a:lnTo>
                  <a:cubicBezTo>
                    <a:pt x="894509" y="1256021"/>
                    <a:pt x="897766" y="1252764"/>
                    <a:pt x="897766" y="1248746"/>
                  </a:cubicBezTo>
                  <a:cubicBezTo>
                    <a:pt x="897766" y="1248746"/>
                    <a:pt x="897766" y="1248742"/>
                    <a:pt x="897766" y="1248742"/>
                  </a:cubicBezTo>
                  <a:lnTo>
                    <a:pt x="897766" y="224968"/>
                  </a:lnTo>
                  <a:close/>
                  <a:moveTo>
                    <a:pt x="531705" y="239520"/>
                  </a:moveTo>
                  <a:lnTo>
                    <a:pt x="883202" y="239520"/>
                  </a:lnTo>
                  <a:lnTo>
                    <a:pt x="883202" y="813944"/>
                  </a:lnTo>
                  <a:lnTo>
                    <a:pt x="531690" y="813944"/>
                  </a:lnTo>
                  <a:close/>
                  <a:moveTo>
                    <a:pt x="1503784" y="224968"/>
                  </a:moveTo>
                  <a:lnTo>
                    <a:pt x="1503784" y="1248742"/>
                  </a:lnTo>
                  <a:cubicBezTo>
                    <a:pt x="1503780" y="1252760"/>
                    <a:pt x="1507037" y="1256017"/>
                    <a:pt x="1511054" y="1256021"/>
                  </a:cubicBezTo>
                  <a:cubicBezTo>
                    <a:pt x="1511058" y="1256021"/>
                    <a:pt x="1511058" y="1256021"/>
                    <a:pt x="1511062" y="1256021"/>
                  </a:cubicBezTo>
                  <a:lnTo>
                    <a:pt x="1877127" y="1256021"/>
                  </a:lnTo>
                  <a:cubicBezTo>
                    <a:pt x="1881148" y="1256021"/>
                    <a:pt x="1884405" y="1252764"/>
                    <a:pt x="1884405" y="1248742"/>
                  </a:cubicBezTo>
                  <a:lnTo>
                    <a:pt x="1884405" y="224968"/>
                  </a:lnTo>
                  <a:close/>
                  <a:moveTo>
                    <a:pt x="1518337" y="239520"/>
                  </a:moveTo>
                  <a:lnTo>
                    <a:pt x="1869845" y="239520"/>
                  </a:lnTo>
                  <a:lnTo>
                    <a:pt x="1869845" y="813944"/>
                  </a:lnTo>
                  <a:lnTo>
                    <a:pt x="1518321" y="813944"/>
                  </a:lnTo>
                  <a:close/>
                  <a:moveTo>
                    <a:pt x="1025442" y="6564"/>
                  </a:moveTo>
                  <a:lnTo>
                    <a:pt x="1025442" y="1248742"/>
                  </a:lnTo>
                  <a:cubicBezTo>
                    <a:pt x="1025438" y="1252760"/>
                    <a:pt x="1028695" y="1256017"/>
                    <a:pt x="1032713" y="1256021"/>
                  </a:cubicBezTo>
                  <a:cubicBezTo>
                    <a:pt x="1032713" y="1256021"/>
                    <a:pt x="1032717" y="1256021"/>
                    <a:pt x="1032717" y="1256021"/>
                  </a:cubicBezTo>
                  <a:lnTo>
                    <a:pt x="1398782" y="1256021"/>
                  </a:lnTo>
                  <a:cubicBezTo>
                    <a:pt x="1402799" y="1256021"/>
                    <a:pt x="1406056" y="1252764"/>
                    <a:pt x="1406056" y="1248746"/>
                  </a:cubicBezTo>
                  <a:cubicBezTo>
                    <a:pt x="1406056" y="1248746"/>
                    <a:pt x="1406056" y="1248742"/>
                    <a:pt x="1406056" y="1248742"/>
                  </a:cubicBezTo>
                  <a:lnTo>
                    <a:pt x="1406056" y="6564"/>
                  </a:lnTo>
                  <a:close/>
                  <a:moveTo>
                    <a:pt x="1391507" y="21116"/>
                  </a:moveTo>
                  <a:lnTo>
                    <a:pt x="1391507" y="395948"/>
                  </a:lnTo>
                  <a:lnTo>
                    <a:pt x="1039995" y="395948"/>
                  </a:lnTo>
                  <a:lnTo>
                    <a:pt x="1039995" y="2111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22"/>
            <p:cNvSpPr/>
            <p:nvPr/>
          </p:nvSpPr>
          <p:spPr>
            <a:xfrm>
              <a:off x="6625375" y="3003142"/>
              <a:ext cx="519976" cy="235727"/>
            </a:xfrm>
            <a:custGeom>
              <a:rect b="b" l="l" r="r" t="t"/>
              <a:pathLst>
                <a:path extrusionOk="0" h="235727" w="519976">
                  <a:moveTo>
                    <a:pt x="528793" y="19889"/>
                  </a:moveTo>
                  <a:lnTo>
                    <a:pt x="8817" y="19889"/>
                  </a:lnTo>
                  <a:lnTo>
                    <a:pt x="8817" y="6564"/>
                  </a:lnTo>
                  <a:lnTo>
                    <a:pt x="528793" y="6564"/>
                  </a:lnTo>
                  <a:close/>
                  <a:moveTo>
                    <a:pt x="528793" y="62120"/>
                  </a:moveTo>
                  <a:lnTo>
                    <a:pt x="8817" y="62120"/>
                  </a:lnTo>
                  <a:lnTo>
                    <a:pt x="8817" y="75446"/>
                  </a:lnTo>
                  <a:lnTo>
                    <a:pt x="528793" y="75446"/>
                  </a:lnTo>
                  <a:close/>
                  <a:moveTo>
                    <a:pt x="528793" y="117818"/>
                  </a:moveTo>
                  <a:lnTo>
                    <a:pt x="8817" y="117818"/>
                  </a:lnTo>
                  <a:lnTo>
                    <a:pt x="8817" y="131143"/>
                  </a:lnTo>
                  <a:lnTo>
                    <a:pt x="528793" y="131143"/>
                  </a:lnTo>
                  <a:close/>
                  <a:moveTo>
                    <a:pt x="528793" y="173394"/>
                  </a:moveTo>
                  <a:lnTo>
                    <a:pt x="8817" y="173394"/>
                  </a:lnTo>
                  <a:lnTo>
                    <a:pt x="8817" y="186719"/>
                  </a:lnTo>
                  <a:lnTo>
                    <a:pt x="528793" y="186719"/>
                  </a:lnTo>
                  <a:close/>
                  <a:moveTo>
                    <a:pt x="528793" y="228966"/>
                  </a:moveTo>
                  <a:lnTo>
                    <a:pt x="8817" y="228966"/>
                  </a:lnTo>
                  <a:lnTo>
                    <a:pt x="8817" y="242291"/>
                  </a:lnTo>
                  <a:lnTo>
                    <a:pt x="528793" y="2422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22"/>
            <p:cNvSpPr/>
            <p:nvPr/>
          </p:nvSpPr>
          <p:spPr>
            <a:xfrm>
              <a:off x="3293879" y="3896583"/>
              <a:ext cx="541427" cy="1494445"/>
            </a:xfrm>
            <a:custGeom>
              <a:rect b="b" l="l" r="r" t="t"/>
              <a:pathLst>
                <a:path extrusionOk="0" h="1494445" w="541427">
                  <a:moveTo>
                    <a:pt x="550244" y="6564"/>
                  </a:moveTo>
                  <a:cubicBezTo>
                    <a:pt x="543346" y="14841"/>
                    <a:pt x="536322" y="23625"/>
                    <a:pt x="528793" y="33658"/>
                  </a:cubicBezTo>
                  <a:cubicBezTo>
                    <a:pt x="435462" y="159104"/>
                    <a:pt x="484136" y="422545"/>
                    <a:pt x="427432" y="519764"/>
                  </a:cubicBezTo>
                  <a:cubicBezTo>
                    <a:pt x="370727" y="616983"/>
                    <a:pt x="228722" y="589136"/>
                    <a:pt x="200374" y="741931"/>
                  </a:cubicBezTo>
                  <a:cubicBezTo>
                    <a:pt x="172025" y="894726"/>
                    <a:pt x="187832" y="1054301"/>
                    <a:pt x="163869" y="1130818"/>
                  </a:cubicBezTo>
                  <a:cubicBezTo>
                    <a:pt x="139906" y="1207335"/>
                    <a:pt x="46325" y="1256264"/>
                    <a:pt x="30016" y="1346083"/>
                  </a:cubicBezTo>
                  <a:cubicBezTo>
                    <a:pt x="13708" y="1435902"/>
                    <a:pt x="8817" y="1501010"/>
                    <a:pt x="8817" y="1501010"/>
                  </a:cubicBezTo>
                  <a:lnTo>
                    <a:pt x="550244" y="148319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22"/>
            <p:cNvSpPr/>
            <p:nvPr/>
          </p:nvSpPr>
          <p:spPr>
            <a:xfrm>
              <a:off x="5205608" y="5380707"/>
              <a:ext cx="555979" cy="222304"/>
            </a:xfrm>
            <a:custGeom>
              <a:rect b="b" l="l" r="r" t="t"/>
              <a:pathLst>
                <a:path extrusionOk="0" h="222304" w="555979">
                  <a:moveTo>
                    <a:pt x="555980" y="0"/>
                  </a:moveTo>
                  <a:lnTo>
                    <a:pt x="0" y="64238"/>
                  </a:lnTo>
                  <a:lnTo>
                    <a:pt x="170734" y="222304"/>
                  </a:lnTo>
                  <a:lnTo>
                    <a:pt x="554098" y="189029"/>
                  </a:ln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22"/>
            <p:cNvSpPr/>
            <p:nvPr/>
          </p:nvSpPr>
          <p:spPr>
            <a:xfrm>
              <a:off x="5198603" y="5372789"/>
              <a:ext cx="568160" cy="234449"/>
            </a:xfrm>
            <a:custGeom>
              <a:rect b="b" l="l" r="r" t="t"/>
              <a:pathLst>
                <a:path extrusionOk="0" h="234449" w="568160">
                  <a:moveTo>
                    <a:pt x="185637" y="241012"/>
                  </a:moveTo>
                  <a:cubicBezTo>
                    <a:pt x="184109" y="241012"/>
                    <a:pt x="182635" y="240436"/>
                    <a:pt x="181510" y="239398"/>
                  </a:cubicBezTo>
                  <a:lnTo>
                    <a:pt x="10773" y="81331"/>
                  </a:lnTo>
                  <a:cubicBezTo>
                    <a:pt x="9025" y="79721"/>
                    <a:pt x="8378" y="77236"/>
                    <a:pt x="9119" y="74974"/>
                  </a:cubicBezTo>
                  <a:cubicBezTo>
                    <a:pt x="9860" y="72713"/>
                    <a:pt x="11851" y="71090"/>
                    <a:pt x="14214" y="70820"/>
                  </a:cubicBezTo>
                  <a:lnTo>
                    <a:pt x="570198" y="6598"/>
                  </a:lnTo>
                  <a:cubicBezTo>
                    <a:pt x="573525" y="6249"/>
                    <a:pt x="576519" y="8624"/>
                    <a:pt x="576935" y="11944"/>
                  </a:cubicBezTo>
                  <a:cubicBezTo>
                    <a:pt x="577327" y="15279"/>
                    <a:pt x="574936" y="18297"/>
                    <a:pt x="571605" y="18689"/>
                  </a:cubicBezTo>
                  <a:cubicBezTo>
                    <a:pt x="571601" y="18689"/>
                    <a:pt x="571597" y="18689"/>
                    <a:pt x="571593" y="18689"/>
                  </a:cubicBezTo>
                  <a:lnTo>
                    <a:pt x="28766" y="81398"/>
                  </a:lnTo>
                  <a:lnTo>
                    <a:pt x="187817" y="228643"/>
                  </a:lnTo>
                  <a:lnTo>
                    <a:pt x="568497" y="195635"/>
                  </a:lnTo>
                  <a:cubicBezTo>
                    <a:pt x="571777" y="195199"/>
                    <a:pt x="574768" y="197810"/>
                    <a:pt x="575085" y="201165"/>
                  </a:cubicBezTo>
                  <a:cubicBezTo>
                    <a:pt x="575371" y="204512"/>
                    <a:pt x="572894" y="207459"/>
                    <a:pt x="569547" y="207753"/>
                  </a:cubicBezTo>
                  <a:lnTo>
                    <a:pt x="186186" y="240993"/>
                  </a:lnTo>
                  <a:cubicBezTo>
                    <a:pt x="186002" y="241009"/>
                    <a:pt x="185822" y="241016"/>
                    <a:pt x="185637" y="2410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22"/>
            <p:cNvSpPr/>
            <p:nvPr/>
          </p:nvSpPr>
          <p:spPr>
            <a:xfrm>
              <a:off x="5382908" y="5422077"/>
              <a:ext cx="362232" cy="137102"/>
            </a:xfrm>
            <a:custGeom>
              <a:rect b="b" l="l" r="r" t="t"/>
              <a:pathLst>
                <a:path extrusionOk="0" h="137102" w="362232">
                  <a:moveTo>
                    <a:pt x="370643" y="98194"/>
                  </a:moveTo>
                  <a:cubicBezTo>
                    <a:pt x="370831" y="97853"/>
                    <a:pt x="370945" y="97477"/>
                    <a:pt x="370980" y="97089"/>
                  </a:cubicBezTo>
                  <a:cubicBezTo>
                    <a:pt x="370980" y="97022"/>
                    <a:pt x="371039" y="96979"/>
                    <a:pt x="371035" y="96912"/>
                  </a:cubicBezTo>
                  <a:cubicBezTo>
                    <a:pt x="371003" y="96575"/>
                    <a:pt x="370713" y="96364"/>
                    <a:pt x="370580" y="96062"/>
                  </a:cubicBezTo>
                  <a:cubicBezTo>
                    <a:pt x="370447" y="95760"/>
                    <a:pt x="370459" y="95364"/>
                    <a:pt x="370188" y="95094"/>
                  </a:cubicBezTo>
                  <a:lnTo>
                    <a:pt x="344713" y="68536"/>
                  </a:lnTo>
                  <a:lnTo>
                    <a:pt x="362742" y="66969"/>
                  </a:lnTo>
                  <a:cubicBezTo>
                    <a:pt x="364407" y="66831"/>
                    <a:pt x="365650" y="65366"/>
                    <a:pt x="365509" y="63700"/>
                  </a:cubicBezTo>
                  <a:cubicBezTo>
                    <a:pt x="365509" y="63692"/>
                    <a:pt x="365509" y="63688"/>
                    <a:pt x="365509" y="63680"/>
                  </a:cubicBezTo>
                  <a:cubicBezTo>
                    <a:pt x="365352" y="62015"/>
                    <a:pt x="363894" y="60780"/>
                    <a:pt x="362224" y="60906"/>
                  </a:cubicBezTo>
                  <a:lnTo>
                    <a:pt x="339277" y="62865"/>
                  </a:lnTo>
                  <a:lnTo>
                    <a:pt x="302098" y="24134"/>
                  </a:lnTo>
                  <a:lnTo>
                    <a:pt x="368334" y="16903"/>
                  </a:lnTo>
                  <a:cubicBezTo>
                    <a:pt x="370004" y="16719"/>
                    <a:pt x="371211" y="15218"/>
                    <a:pt x="371031" y="13544"/>
                  </a:cubicBezTo>
                  <a:cubicBezTo>
                    <a:pt x="370843" y="11875"/>
                    <a:pt x="369342" y="10671"/>
                    <a:pt x="367672" y="10852"/>
                  </a:cubicBezTo>
                  <a:lnTo>
                    <a:pt x="296787" y="18592"/>
                  </a:lnTo>
                  <a:lnTo>
                    <a:pt x="286146" y="7505"/>
                  </a:lnTo>
                  <a:cubicBezTo>
                    <a:pt x="284990" y="6290"/>
                    <a:pt x="283066" y="6246"/>
                    <a:pt x="281851" y="7403"/>
                  </a:cubicBezTo>
                  <a:cubicBezTo>
                    <a:pt x="281847" y="7407"/>
                    <a:pt x="281839" y="7415"/>
                    <a:pt x="281835" y="7418"/>
                  </a:cubicBezTo>
                  <a:cubicBezTo>
                    <a:pt x="280620" y="8579"/>
                    <a:pt x="280577" y="10503"/>
                    <a:pt x="281737" y="11718"/>
                  </a:cubicBezTo>
                  <a:cubicBezTo>
                    <a:pt x="281741" y="11722"/>
                    <a:pt x="281745" y="11726"/>
                    <a:pt x="281749" y="11730"/>
                  </a:cubicBezTo>
                  <a:lnTo>
                    <a:pt x="289144" y="19431"/>
                  </a:lnTo>
                  <a:lnTo>
                    <a:pt x="216566" y="27356"/>
                  </a:lnTo>
                  <a:lnTo>
                    <a:pt x="202719" y="13027"/>
                  </a:lnTo>
                  <a:cubicBezTo>
                    <a:pt x="201548" y="11824"/>
                    <a:pt x="199623" y="11788"/>
                    <a:pt x="198408" y="12953"/>
                  </a:cubicBezTo>
                  <a:cubicBezTo>
                    <a:pt x="197197" y="14124"/>
                    <a:pt x="197166" y="16053"/>
                    <a:pt x="198338" y="17264"/>
                  </a:cubicBezTo>
                  <a:lnTo>
                    <a:pt x="208920" y="28207"/>
                  </a:lnTo>
                  <a:lnTo>
                    <a:pt x="136252" y="36143"/>
                  </a:lnTo>
                  <a:lnTo>
                    <a:pt x="124697" y="24197"/>
                  </a:lnTo>
                  <a:cubicBezTo>
                    <a:pt x="123529" y="22986"/>
                    <a:pt x="121601" y="22955"/>
                    <a:pt x="120390" y="24123"/>
                  </a:cubicBezTo>
                  <a:cubicBezTo>
                    <a:pt x="120390" y="24123"/>
                    <a:pt x="120386" y="24126"/>
                    <a:pt x="120386" y="24126"/>
                  </a:cubicBezTo>
                  <a:cubicBezTo>
                    <a:pt x="119179" y="25291"/>
                    <a:pt x="119144" y="27215"/>
                    <a:pt x="120308" y="28422"/>
                  </a:cubicBezTo>
                  <a:cubicBezTo>
                    <a:pt x="120312" y="28426"/>
                    <a:pt x="120320" y="28434"/>
                    <a:pt x="120323" y="28438"/>
                  </a:cubicBezTo>
                  <a:lnTo>
                    <a:pt x="128597" y="36990"/>
                  </a:lnTo>
                  <a:lnTo>
                    <a:pt x="64367" y="44001"/>
                  </a:lnTo>
                  <a:lnTo>
                    <a:pt x="49599" y="27905"/>
                  </a:lnTo>
                  <a:cubicBezTo>
                    <a:pt x="48455" y="26674"/>
                    <a:pt x="46534" y="26592"/>
                    <a:pt x="45288" y="27720"/>
                  </a:cubicBezTo>
                  <a:cubicBezTo>
                    <a:pt x="44046" y="28857"/>
                    <a:pt x="43959" y="30781"/>
                    <a:pt x="45096" y="32024"/>
                  </a:cubicBezTo>
                  <a:cubicBezTo>
                    <a:pt x="45100" y="32024"/>
                    <a:pt x="45100" y="32028"/>
                    <a:pt x="45104" y="32032"/>
                  </a:cubicBezTo>
                  <a:lnTo>
                    <a:pt x="56862" y="44832"/>
                  </a:lnTo>
                  <a:lnTo>
                    <a:pt x="11531" y="49782"/>
                  </a:lnTo>
                  <a:cubicBezTo>
                    <a:pt x="9861" y="49967"/>
                    <a:pt x="8654" y="51472"/>
                    <a:pt x="8834" y="53141"/>
                  </a:cubicBezTo>
                  <a:cubicBezTo>
                    <a:pt x="9007" y="54682"/>
                    <a:pt x="10308" y="55849"/>
                    <a:pt x="11860" y="55853"/>
                  </a:cubicBezTo>
                  <a:cubicBezTo>
                    <a:pt x="11970" y="55853"/>
                    <a:pt x="12084" y="55846"/>
                    <a:pt x="12193" y="55834"/>
                  </a:cubicBezTo>
                  <a:lnTo>
                    <a:pt x="61969" y="50398"/>
                  </a:lnTo>
                  <a:lnTo>
                    <a:pt x="92857" y="84080"/>
                  </a:lnTo>
                  <a:lnTo>
                    <a:pt x="39456" y="88646"/>
                  </a:lnTo>
                  <a:cubicBezTo>
                    <a:pt x="37786" y="88791"/>
                    <a:pt x="36544" y="90261"/>
                    <a:pt x="36689" y="91931"/>
                  </a:cubicBezTo>
                  <a:cubicBezTo>
                    <a:pt x="36689" y="91935"/>
                    <a:pt x="36689" y="91935"/>
                    <a:pt x="36689" y="91935"/>
                  </a:cubicBezTo>
                  <a:cubicBezTo>
                    <a:pt x="36818" y="93510"/>
                    <a:pt x="38135" y="94721"/>
                    <a:pt x="39715" y="94725"/>
                  </a:cubicBezTo>
                  <a:cubicBezTo>
                    <a:pt x="39801" y="94725"/>
                    <a:pt x="39887" y="94725"/>
                    <a:pt x="39973" y="94725"/>
                  </a:cubicBezTo>
                  <a:lnTo>
                    <a:pt x="98058" y="89736"/>
                  </a:lnTo>
                  <a:lnTo>
                    <a:pt x="123306" y="117265"/>
                  </a:lnTo>
                  <a:lnTo>
                    <a:pt x="72802" y="122035"/>
                  </a:lnTo>
                  <a:cubicBezTo>
                    <a:pt x="71132" y="122188"/>
                    <a:pt x="69905" y="123666"/>
                    <a:pt x="70058" y="125331"/>
                  </a:cubicBezTo>
                  <a:cubicBezTo>
                    <a:pt x="70058" y="125335"/>
                    <a:pt x="70058" y="125343"/>
                    <a:pt x="70058" y="125347"/>
                  </a:cubicBezTo>
                  <a:cubicBezTo>
                    <a:pt x="70211" y="126903"/>
                    <a:pt x="71520" y="128091"/>
                    <a:pt x="73084" y="128091"/>
                  </a:cubicBezTo>
                  <a:cubicBezTo>
                    <a:pt x="73178" y="128094"/>
                    <a:pt x="73272" y="128094"/>
                    <a:pt x="73366" y="128091"/>
                  </a:cubicBezTo>
                  <a:lnTo>
                    <a:pt x="128460" y="122886"/>
                  </a:lnTo>
                  <a:lnTo>
                    <a:pt x="146614" y="142678"/>
                  </a:lnTo>
                  <a:cubicBezTo>
                    <a:pt x="147190" y="143305"/>
                    <a:pt x="148002" y="143666"/>
                    <a:pt x="148856" y="143666"/>
                  </a:cubicBezTo>
                  <a:cubicBezTo>
                    <a:pt x="149617" y="143662"/>
                    <a:pt x="150353" y="143376"/>
                    <a:pt x="150914" y="142862"/>
                  </a:cubicBezTo>
                  <a:cubicBezTo>
                    <a:pt x="152156" y="141734"/>
                    <a:pt x="152246" y="139813"/>
                    <a:pt x="151118" y="138571"/>
                  </a:cubicBezTo>
                  <a:cubicBezTo>
                    <a:pt x="151110" y="138563"/>
                    <a:pt x="151106" y="138559"/>
                    <a:pt x="151098" y="138551"/>
                  </a:cubicBezTo>
                  <a:lnTo>
                    <a:pt x="136060" y="122157"/>
                  </a:lnTo>
                  <a:lnTo>
                    <a:pt x="204730" y="115674"/>
                  </a:lnTo>
                  <a:lnTo>
                    <a:pt x="221191" y="132684"/>
                  </a:lnTo>
                  <a:cubicBezTo>
                    <a:pt x="221760" y="133280"/>
                    <a:pt x="222547" y="133617"/>
                    <a:pt x="223370" y="133617"/>
                  </a:cubicBezTo>
                  <a:cubicBezTo>
                    <a:pt x="224162" y="133613"/>
                    <a:pt x="224918" y="133307"/>
                    <a:pt x="225491" y="132758"/>
                  </a:cubicBezTo>
                  <a:cubicBezTo>
                    <a:pt x="226698" y="131590"/>
                    <a:pt x="226729" y="129666"/>
                    <a:pt x="225565" y="128459"/>
                  </a:cubicBezTo>
                  <a:cubicBezTo>
                    <a:pt x="225561" y="128455"/>
                    <a:pt x="225557" y="128451"/>
                    <a:pt x="225553" y="128447"/>
                  </a:cubicBezTo>
                  <a:lnTo>
                    <a:pt x="212479" y="114933"/>
                  </a:lnTo>
                  <a:lnTo>
                    <a:pt x="286025" y="107988"/>
                  </a:lnTo>
                  <a:lnTo>
                    <a:pt x="299092" y="121510"/>
                  </a:lnTo>
                  <a:cubicBezTo>
                    <a:pt x="299668" y="122106"/>
                    <a:pt x="300460" y="122443"/>
                    <a:pt x="301287" y="122443"/>
                  </a:cubicBezTo>
                  <a:cubicBezTo>
                    <a:pt x="302078" y="122443"/>
                    <a:pt x="302839" y="122133"/>
                    <a:pt x="303407" y="121584"/>
                  </a:cubicBezTo>
                  <a:cubicBezTo>
                    <a:pt x="304618" y="120412"/>
                    <a:pt x="304649" y="118484"/>
                    <a:pt x="303477" y="117273"/>
                  </a:cubicBezTo>
                  <a:lnTo>
                    <a:pt x="293785" y="107244"/>
                  </a:lnTo>
                  <a:lnTo>
                    <a:pt x="368299" y="100208"/>
                  </a:lnTo>
                  <a:cubicBezTo>
                    <a:pt x="368613" y="100181"/>
                    <a:pt x="368793" y="99914"/>
                    <a:pt x="369083" y="99817"/>
                  </a:cubicBezTo>
                  <a:cubicBezTo>
                    <a:pt x="369440" y="99675"/>
                    <a:pt x="369843" y="99675"/>
                    <a:pt x="370133" y="99389"/>
                  </a:cubicBezTo>
                  <a:cubicBezTo>
                    <a:pt x="370184" y="99346"/>
                    <a:pt x="370165" y="99272"/>
                    <a:pt x="370208" y="99221"/>
                  </a:cubicBezTo>
                  <a:cubicBezTo>
                    <a:pt x="370419" y="98911"/>
                    <a:pt x="370565" y="98562"/>
                    <a:pt x="370643" y="98194"/>
                  </a:cubicBezTo>
                  <a:close/>
                  <a:moveTo>
                    <a:pt x="294479" y="24997"/>
                  </a:moveTo>
                  <a:lnTo>
                    <a:pt x="331501" y="63563"/>
                  </a:lnTo>
                  <a:lnTo>
                    <a:pt x="257676" y="69904"/>
                  </a:lnTo>
                  <a:lnTo>
                    <a:pt x="221936" y="32918"/>
                  </a:lnTo>
                  <a:close/>
                  <a:moveTo>
                    <a:pt x="214274" y="33752"/>
                  </a:moveTo>
                  <a:lnTo>
                    <a:pt x="249857" y="70594"/>
                  </a:lnTo>
                  <a:lnTo>
                    <a:pt x="175715" y="76967"/>
                  </a:lnTo>
                  <a:lnTo>
                    <a:pt x="141617" y="41693"/>
                  </a:lnTo>
                  <a:close/>
                  <a:moveTo>
                    <a:pt x="69482" y="49563"/>
                  </a:moveTo>
                  <a:lnTo>
                    <a:pt x="133967" y="42508"/>
                  </a:lnTo>
                  <a:lnTo>
                    <a:pt x="167916" y="77602"/>
                  </a:lnTo>
                  <a:lnTo>
                    <a:pt x="100523" y="83391"/>
                  </a:lnTo>
                  <a:close/>
                  <a:moveTo>
                    <a:pt x="130894" y="116536"/>
                  </a:moveTo>
                  <a:lnTo>
                    <a:pt x="105700" y="89066"/>
                  </a:lnTo>
                  <a:lnTo>
                    <a:pt x="173356" y="83257"/>
                  </a:lnTo>
                  <a:lnTo>
                    <a:pt x="199302" y="110077"/>
                  </a:lnTo>
                  <a:close/>
                  <a:moveTo>
                    <a:pt x="207042" y="109344"/>
                  </a:moveTo>
                  <a:lnTo>
                    <a:pt x="181175" y="82583"/>
                  </a:lnTo>
                  <a:lnTo>
                    <a:pt x="255313" y="76214"/>
                  </a:lnTo>
                  <a:lnTo>
                    <a:pt x="280616" y="102399"/>
                  </a:lnTo>
                  <a:close/>
                  <a:moveTo>
                    <a:pt x="263112" y="75544"/>
                  </a:moveTo>
                  <a:lnTo>
                    <a:pt x="336901" y="69207"/>
                  </a:lnTo>
                  <a:lnTo>
                    <a:pt x="361440" y="94768"/>
                  </a:lnTo>
                  <a:lnTo>
                    <a:pt x="288357" y="10166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 name="Google Shape;295;p22"/>
            <p:cNvSpPr/>
            <p:nvPr/>
          </p:nvSpPr>
          <p:spPr>
            <a:xfrm>
              <a:off x="3753068" y="2876857"/>
              <a:ext cx="1556405" cy="2494226"/>
            </a:xfrm>
            <a:custGeom>
              <a:rect b="b" l="l" r="r" t="t"/>
              <a:pathLst>
                <a:path extrusionOk="0" h="2494226" w="1556405">
                  <a:moveTo>
                    <a:pt x="1447889" y="1192128"/>
                  </a:moveTo>
                  <a:cubicBezTo>
                    <a:pt x="1429574" y="1184352"/>
                    <a:pt x="1344771" y="854302"/>
                    <a:pt x="1344771" y="854302"/>
                  </a:cubicBezTo>
                  <a:lnTo>
                    <a:pt x="1301118" y="729859"/>
                  </a:lnTo>
                  <a:cubicBezTo>
                    <a:pt x="1301118" y="729859"/>
                    <a:pt x="1235509" y="505933"/>
                    <a:pt x="1210421" y="464286"/>
                  </a:cubicBezTo>
                  <a:cubicBezTo>
                    <a:pt x="1185333" y="422639"/>
                    <a:pt x="1084971" y="389035"/>
                    <a:pt x="1084971" y="389035"/>
                  </a:cubicBezTo>
                  <a:lnTo>
                    <a:pt x="1047346" y="368333"/>
                  </a:lnTo>
                  <a:lnTo>
                    <a:pt x="884266" y="280540"/>
                  </a:lnTo>
                  <a:lnTo>
                    <a:pt x="884266" y="281418"/>
                  </a:lnTo>
                  <a:lnTo>
                    <a:pt x="860805" y="232368"/>
                  </a:lnTo>
                  <a:lnTo>
                    <a:pt x="580056" y="6564"/>
                  </a:lnTo>
                  <a:cubicBezTo>
                    <a:pt x="580056" y="6564"/>
                    <a:pt x="585073" y="61007"/>
                    <a:pt x="592598" y="114702"/>
                  </a:cubicBezTo>
                  <a:cubicBezTo>
                    <a:pt x="591846" y="114702"/>
                    <a:pt x="534138" y="152327"/>
                    <a:pt x="513565" y="185328"/>
                  </a:cubicBezTo>
                  <a:cubicBezTo>
                    <a:pt x="509677" y="191473"/>
                    <a:pt x="506291" y="204646"/>
                    <a:pt x="490735" y="239144"/>
                  </a:cubicBezTo>
                  <a:cubicBezTo>
                    <a:pt x="428026" y="271510"/>
                    <a:pt x="191792" y="395325"/>
                    <a:pt x="113641" y="455663"/>
                  </a:cubicBezTo>
                  <a:cubicBezTo>
                    <a:pt x="21929" y="526290"/>
                    <a:pt x="5256" y="576218"/>
                    <a:pt x="9387" y="617868"/>
                  </a:cubicBezTo>
                  <a:lnTo>
                    <a:pt x="13651" y="684356"/>
                  </a:lnTo>
                  <a:cubicBezTo>
                    <a:pt x="13651" y="684356"/>
                    <a:pt x="52790" y="922706"/>
                    <a:pt x="93562" y="1040230"/>
                  </a:cubicBezTo>
                  <a:lnTo>
                    <a:pt x="88542" y="1037847"/>
                  </a:lnTo>
                  <a:lnTo>
                    <a:pt x="87182" y="2500790"/>
                  </a:lnTo>
                  <a:lnTo>
                    <a:pt x="1261744" y="2456258"/>
                  </a:lnTo>
                  <a:lnTo>
                    <a:pt x="1263626" y="1369508"/>
                  </a:lnTo>
                  <a:cubicBezTo>
                    <a:pt x="1303767" y="1356339"/>
                    <a:pt x="1345540" y="1340897"/>
                    <a:pt x="1370757" y="1329743"/>
                  </a:cubicBezTo>
                  <a:lnTo>
                    <a:pt x="1377028" y="1335387"/>
                  </a:lnTo>
                  <a:lnTo>
                    <a:pt x="1429966" y="1374153"/>
                  </a:lnTo>
                  <a:cubicBezTo>
                    <a:pt x="1447223" y="1387130"/>
                    <a:pt x="1469567" y="1391261"/>
                    <a:pt x="1490323" y="1385315"/>
                  </a:cubicBezTo>
                  <a:cubicBezTo>
                    <a:pt x="1512777" y="1378919"/>
                    <a:pt x="1498726" y="1352322"/>
                    <a:pt x="1482418" y="1343543"/>
                  </a:cubicBezTo>
                  <a:cubicBezTo>
                    <a:pt x="1470037" y="1335183"/>
                    <a:pt x="1458299" y="1325918"/>
                    <a:pt x="1447293" y="1315818"/>
                  </a:cubicBezTo>
                  <a:lnTo>
                    <a:pt x="1398368" y="1254853"/>
                  </a:lnTo>
                  <a:cubicBezTo>
                    <a:pt x="1427724" y="1260120"/>
                    <a:pt x="1474768" y="1268402"/>
                    <a:pt x="1494337" y="1271161"/>
                  </a:cubicBezTo>
                  <a:cubicBezTo>
                    <a:pt x="1523442" y="1275300"/>
                    <a:pt x="1560965" y="1283703"/>
                    <a:pt x="1565088" y="1246077"/>
                  </a:cubicBezTo>
                  <a:cubicBezTo>
                    <a:pt x="1569212" y="1208452"/>
                    <a:pt x="1477119" y="1204673"/>
                    <a:pt x="1447889" y="119212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22"/>
            <p:cNvSpPr/>
            <p:nvPr/>
          </p:nvSpPr>
          <p:spPr>
            <a:xfrm>
              <a:off x="4328106" y="2888082"/>
              <a:ext cx="229519" cy="505278"/>
            </a:xfrm>
            <a:custGeom>
              <a:rect b="b" l="l" r="r" t="t"/>
              <a:pathLst>
                <a:path extrusionOk="0" h="505278" w="229519">
                  <a:moveTo>
                    <a:pt x="8817" y="6564"/>
                  </a:moveTo>
                  <a:cubicBezTo>
                    <a:pt x="8817" y="6564"/>
                    <a:pt x="13092" y="115129"/>
                    <a:pt x="35648" y="217733"/>
                  </a:cubicBezTo>
                  <a:cubicBezTo>
                    <a:pt x="47085" y="269754"/>
                    <a:pt x="72529" y="318487"/>
                    <a:pt x="85478" y="354329"/>
                  </a:cubicBezTo>
                  <a:cubicBezTo>
                    <a:pt x="123970" y="460868"/>
                    <a:pt x="156563" y="512533"/>
                    <a:pt x="192805" y="511835"/>
                  </a:cubicBezTo>
                  <a:cubicBezTo>
                    <a:pt x="229047" y="511137"/>
                    <a:pt x="235318" y="440053"/>
                    <a:pt x="237407" y="405904"/>
                  </a:cubicBezTo>
                  <a:cubicBezTo>
                    <a:pt x="239496" y="371754"/>
                    <a:pt x="237407" y="210764"/>
                    <a:pt x="237407" y="210764"/>
                  </a:cubicBezTo>
                  <a:close/>
                </a:path>
              </a:pathLst>
            </a:custGeom>
            <a:solidFill>
              <a:srgbClr val="FFBF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22"/>
            <p:cNvSpPr/>
            <p:nvPr/>
          </p:nvSpPr>
          <p:spPr>
            <a:xfrm>
              <a:off x="4263833" y="3600274"/>
              <a:ext cx="849403" cy="1756127"/>
            </a:xfrm>
            <a:custGeom>
              <a:rect b="b" l="l" r="r" t="t"/>
              <a:pathLst>
                <a:path extrusionOk="0" h="1756127" w="849403">
                  <a:moveTo>
                    <a:pt x="858220" y="185830"/>
                  </a:moveTo>
                  <a:cubicBezTo>
                    <a:pt x="828363" y="110579"/>
                    <a:pt x="803401" y="47838"/>
                    <a:pt x="790353" y="6564"/>
                  </a:cubicBezTo>
                  <a:cubicBezTo>
                    <a:pt x="791741" y="57113"/>
                    <a:pt x="772277" y="106009"/>
                    <a:pt x="736537" y="141780"/>
                  </a:cubicBezTo>
                  <a:cubicBezTo>
                    <a:pt x="649979" y="226332"/>
                    <a:pt x="625514" y="196976"/>
                    <a:pt x="629402" y="314395"/>
                  </a:cubicBezTo>
                  <a:cubicBezTo>
                    <a:pt x="633290" y="431814"/>
                    <a:pt x="679570" y="485129"/>
                    <a:pt x="650606" y="585220"/>
                  </a:cubicBezTo>
                  <a:cubicBezTo>
                    <a:pt x="621642" y="685312"/>
                    <a:pt x="495554" y="784181"/>
                    <a:pt x="500069" y="957556"/>
                  </a:cubicBezTo>
                  <a:cubicBezTo>
                    <a:pt x="501691" y="995574"/>
                    <a:pt x="512265" y="1032674"/>
                    <a:pt x="530929" y="1065835"/>
                  </a:cubicBezTo>
                  <a:lnTo>
                    <a:pt x="8817" y="1762691"/>
                  </a:lnTo>
                  <a:lnTo>
                    <a:pt x="755479" y="1740743"/>
                  </a:lnTo>
                  <a:lnTo>
                    <a:pt x="755479" y="74381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22"/>
            <p:cNvSpPr/>
            <p:nvPr/>
          </p:nvSpPr>
          <p:spPr>
            <a:xfrm>
              <a:off x="4196185" y="2229108"/>
              <a:ext cx="702860" cy="888172"/>
            </a:xfrm>
            <a:custGeom>
              <a:rect b="b" l="l" r="r" t="t"/>
              <a:pathLst>
                <a:path extrusionOk="0" h="888172" w="702860">
                  <a:moveTo>
                    <a:pt x="580263" y="309550"/>
                  </a:moveTo>
                  <a:cubicBezTo>
                    <a:pt x="605346" y="305411"/>
                    <a:pt x="730169" y="226378"/>
                    <a:pt x="709346" y="147349"/>
                  </a:cubicBezTo>
                  <a:cubicBezTo>
                    <a:pt x="688522" y="68319"/>
                    <a:pt x="513273" y="-27398"/>
                    <a:pt x="375784" y="18513"/>
                  </a:cubicBezTo>
                  <a:cubicBezTo>
                    <a:pt x="292957" y="46081"/>
                    <a:pt x="216451" y="89876"/>
                    <a:pt x="150732" y="147333"/>
                  </a:cubicBezTo>
                  <a:cubicBezTo>
                    <a:pt x="150732" y="147333"/>
                    <a:pt x="59153" y="147333"/>
                    <a:pt x="25282" y="184958"/>
                  </a:cubicBezTo>
                  <a:cubicBezTo>
                    <a:pt x="-8588" y="222584"/>
                    <a:pt x="17005" y="280551"/>
                    <a:pt x="37824" y="322198"/>
                  </a:cubicBezTo>
                  <a:cubicBezTo>
                    <a:pt x="55888" y="358200"/>
                    <a:pt x="55136" y="453667"/>
                    <a:pt x="54634" y="478379"/>
                  </a:cubicBezTo>
                  <a:cubicBezTo>
                    <a:pt x="53497" y="478316"/>
                    <a:pt x="52369" y="478579"/>
                    <a:pt x="51373" y="479131"/>
                  </a:cubicBezTo>
                  <a:cubicBezTo>
                    <a:pt x="37275" y="486915"/>
                    <a:pt x="27148" y="500323"/>
                    <a:pt x="23522" y="516012"/>
                  </a:cubicBezTo>
                  <a:cubicBezTo>
                    <a:pt x="17879" y="541096"/>
                    <a:pt x="28292" y="574598"/>
                    <a:pt x="53631" y="612482"/>
                  </a:cubicBezTo>
                  <a:cubicBezTo>
                    <a:pt x="70762" y="641383"/>
                    <a:pt x="106295" y="657633"/>
                    <a:pt x="139856" y="659008"/>
                  </a:cubicBezTo>
                  <a:lnTo>
                    <a:pt x="144210" y="663190"/>
                  </a:lnTo>
                  <a:cubicBezTo>
                    <a:pt x="155075" y="675709"/>
                    <a:pt x="160236" y="689297"/>
                    <a:pt x="166742" y="704543"/>
                  </a:cubicBezTo>
                  <a:cubicBezTo>
                    <a:pt x="177282" y="729627"/>
                    <a:pt x="276668" y="889092"/>
                    <a:pt x="336755" y="893733"/>
                  </a:cubicBezTo>
                  <a:cubicBezTo>
                    <a:pt x="345413" y="894485"/>
                    <a:pt x="353690" y="894736"/>
                    <a:pt x="361839" y="894736"/>
                  </a:cubicBezTo>
                  <a:cubicBezTo>
                    <a:pt x="413648" y="894736"/>
                    <a:pt x="451282" y="880811"/>
                    <a:pt x="471478" y="853975"/>
                  </a:cubicBezTo>
                  <a:cubicBezTo>
                    <a:pt x="498200" y="818474"/>
                    <a:pt x="564436" y="675340"/>
                    <a:pt x="572714" y="605714"/>
                  </a:cubicBezTo>
                  <a:cubicBezTo>
                    <a:pt x="574094" y="593172"/>
                    <a:pt x="574846" y="577494"/>
                    <a:pt x="575222" y="558682"/>
                  </a:cubicBezTo>
                  <a:cubicBezTo>
                    <a:pt x="594306" y="534523"/>
                    <a:pt x="594306" y="500421"/>
                    <a:pt x="575222" y="476262"/>
                  </a:cubicBezTo>
                  <a:cubicBezTo>
                    <a:pt x="573843" y="402626"/>
                    <a:pt x="569955" y="326352"/>
                    <a:pt x="568951" y="308789"/>
                  </a:cubicBezTo>
                  <a:cubicBezTo>
                    <a:pt x="572616" y="309903"/>
                    <a:pt x="576484" y="310161"/>
                    <a:pt x="580263" y="309550"/>
                  </a:cubicBezTo>
                  <a:close/>
                </a:path>
              </a:pathLst>
            </a:custGeom>
            <a:solidFill>
              <a:srgbClr val="FFBF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22"/>
            <p:cNvSpPr/>
            <p:nvPr/>
          </p:nvSpPr>
          <p:spPr>
            <a:xfrm>
              <a:off x="4209525" y="2521895"/>
              <a:ext cx="554183" cy="595506"/>
            </a:xfrm>
            <a:custGeom>
              <a:rect b="b" l="l" r="r" t="t"/>
              <a:pathLst>
                <a:path extrusionOk="0" h="595506" w="554183">
                  <a:moveTo>
                    <a:pt x="348746" y="602070"/>
                  </a:moveTo>
                  <a:cubicBezTo>
                    <a:pt x="340880" y="602070"/>
                    <a:pt x="332672" y="601762"/>
                    <a:pt x="324120" y="601145"/>
                  </a:cubicBezTo>
                  <a:cubicBezTo>
                    <a:pt x="267431" y="597050"/>
                    <a:pt x="161276" y="440876"/>
                    <a:pt x="148108" y="410306"/>
                  </a:cubicBezTo>
                  <a:cubicBezTo>
                    <a:pt x="141797" y="394981"/>
                    <a:pt x="132963" y="380817"/>
                    <a:pt x="121977" y="368408"/>
                  </a:cubicBezTo>
                  <a:cubicBezTo>
                    <a:pt x="121915" y="368412"/>
                    <a:pt x="121856" y="368412"/>
                    <a:pt x="121793" y="368408"/>
                  </a:cubicBezTo>
                  <a:cubicBezTo>
                    <a:pt x="110035" y="368408"/>
                    <a:pt x="70477" y="364846"/>
                    <a:pt x="40377" y="319809"/>
                  </a:cubicBezTo>
                  <a:cubicBezTo>
                    <a:pt x="22650" y="293287"/>
                    <a:pt x="3061" y="254936"/>
                    <a:pt x="10398" y="222868"/>
                  </a:cubicBezTo>
                  <a:cubicBezTo>
                    <a:pt x="13953" y="207402"/>
                    <a:pt x="23301" y="195119"/>
                    <a:pt x="38225" y="186363"/>
                  </a:cubicBezTo>
                  <a:cubicBezTo>
                    <a:pt x="41114" y="184659"/>
                    <a:pt x="44841" y="185619"/>
                    <a:pt x="46546" y="188507"/>
                  </a:cubicBezTo>
                  <a:cubicBezTo>
                    <a:pt x="46546" y="188511"/>
                    <a:pt x="46550" y="188519"/>
                    <a:pt x="46554" y="188523"/>
                  </a:cubicBezTo>
                  <a:cubicBezTo>
                    <a:pt x="48259" y="191415"/>
                    <a:pt x="47295" y="195143"/>
                    <a:pt x="44402" y="196848"/>
                  </a:cubicBezTo>
                  <a:cubicBezTo>
                    <a:pt x="44402" y="196848"/>
                    <a:pt x="44398" y="196848"/>
                    <a:pt x="44398" y="196848"/>
                  </a:cubicBezTo>
                  <a:cubicBezTo>
                    <a:pt x="32319" y="203949"/>
                    <a:pt x="25080" y="213344"/>
                    <a:pt x="22274" y="225584"/>
                  </a:cubicBezTo>
                  <a:cubicBezTo>
                    <a:pt x="17226" y="247622"/>
                    <a:pt x="26977" y="277860"/>
                    <a:pt x="50512" y="313048"/>
                  </a:cubicBezTo>
                  <a:cubicBezTo>
                    <a:pt x="81530" y="359476"/>
                    <a:pt x="123670" y="356211"/>
                    <a:pt x="124062" y="356160"/>
                  </a:cubicBezTo>
                  <a:cubicBezTo>
                    <a:pt x="125951" y="356000"/>
                    <a:pt x="127805" y="356713"/>
                    <a:pt x="129099" y="358100"/>
                  </a:cubicBezTo>
                  <a:cubicBezTo>
                    <a:pt x="141888" y="372034"/>
                    <a:pt x="152117" y="388115"/>
                    <a:pt x="159317" y="405603"/>
                  </a:cubicBezTo>
                  <a:cubicBezTo>
                    <a:pt x="173775" y="439140"/>
                    <a:pt x="276849" y="585543"/>
                    <a:pt x="324994" y="589027"/>
                  </a:cubicBezTo>
                  <a:cubicBezTo>
                    <a:pt x="367115" y="592057"/>
                    <a:pt x="422746" y="588431"/>
                    <a:pt x="448778" y="553804"/>
                  </a:cubicBezTo>
                  <a:cubicBezTo>
                    <a:pt x="474897" y="519075"/>
                    <a:pt x="539911" y="379167"/>
                    <a:pt x="547957" y="311370"/>
                  </a:cubicBezTo>
                  <a:cubicBezTo>
                    <a:pt x="556187" y="241943"/>
                    <a:pt x="543904" y="15258"/>
                    <a:pt x="543783" y="12973"/>
                  </a:cubicBezTo>
                  <a:cubicBezTo>
                    <a:pt x="543599" y="9618"/>
                    <a:pt x="546174" y="6753"/>
                    <a:pt x="549525" y="6568"/>
                  </a:cubicBezTo>
                  <a:cubicBezTo>
                    <a:pt x="549529" y="6568"/>
                    <a:pt x="549529" y="6568"/>
                    <a:pt x="549529" y="6568"/>
                  </a:cubicBezTo>
                  <a:cubicBezTo>
                    <a:pt x="552864" y="6439"/>
                    <a:pt x="555698" y="8983"/>
                    <a:pt x="555933" y="12310"/>
                  </a:cubicBezTo>
                  <a:cubicBezTo>
                    <a:pt x="556450" y="21673"/>
                    <a:pt x="568404" y="242335"/>
                    <a:pt x="560036" y="312805"/>
                  </a:cubicBezTo>
                  <a:cubicBezTo>
                    <a:pt x="551622" y="383674"/>
                    <a:pt x="485961" y="524613"/>
                    <a:pt x="458506" y="561117"/>
                  </a:cubicBezTo>
                  <a:cubicBezTo>
                    <a:pt x="438020" y="588333"/>
                    <a:pt x="401159" y="602070"/>
                    <a:pt x="348746" y="60207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 name="Google Shape;300;p22"/>
            <p:cNvSpPr/>
            <p:nvPr/>
          </p:nvSpPr>
          <p:spPr>
            <a:xfrm>
              <a:off x="4440371" y="2684077"/>
              <a:ext cx="137152" cy="136858"/>
            </a:xfrm>
            <a:custGeom>
              <a:rect b="b" l="l" r="r" t="t"/>
              <a:pathLst>
                <a:path extrusionOk="0" h="136858" w="137152">
                  <a:moveTo>
                    <a:pt x="77405" y="143423"/>
                  </a:moveTo>
                  <a:cubicBezTo>
                    <a:pt x="39599" y="143423"/>
                    <a:pt x="8817" y="112722"/>
                    <a:pt x="8817" y="74991"/>
                  </a:cubicBezTo>
                  <a:cubicBezTo>
                    <a:pt x="8817" y="37260"/>
                    <a:pt x="39579" y="6564"/>
                    <a:pt x="77405" y="6564"/>
                  </a:cubicBezTo>
                  <a:cubicBezTo>
                    <a:pt x="115230" y="6564"/>
                    <a:pt x="145969" y="37256"/>
                    <a:pt x="145969" y="74991"/>
                  </a:cubicBezTo>
                  <a:cubicBezTo>
                    <a:pt x="145969" y="112726"/>
                    <a:pt x="115211" y="143423"/>
                    <a:pt x="77405" y="143423"/>
                  </a:cubicBezTo>
                  <a:close/>
                  <a:moveTo>
                    <a:pt x="77405" y="18729"/>
                  </a:moveTo>
                  <a:cubicBezTo>
                    <a:pt x="46313" y="18729"/>
                    <a:pt x="21013" y="43966"/>
                    <a:pt x="21013" y="74991"/>
                  </a:cubicBezTo>
                  <a:cubicBezTo>
                    <a:pt x="21013" y="106017"/>
                    <a:pt x="46313" y="131257"/>
                    <a:pt x="77405" y="131257"/>
                  </a:cubicBezTo>
                  <a:cubicBezTo>
                    <a:pt x="108497" y="131257"/>
                    <a:pt x="133792" y="106013"/>
                    <a:pt x="133792" y="74991"/>
                  </a:cubicBezTo>
                  <a:cubicBezTo>
                    <a:pt x="133792" y="43970"/>
                    <a:pt x="108493" y="18729"/>
                    <a:pt x="77405" y="18729"/>
                  </a:cubicBezTo>
                  <a:close/>
                </a:path>
              </a:pathLst>
            </a:custGeom>
            <a:solidFill>
              <a:srgbClr val="2632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 name="Google Shape;301;p22"/>
            <p:cNvSpPr/>
            <p:nvPr/>
          </p:nvSpPr>
          <p:spPr>
            <a:xfrm>
              <a:off x="4446485" y="2677375"/>
              <a:ext cx="324908" cy="137478"/>
            </a:xfrm>
            <a:custGeom>
              <a:rect b="b" l="l" r="r" t="t"/>
              <a:pathLst>
                <a:path extrusionOk="0" h="137478" w="324908">
                  <a:moveTo>
                    <a:pt x="71291" y="19345"/>
                  </a:moveTo>
                  <a:cubicBezTo>
                    <a:pt x="105781" y="19345"/>
                    <a:pt x="133761" y="47258"/>
                    <a:pt x="133761" y="81693"/>
                  </a:cubicBezTo>
                  <a:cubicBezTo>
                    <a:pt x="133761" y="116128"/>
                    <a:pt x="105792" y="144042"/>
                    <a:pt x="71291" y="144042"/>
                  </a:cubicBezTo>
                  <a:cubicBezTo>
                    <a:pt x="36789" y="144042"/>
                    <a:pt x="8817" y="116128"/>
                    <a:pt x="8817" y="81693"/>
                  </a:cubicBezTo>
                  <a:cubicBezTo>
                    <a:pt x="8817" y="47258"/>
                    <a:pt x="36785" y="19345"/>
                    <a:pt x="71291" y="19345"/>
                  </a:cubicBezTo>
                  <a:close/>
                  <a:moveTo>
                    <a:pt x="333725" y="69273"/>
                  </a:moveTo>
                  <a:cubicBezTo>
                    <a:pt x="333725" y="34638"/>
                    <a:pt x="305651" y="6564"/>
                    <a:pt x="271016" y="6564"/>
                  </a:cubicBezTo>
                  <a:cubicBezTo>
                    <a:pt x="236380" y="6564"/>
                    <a:pt x="208306" y="34638"/>
                    <a:pt x="208306" y="69273"/>
                  </a:cubicBezTo>
                  <a:cubicBezTo>
                    <a:pt x="208306" y="103908"/>
                    <a:pt x="236380" y="131982"/>
                    <a:pt x="271016" y="131982"/>
                  </a:cubicBezTo>
                  <a:cubicBezTo>
                    <a:pt x="305651" y="131982"/>
                    <a:pt x="333725" y="103908"/>
                    <a:pt x="333725" y="6927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 name="Google Shape;302;p22"/>
            <p:cNvSpPr/>
            <p:nvPr/>
          </p:nvSpPr>
          <p:spPr>
            <a:xfrm>
              <a:off x="4639857" y="2671273"/>
              <a:ext cx="137623" cy="137619"/>
            </a:xfrm>
            <a:custGeom>
              <a:rect b="b" l="l" r="r" t="t"/>
              <a:pathLst>
                <a:path extrusionOk="0" h="137619" w="137623">
                  <a:moveTo>
                    <a:pt x="77628" y="144183"/>
                  </a:moveTo>
                  <a:cubicBezTo>
                    <a:pt x="39689" y="144183"/>
                    <a:pt x="8817" y="113318"/>
                    <a:pt x="8817" y="75379"/>
                  </a:cubicBezTo>
                  <a:cubicBezTo>
                    <a:pt x="8817" y="37440"/>
                    <a:pt x="39689" y="6564"/>
                    <a:pt x="77628" y="6564"/>
                  </a:cubicBezTo>
                  <a:cubicBezTo>
                    <a:pt x="115567" y="6564"/>
                    <a:pt x="146440" y="37428"/>
                    <a:pt x="146440" y="75371"/>
                  </a:cubicBezTo>
                  <a:cubicBezTo>
                    <a:pt x="146440" y="113314"/>
                    <a:pt x="115555" y="144183"/>
                    <a:pt x="77628" y="144183"/>
                  </a:cubicBezTo>
                  <a:close/>
                  <a:moveTo>
                    <a:pt x="77628" y="18737"/>
                  </a:moveTo>
                  <a:cubicBezTo>
                    <a:pt x="46403" y="18737"/>
                    <a:pt x="20994" y="44146"/>
                    <a:pt x="20994" y="75379"/>
                  </a:cubicBezTo>
                  <a:cubicBezTo>
                    <a:pt x="20994" y="106612"/>
                    <a:pt x="46403" y="132017"/>
                    <a:pt x="77628" y="132017"/>
                  </a:cubicBezTo>
                  <a:cubicBezTo>
                    <a:pt x="108853" y="132017"/>
                    <a:pt x="134262" y="106612"/>
                    <a:pt x="134262" y="75379"/>
                  </a:cubicBezTo>
                  <a:cubicBezTo>
                    <a:pt x="134262" y="44146"/>
                    <a:pt x="108853" y="18737"/>
                    <a:pt x="77628" y="18737"/>
                  </a:cubicBezTo>
                  <a:close/>
                </a:path>
              </a:pathLst>
            </a:custGeom>
            <a:solidFill>
              <a:srgbClr val="2632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 name="Google Shape;303;p22"/>
            <p:cNvSpPr/>
            <p:nvPr/>
          </p:nvSpPr>
          <p:spPr>
            <a:xfrm>
              <a:off x="4315456" y="2628290"/>
              <a:ext cx="463250" cy="325750"/>
            </a:xfrm>
            <a:custGeom>
              <a:rect b="b" l="l" r="r" t="t"/>
              <a:pathLst>
                <a:path extrusionOk="0" h="325750" w="463250">
                  <a:moveTo>
                    <a:pt x="327448" y="105675"/>
                  </a:moveTo>
                  <a:cubicBezTo>
                    <a:pt x="319104" y="97261"/>
                    <a:pt x="309866" y="93659"/>
                    <a:pt x="299930" y="94901"/>
                  </a:cubicBezTo>
                  <a:cubicBezTo>
                    <a:pt x="287651" y="96469"/>
                    <a:pt x="277175" y="105530"/>
                    <a:pt x="269916" y="113757"/>
                  </a:cubicBezTo>
                  <a:cubicBezTo>
                    <a:pt x="262277" y="83578"/>
                    <a:pt x="234917" y="61113"/>
                    <a:pt x="202320" y="61113"/>
                  </a:cubicBezTo>
                  <a:cubicBezTo>
                    <a:pt x="165733" y="61113"/>
                    <a:pt x="135691" y="89363"/>
                    <a:pt x="132810" y="125147"/>
                  </a:cubicBezTo>
                  <a:lnTo>
                    <a:pt x="14490" y="132985"/>
                  </a:lnTo>
                  <a:cubicBezTo>
                    <a:pt x="11143" y="133209"/>
                    <a:pt x="8607" y="136101"/>
                    <a:pt x="8830" y="139448"/>
                  </a:cubicBezTo>
                  <a:cubicBezTo>
                    <a:pt x="8830" y="139452"/>
                    <a:pt x="8830" y="139456"/>
                    <a:pt x="8830" y="139460"/>
                  </a:cubicBezTo>
                  <a:cubicBezTo>
                    <a:pt x="9038" y="142650"/>
                    <a:pt x="11683" y="145135"/>
                    <a:pt x="14882" y="145139"/>
                  </a:cubicBezTo>
                  <a:cubicBezTo>
                    <a:pt x="15031" y="145139"/>
                    <a:pt x="15164" y="145139"/>
                    <a:pt x="15301" y="145139"/>
                  </a:cubicBezTo>
                  <a:lnTo>
                    <a:pt x="132857" y="137348"/>
                  </a:lnTo>
                  <a:cubicBezTo>
                    <a:pt x="136181" y="172696"/>
                    <a:pt x="166046" y="200449"/>
                    <a:pt x="202320" y="200449"/>
                  </a:cubicBezTo>
                  <a:cubicBezTo>
                    <a:pt x="240811" y="200449"/>
                    <a:pt x="272111" y="169196"/>
                    <a:pt x="272111" y="130779"/>
                  </a:cubicBezTo>
                  <a:cubicBezTo>
                    <a:pt x="272111" y="130728"/>
                    <a:pt x="272111" y="130677"/>
                    <a:pt x="272111" y="130626"/>
                  </a:cubicBezTo>
                  <a:cubicBezTo>
                    <a:pt x="277621" y="122478"/>
                    <a:pt x="289395" y="108497"/>
                    <a:pt x="301506" y="106969"/>
                  </a:cubicBezTo>
                  <a:cubicBezTo>
                    <a:pt x="306958" y="106240"/>
                    <a:pt x="312268" y="108223"/>
                    <a:pt x="317434" y="112922"/>
                  </a:cubicBezTo>
                  <a:lnTo>
                    <a:pt x="337097" y="238584"/>
                  </a:lnTo>
                  <a:lnTo>
                    <a:pt x="279663" y="253869"/>
                  </a:lnTo>
                  <a:cubicBezTo>
                    <a:pt x="276728" y="254657"/>
                    <a:pt x="274819" y="257483"/>
                    <a:pt x="275191" y="260500"/>
                  </a:cubicBezTo>
                  <a:lnTo>
                    <a:pt x="283473" y="326984"/>
                  </a:lnTo>
                  <a:cubicBezTo>
                    <a:pt x="283857" y="330022"/>
                    <a:pt x="286440" y="332303"/>
                    <a:pt x="289501" y="332314"/>
                  </a:cubicBezTo>
                  <a:cubicBezTo>
                    <a:pt x="289756" y="332316"/>
                    <a:pt x="290010" y="332301"/>
                    <a:pt x="290261" y="332271"/>
                  </a:cubicBezTo>
                  <a:cubicBezTo>
                    <a:pt x="293593" y="331862"/>
                    <a:pt x="295964" y="328830"/>
                    <a:pt x="295556" y="325497"/>
                  </a:cubicBezTo>
                  <a:cubicBezTo>
                    <a:pt x="295552" y="325491"/>
                    <a:pt x="295552" y="325485"/>
                    <a:pt x="295552" y="325479"/>
                  </a:cubicBezTo>
                  <a:lnTo>
                    <a:pt x="287921" y="264263"/>
                  </a:lnTo>
                  <a:lnTo>
                    <a:pt x="345535" y="248942"/>
                  </a:lnTo>
                  <a:cubicBezTo>
                    <a:pt x="348542" y="248135"/>
                    <a:pt x="350458" y="245196"/>
                    <a:pt x="349984" y="242119"/>
                  </a:cubicBezTo>
                  <a:lnTo>
                    <a:pt x="329157" y="109023"/>
                  </a:lnTo>
                  <a:cubicBezTo>
                    <a:pt x="328949" y="107757"/>
                    <a:pt x="328349" y="106589"/>
                    <a:pt x="327448" y="105675"/>
                  </a:cubicBezTo>
                  <a:close/>
                  <a:moveTo>
                    <a:pt x="202320" y="185806"/>
                  </a:moveTo>
                  <a:cubicBezTo>
                    <a:pt x="171902" y="185806"/>
                    <a:pt x="147155" y="161114"/>
                    <a:pt x="147155" y="130779"/>
                  </a:cubicBezTo>
                  <a:cubicBezTo>
                    <a:pt x="147155" y="100443"/>
                    <a:pt x="171902" y="75751"/>
                    <a:pt x="202320" y="75751"/>
                  </a:cubicBezTo>
                  <a:cubicBezTo>
                    <a:pt x="232737" y="75751"/>
                    <a:pt x="257484" y="100443"/>
                    <a:pt x="257484" y="130779"/>
                  </a:cubicBezTo>
                  <a:cubicBezTo>
                    <a:pt x="257484" y="161114"/>
                    <a:pt x="232737" y="185806"/>
                    <a:pt x="202320" y="185806"/>
                  </a:cubicBezTo>
                  <a:close/>
                  <a:moveTo>
                    <a:pt x="402029" y="48316"/>
                  </a:moveTo>
                  <a:cubicBezTo>
                    <a:pt x="363404" y="48316"/>
                    <a:pt x="331990" y="79741"/>
                    <a:pt x="331990" y="118362"/>
                  </a:cubicBezTo>
                  <a:cubicBezTo>
                    <a:pt x="331990" y="156983"/>
                    <a:pt x="363404" y="188405"/>
                    <a:pt x="402029" y="188405"/>
                  </a:cubicBezTo>
                  <a:cubicBezTo>
                    <a:pt x="440653" y="188405"/>
                    <a:pt x="472067" y="156983"/>
                    <a:pt x="472067" y="118362"/>
                  </a:cubicBezTo>
                  <a:cubicBezTo>
                    <a:pt x="472067" y="79741"/>
                    <a:pt x="440653" y="48316"/>
                    <a:pt x="402029" y="48316"/>
                  </a:cubicBezTo>
                  <a:close/>
                  <a:moveTo>
                    <a:pt x="402029" y="173766"/>
                  </a:moveTo>
                  <a:cubicBezTo>
                    <a:pt x="371458" y="173766"/>
                    <a:pt x="346617" y="148910"/>
                    <a:pt x="346617" y="118362"/>
                  </a:cubicBezTo>
                  <a:cubicBezTo>
                    <a:pt x="346617" y="87815"/>
                    <a:pt x="371474" y="62959"/>
                    <a:pt x="402029" y="62959"/>
                  </a:cubicBezTo>
                  <a:cubicBezTo>
                    <a:pt x="432584" y="62959"/>
                    <a:pt x="457440" y="87815"/>
                    <a:pt x="457440" y="118362"/>
                  </a:cubicBezTo>
                  <a:cubicBezTo>
                    <a:pt x="457440" y="148910"/>
                    <a:pt x="432584" y="173766"/>
                    <a:pt x="402029" y="173766"/>
                  </a:cubicBezTo>
                  <a:close/>
                  <a:moveTo>
                    <a:pt x="136534" y="48347"/>
                  </a:moveTo>
                  <a:cubicBezTo>
                    <a:pt x="134170" y="45976"/>
                    <a:pt x="134178" y="42135"/>
                    <a:pt x="136549" y="39772"/>
                  </a:cubicBezTo>
                  <a:cubicBezTo>
                    <a:pt x="136553" y="39768"/>
                    <a:pt x="136553" y="39768"/>
                    <a:pt x="136557" y="39764"/>
                  </a:cubicBezTo>
                  <a:cubicBezTo>
                    <a:pt x="138015" y="38306"/>
                    <a:pt x="173399" y="4055"/>
                    <a:pt x="238346" y="23958"/>
                  </a:cubicBezTo>
                  <a:cubicBezTo>
                    <a:pt x="241560" y="24937"/>
                    <a:pt x="243370" y="28339"/>
                    <a:pt x="242391" y="31557"/>
                  </a:cubicBezTo>
                  <a:cubicBezTo>
                    <a:pt x="242391" y="31557"/>
                    <a:pt x="242391" y="31557"/>
                    <a:pt x="242391" y="31557"/>
                  </a:cubicBezTo>
                  <a:cubicBezTo>
                    <a:pt x="241387" y="34751"/>
                    <a:pt x="238005" y="36550"/>
                    <a:pt x="234795" y="35594"/>
                  </a:cubicBezTo>
                  <a:cubicBezTo>
                    <a:pt x="177095" y="17918"/>
                    <a:pt x="146395" y="47160"/>
                    <a:pt x="145121" y="48402"/>
                  </a:cubicBezTo>
                  <a:cubicBezTo>
                    <a:pt x="143980" y="49523"/>
                    <a:pt x="142444" y="50150"/>
                    <a:pt x="140845" y="50147"/>
                  </a:cubicBezTo>
                  <a:cubicBezTo>
                    <a:pt x="139226" y="50158"/>
                    <a:pt x="137674" y="49519"/>
                    <a:pt x="136534" y="48371"/>
                  </a:cubicBezTo>
                  <a:close/>
                  <a:moveTo>
                    <a:pt x="345982" y="27865"/>
                  </a:moveTo>
                  <a:cubicBezTo>
                    <a:pt x="344403" y="24902"/>
                    <a:pt x="345524" y="21222"/>
                    <a:pt x="348483" y="19638"/>
                  </a:cubicBezTo>
                  <a:cubicBezTo>
                    <a:pt x="348487" y="19638"/>
                    <a:pt x="348491" y="19635"/>
                    <a:pt x="348495" y="19635"/>
                  </a:cubicBezTo>
                  <a:cubicBezTo>
                    <a:pt x="350035" y="18811"/>
                    <a:pt x="386606" y="-413"/>
                    <a:pt x="414367" y="9295"/>
                  </a:cubicBezTo>
                  <a:cubicBezTo>
                    <a:pt x="425294" y="13117"/>
                    <a:pt x="433328" y="20799"/>
                    <a:pt x="438227" y="32118"/>
                  </a:cubicBezTo>
                  <a:cubicBezTo>
                    <a:pt x="439564" y="35198"/>
                    <a:pt x="438149" y="38777"/>
                    <a:pt x="435068" y="40113"/>
                  </a:cubicBezTo>
                  <a:cubicBezTo>
                    <a:pt x="435065" y="40113"/>
                    <a:pt x="435061" y="40117"/>
                    <a:pt x="435057" y="40117"/>
                  </a:cubicBezTo>
                  <a:cubicBezTo>
                    <a:pt x="434296" y="40450"/>
                    <a:pt x="433473" y="40623"/>
                    <a:pt x="432642" y="40619"/>
                  </a:cubicBezTo>
                  <a:cubicBezTo>
                    <a:pt x="430216" y="40619"/>
                    <a:pt x="428026" y="39180"/>
                    <a:pt x="427057" y="36958"/>
                  </a:cubicBezTo>
                  <a:cubicBezTo>
                    <a:pt x="423530" y="28774"/>
                    <a:pt x="418043" y="23479"/>
                    <a:pt x="410373" y="20787"/>
                  </a:cubicBezTo>
                  <a:cubicBezTo>
                    <a:pt x="387684" y="12835"/>
                    <a:pt x="354534" y="30193"/>
                    <a:pt x="354201" y="30377"/>
                  </a:cubicBezTo>
                  <a:cubicBezTo>
                    <a:pt x="351246" y="31961"/>
                    <a:pt x="347570" y="30848"/>
                    <a:pt x="345986" y="27896"/>
                  </a:cubicBezTo>
                  <a:cubicBezTo>
                    <a:pt x="345986" y="27893"/>
                    <a:pt x="345982" y="27889"/>
                    <a:pt x="345982" y="2788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22"/>
            <p:cNvSpPr/>
            <p:nvPr/>
          </p:nvSpPr>
          <p:spPr>
            <a:xfrm>
              <a:off x="4196613" y="2229056"/>
              <a:ext cx="702184" cy="531729"/>
            </a:xfrm>
            <a:custGeom>
              <a:rect b="b" l="l" r="r" t="t"/>
              <a:pathLst>
                <a:path extrusionOk="0" h="531729" w="702184">
                  <a:moveTo>
                    <a:pt x="183673" y="313740"/>
                  </a:moveTo>
                  <a:cubicBezTo>
                    <a:pt x="183673" y="313740"/>
                    <a:pt x="217042" y="392773"/>
                    <a:pt x="225320" y="405319"/>
                  </a:cubicBezTo>
                  <a:cubicBezTo>
                    <a:pt x="233597" y="417864"/>
                    <a:pt x="183673" y="475945"/>
                    <a:pt x="183673" y="475945"/>
                  </a:cubicBezTo>
                  <a:lnTo>
                    <a:pt x="183673" y="534151"/>
                  </a:lnTo>
                  <a:lnTo>
                    <a:pt x="133506" y="538294"/>
                  </a:lnTo>
                  <a:lnTo>
                    <a:pt x="83338" y="492629"/>
                  </a:lnTo>
                  <a:lnTo>
                    <a:pt x="54233" y="484223"/>
                  </a:lnTo>
                  <a:cubicBezTo>
                    <a:pt x="54233" y="484223"/>
                    <a:pt x="58372" y="363668"/>
                    <a:pt x="37549" y="322147"/>
                  </a:cubicBezTo>
                  <a:cubicBezTo>
                    <a:pt x="16725" y="280625"/>
                    <a:pt x="-8241" y="221789"/>
                    <a:pt x="25007" y="184908"/>
                  </a:cubicBezTo>
                  <a:cubicBezTo>
                    <a:pt x="58255" y="148027"/>
                    <a:pt x="150457" y="147282"/>
                    <a:pt x="150457" y="147282"/>
                  </a:cubicBezTo>
                  <a:cubicBezTo>
                    <a:pt x="216168" y="89821"/>
                    <a:pt x="292662" y="46019"/>
                    <a:pt x="375481" y="18438"/>
                  </a:cubicBezTo>
                  <a:cubicBezTo>
                    <a:pt x="513472" y="-27347"/>
                    <a:pt x="687851" y="68606"/>
                    <a:pt x="708666" y="147274"/>
                  </a:cubicBezTo>
                  <a:cubicBezTo>
                    <a:pt x="729482" y="225943"/>
                    <a:pt x="604922" y="305462"/>
                    <a:pt x="579834" y="309601"/>
                  </a:cubicBezTo>
                  <a:cubicBezTo>
                    <a:pt x="554747" y="313740"/>
                    <a:pt x="517125" y="263941"/>
                    <a:pt x="479476" y="263941"/>
                  </a:cubicBezTo>
                  <a:lnTo>
                    <a:pt x="421141" y="263941"/>
                  </a:lnTo>
                  <a:cubicBezTo>
                    <a:pt x="379494" y="263941"/>
                    <a:pt x="375355" y="259673"/>
                    <a:pt x="329429" y="259673"/>
                  </a:cubicBezTo>
                  <a:cubicBezTo>
                    <a:pt x="283502" y="259673"/>
                    <a:pt x="183673" y="313740"/>
                    <a:pt x="183673" y="31374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 name="Google Shape;305;p22"/>
            <p:cNvSpPr/>
            <p:nvPr/>
          </p:nvSpPr>
          <p:spPr>
            <a:xfrm>
              <a:off x="4270429" y="2307141"/>
              <a:ext cx="459134" cy="362810"/>
            </a:xfrm>
            <a:custGeom>
              <a:rect b="b" l="l" r="r" t="t"/>
              <a:pathLst>
                <a:path extrusionOk="0" h="362810" w="459134">
                  <a:moveTo>
                    <a:pt x="162031" y="170461"/>
                  </a:moveTo>
                  <a:cubicBezTo>
                    <a:pt x="160925" y="170457"/>
                    <a:pt x="159910" y="169857"/>
                    <a:pt x="159373" y="168893"/>
                  </a:cubicBezTo>
                  <a:cubicBezTo>
                    <a:pt x="158554" y="167428"/>
                    <a:pt x="159079" y="165578"/>
                    <a:pt x="160545" y="164762"/>
                  </a:cubicBezTo>
                  <a:cubicBezTo>
                    <a:pt x="160545" y="164758"/>
                    <a:pt x="160549" y="164758"/>
                    <a:pt x="160549" y="164758"/>
                  </a:cubicBezTo>
                  <a:cubicBezTo>
                    <a:pt x="161247" y="164367"/>
                    <a:pt x="231308" y="124993"/>
                    <a:pt x="266089" y="59481"/>
                  </a:cubicBezTo>
                  <a:cubicBezTo>
                    <a:pt x="274296" y="44004"/>
                    <a:pt x="274456" y="33645"/>
                    <a:pt x="266555" y="28703"/>
                  </a:cubicBezTo>
                  <a:cubicBezTo>
                    <a:pt x="245116" y="15330"/>
                    <a:pt x="178315" y="40755"/>
                    <a:pt x="156579" y="70601"/>
                  </a:cubicBezTo>
                  <a:cubicBezTo>
                    <a:pt x="152013" y="76872"/>
                    <a:pt x="147247" y="85357"/>
                    <a:pt x="150429" y="90272"/>
                  </a:cubicBezTo>
                  <a:cubicBezTo>
                    <a:pt x="155795" y="98581"/>
                    <a:pt x="181854" y="96621"/>
                    <a:pt x="197018" y="93435"/>
                  </a:cubicBezTo>
                  <a:cubicBezTo>
                    <a:pt x="198661" y="93097"/>
                    <a:pt x="200267" y="94148"/>
                    <a:pt x="200620" y="95786"/>
                  </a:cubicBezTo>
                  <a:cubicBezTo>
                    <a:pt x="200965" y="97428"/>
                    <a:pt x="199911" y="99039"/>
                    <a:pt x="198269" y="99388"/>
                  </a:cubicBezTo>
                  <a:cubicBezTo>
                    <a:pt x="193836" y="100325"/>
                    <a:pt x="154693" y="108061"/>
                    <a:pt x="145322" y="93580"/>
                  </a:cubicBezTo>
                  <a:cubicBezTo>
                    <a:pt x="141266" y="87309"/>
                    <a:pt x="143398" y="78365"/>
                    <a:pt x="151656" y="67022"/>
                  </a:cubicBezTo>
                  <a:cubicBezTo>
                    <a:pt x="175250" y="34625"/>
                    <a:pt x="245888" y="8624"/>
                    <a:pt x="269777" y="23545"/>
                  </a:cubicBezTo>
                  <a:cubicBezTo>
                    <a:pt x="277408" y="28315"/>
                    <a:pt x="283886" y="38913"/>
                    <a:pt x="271454" y="62346"/>
                  </a:cubicBezTo>
                  <a:cubicBezTo>
                    <a:pt x="235820" y="129481"/>
                    <a:pt x="164214" y="169689"/>
                    <a:pt x="163489" y="170085"/>
                  </a:cubicBezTo>
                  <a:cubicBezTo>
                    <a:pt x="163042" y="170336"/>
                    <a:pt x="162540" y="170465"/>
                    <a:pt x="162031" y="170461"/>
                  </a:cubicBezTo>
                  <a:close/>
                  <a:moveTo>
                    <a:pt x="12097" y="288868"/>
                  </a:moveTo>
                  <a:cubicBezTo>
                    <a:pt x="67959" y="284815"/>
                    <a:pt x="110295" y="239645"/>
                    <a:pt x="112075" y="237724"/>
                  </a:cubicBezTo>
                  <a:cubicBezTo>
                    <a:pt x="113219" y="236490"/>
                    <a:pt x="113145" y="234562"/>
                    <a:pt x="111914" y="233413"/>
                  </a:cubicBezTo>
                  <a:cubicBezTo>
                    <a:pt x="110684" y="232269"/>
                    <a:pt x="108759" y="232339"/>
                    <a:pt x="107615" y="233570"/>
                  </a:cubicBezTo>
                  <a:cubicBezTo>
                    <a:pt x="107611" y="233578"/>
                    <a:pt x="107607" y="233582"/>
                    <a:pt x="107603" y="233586"/>
                  </a:cubicBezTo>
                  <a:cubicBezTo>
                    <a:pt x="107187" y="234040"/>
                    <a:pt x="65066" y="278913"/>
                    <a:pt x="11642" y="282797"/>
                  </a:cubicBezTo>
                  <a:cubicBezTo>
                    <a:pt x="9969" y="282914"/>
                    <a:pt x="8706" y="284372"/>
                    <a:pt x="8824" y="286046"/>
                  </a:cubicBezTo>
                  <a:cubicBezTo>
                    <a:pt x="8824" y="286046"/>
                    <a:pt x="8824" y="286050"/>
                    <a:pt x="8824" y="286050"/>
                  </a:cubicBezTo>
                  <a:cubicBezTo>
                    <a:pt x="8946" y="287637"/>
                    <a:pt x="10266" y="288868"/>
                    <a:pt x="11862" y="288876"/>
                  </a:cubicBezTo>
                  <a:cubicBezTo>
                    <a:pt x="11944" y="288879"/>
                    <a:pt x="12026" y="288876"/>
                    <a:pt x="12109" y="288868"/>
                  </a:cubicBezTo>
                  <a:close/>
                  <a:moveTo>
                    <a:pt x="131711" y="296491"/>
                  </a:moveTo>
                  <a:cubicBezTo>
                    <a:pt x="133227" y="295774"/>
                    <a:pt x="133882" y="293963"/>
                    <a:pt x="133169" y="292442"/>
                  </a:cubicBezTo>
                  <a:cubicBezTo>
                    <a:pt x="132440" y="290937"/>
                    <a:pt x="130637" y="290290"/>
                    <a:pt x="129116" y="290988"/>
                  </a:cubicBezTo>
                  <a:cubicBezTo>
                    <a:pt x="128367" y="291337"/>
                    <a:pt x="54006" y="326195"/>
                    <a:pt x="15757" y="326195"/>
                  </a:cubicBezTo>
                  <a:cubicBezTo>
                    <a:pt x="14080" y="326199"/>
                    <a:pt x="12720" y="327563"/>
                    <a:pt x="12720" y="329241"/>
                  </a:cubicBezTo>
                  <a:cubicBezTo>
                    <a:pt x="12720" y="330918"/>
                    <a:pt x="14080" y="332282"/>
                    <a:pt x="15757" y="332286"/>
                  </a:cubicBezTo>
                  <a:cubicBezTo>
                    <a:pt x="55378" y="332286"/>
                    <a:pt x="128622" y="297953"/>
                    <a:pt x="131722" y="296491"/>
                  </a:cubicBezTo>
                  <a:close/>
                  <a:moveTo>
                    <a:pt x="107834" y="363554"/>
                  </a:moveTo>
                  <a:cubicBezTo>
                    <a:pt x="109390" y="362931"/>
                    <a:pt x="110154" y="361164"/>
                    <a:pt x="109539" y="359604"/>
                  </a:cubicBezTo>
                  <a:cubicBezTo>
                    <a:pt x="108900" y="358056"/>
                    <a:pt x="107144" y="357295"/>
                    <a:pt x="105581" y="357895"/>
                  </a:cubicBezTo>
                  <a:cubicBezTo>
                    <a:pt x="75210" y="369986"/>
                    <a:pt x="16984" y="357895"/>
                    <a:pt x="16385" y="357750"/>
                  </a:cubicBezTo>
                  <a:cubicBezTo>
                    <a:pt x="14742" y="357417"/>
                    <a:pt x="13139" y="358467"/>
                    <a:pt x="12783" y="360101"/>
                  </a:cubicBezTo>
                  <a:cubicBezTo>
                    <a:pt x="12434" y="361744"/>
                    <a:pt x="13480" y="363358"/>
                    <a:pt x="15126" y="363707"/>
                  </a:cubicBezTo>
                  <a:cubicBezTo>
                    <a:pt x="15126" y="363711"/>
                    <a:pt x="15130" y="363711"/>
                    <a:pt x="15134" y="363711"/>
                  </a:cubicBezTo>
                  <a:cubicBezTo>
                    <a:pt x="16749" y="364052"/>
                    <a:pt x="42405" y="369375"/>
                    <a:pt x="68915" y="369375"/>
                  </a:cubicBezTo>
                  <a:cubicBezTo>
                    <a:pt x="82770" y="369367"/>
                    <a:pt x="96833" y="367924"/>
                    <a:pt x="107846" y="363554"/>
                  </a:cubicBezTo>
                  <a:close/>
                  <a:moveTo>
                    <a:pt x="225625" y="178339"/>
                  </a:moveTo>
                  <a:cubicBezTo>
                    <a:pt x="226935" y="178178"/>
                    <a:pt x="258728" y="174000"/>
                    <a:pt x="360603" y="138797"/>
                  </a:cubicBezTo>
                  <a:cubicBezTo>
                    <a:pt x="428262" y="115418"/>
                    <a:pt x="463227" y="91181"/>
                    <a:pt x="467491" y="64694"/>
                  </a:cubicBezTo>
                  <a:cubicBezTo>
                    <a:pt x="470466" y="46207"/>
                    <a:pt x="459049" y="27398"/>
                    <a:pt x="432609" y="7182"/>
                  </a:cubicBezTo>
                  <a:cubicBezTo>
                    <a:pt x="431272" y="6171"/>
                    <a:pt x="429368" y="6426"/>
                    <a:pt x="428345" y="7758"/>
                  </a:cubicBezTo>
                  <a:cubicBezTo>
                    <a:pt x="427322" y="9083"/>
                    <a:pt x="427565" y="10984"/>
                    <a:pt x="428889" y="12007"/>
                  </a:cubicBezTo>
                  <a:cubicBezTo>
                    <a:pt x="428897" y="12015"/>
                    <a:pt x="428901" y="12018"/>
                    <a:pt x="428909" y="12022"/>
                  </a:cubicBezTo>
                  <a:cubicBezTo>
                    <a:pt x="453091" y="30482"/>
                    <a:pt x="464054" y="47880"/>
                    <a:pt x="461506" y="63726"/>
                  </a:cubicBezTo>
                  <a:cubicBezTo>
                    <a:pt x="457634" y="87795"/>
                    <a:pt x="423982" y="110468"/>
                    <a:pt x="358640" y="133051"/>
                  </a:cubicBezTo>
                  <a:cubicBezTo>
                    <a:pt x="257643" y="167933"/>
                    <a:pt x="225214" y="172244"/>
                    <a:pt x="224896" y="172299"/>
                  </a:cubicBezTo>
                  <a:cubicBezTo>
                    <a:pt x="223235" y="172507"/>
                    <a:pt x="222055" y="174024"/>
                    <a:pt x="222263" y="175685"/>
                  </a:cubicBezTo>
                  <a:cubicBezTo>
                    <a:pt x="222263" y="175689"/>
                    <a:pt x="222263" y="175689"/>
                    <a:pt x="222263" y="175693"/>
                  </a:cubicBezTo>
                  <a:cubicBezTo>
                    <a:pt x="222447" y="177218"/>
                    <a:pt x="223740" y="178362"/>
                    <a:pt x="225277" y="178362"/>
                  </a:cubicBezTo>
                  <a:cubicBezTo>
                    <a:pt x="225390" y="178362"/>
                    <a:pt x="225524" y="178351"/>
                    <a:pt x="225637" y="17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 name="Google Shape;306;p22"/>
            <p:cNvSpPr/>
            <p:nvPr/>
          </p:nvSpPr>
          <p:spPr>
            <a:xfrm>
              <a:off x="5058120" y="3802495"/>
              <a:ext cx="1494018" cy="1678092"/>
            </a:xfrm>
            <a:custGeom>
              <a:rect b="b" l="l" r="r" t="t"/>
              <a:pathLst>
                <a:path extrusionOk="0" h="1678092" w="1494018">
                  <a:moveTo>
                    <a:pt x="1502431" y="910160"/>
                  </a:moveTo>
                  <a:cubicBezTo>
                    <a:pt x="1502431" y="910160"/>
                    <a:pt x="1338724" y="474723"/>
                    <a:pt x="1296698" y="432833"/>
                  </a:cubicBezTo>
                  <a:cubicBezTo>
                    <a:pt x="1254671" y="390943"/>
                    <a:pt x="1044050" y="262601"/>
                    <a:pt x="1044050" y="262601"/>
                  </a:cubicBezTo>
                  <a:lnTo>
                    <a:pt x="1027119" y="233622"/>
                  </a:lnTo>
                  <a:lnTo>
                    <a:pt x="1016830" y="198371"/>
                  </a:lnTo>
                  <a:cubicBezTo>
                    <a:pt x="1016830" y="198371"/>
                    <a:pt x="1004289" y="145308"/>
                    <a:pt x="968156" y="119091"/>
                  </a:cubicBezTo>
                  <a:lnTo>
                    <a:pt x="965272" y="112942"/>
                  </a:lnTo>
                  <a:lnTo>
                    <a:pt x="716888" y="6564"/>
                  </a:lnTo>
                  <a:cubicBezTo>
                    <a:pt x="716888" y="6564"/>
                    <a:pt x="718644" y="39431"/>
                    <a:pt x="721278" y="79071"/>
                  </a:cubicBezTo>
                  <a:cubicBezTo>
                    <a:pt x="691922" y="89736"/>
                    <a:pt x="626822" y="118339"/>
                    <a:pt x="604482" y="169270"/>
                  </a:cubicBezTo>
                  <a:cubicBezTo>
                    <a:pt x="589930" y="202259"/>
                    <a:pt x="581652" y="257063"/>
                    <a:pt x="577513" y="308642"/>
                  </a:cubicBezTo>
                  <a:lnTo>
                    <a:pt x="567350" y="316167"/>
                  </a:lnTo>
                  <a:lnTo>
                    <a:pt x="571113" y="302367"/>
                  </a:lnTo>
                  <a:cubicBezTo>
                    <a:pt x="571113" y="302367"/>
                    <a:pt x="296133" y="456541"/>
                    <a:pt x="283717" y="481633"/>
                  </a:cubicBezTo>
                  <a:cubicBezTo>
                    <a:pt x="267648" y="502707"/>
                    <a:pt x="226134" y="637814"/>
                    <a:pt x="226134" y="637814"/>
                  </a:cubicBezTo>
                  <a:cubicBezTo>
                    <a:pt x="226134" y="637814"/>
                    <a:pt x="184738" y="767649"/>
                    <a:pt x="139200" y="911038"/>
                  </a:cubicBezTo>
                  <a:cubicBezTo>
                    <a:pt x="74970" y="1108238"/>
                    <a:pt x="12876" y="1305322"/>
                    <a:pt x="8878" y="1336802"/>
                  </a:cubicBezTo>
                  <a:lnTo>
                    <a:pt x="8878" y="1338311"/>
                  </a:lnTo>
                  <a:cubicBezTo>
                    <a:pt x="4735" y="1392378"/>
                    <a:pt x="211221" y="1591711"/>
                    <a:pt x="211221" y="1591711"/>
                  </a:cubicBezTo>
                  <a:lnTo>
                    <a:pt x="213984" y="1591711"/>
                  </a:lnTo>
                  <a:lnTo>
                    <a:pt x="239068" y="1616794"/>
                  </a:lnTo>
                  <a:lnTo>
                    <a:pt x="239068" y="1606381"/>
                  </a:lnTo>
                  <a:cubicBezTo>
                    <a:pt x="256505" y="1641882"/>
                    <a:pt x="284983" y="1694193"/>
                    <a:pt x="307562" y="1683156"/>
                  </a:cubicBezTo>
                  <a:cubicBezTo>
                    <a:pt x="326128" y="1673997"/>
                    <a:pt x="320104" y="1641756"/>
                    <a:pt x="305054" y="1599733"/>
                  </a:cubicBezTo>
                  <a:cubicBezTo>
                    <a:pt x="323745" y="1628207"/>
                    <a:pt x="345195" y="1648909"/>
                    <a:pt x="362256" y="1640628"/>
                  </a:cubicBezTo>
                  <a:cubicBezTo>
                    <a:pt x="391737" y="1626075"/>
                    <a:pt x="377059" y="1575771"/>
                    <a:pt x="347453" y="1503765"/>
                  </a:cubicBezTo>
                  <a:cubicBezTo>
                    <a:pt x="342330" y="1491329"/>
                    <a:pt x="338611" y="1479998"/>
                    <a:pt x="325771" y="1475981"/>
                  </a:cubicBezTo>
                  <a:cubicBezTo>
                    <a:pt x="335307" y="1474977"/>
                    <a:pt x="344043" y="1495558"/>
                    <a:pt x="353955" y="1494304"/>
                  </a:cubicBezTo>
                  <a:cubicBezTo>
                    <a:pt x="363863" y="1540344"/>
                    <a:pt x="380320" y="1560466"/>
                    <a:pt x="405298" y="1555198"/>
                  </a:cubicBezTo>
                  <a:cubicBezTo>
                    <a:pt x="430276" y="1549931"/>
                    <a:pt x="434023" y="1517573"/>
                    <a:pt x="429006" y="1462494"/>
                  </a:cubicBezTo>
                  <a:cubicBezTo>
                    <a:pt x="431515" y="1462494"/>
                    <a:pt x="434885" y="1455091"/>
                    <a:pt x="437413" y="1454715"/>
                  </a:cubicBezTo>
                  <a:cubicBezTo>
                    <a:pt x="448450" y="1493481"/>
                    <a:pt x="465385" y="1527978"/>
                    <a:pt x="486710" y="1523459"/>
                  </a:cubicBezTo>
                  <a:cubicBezTo>
                    <a:pt x="510171" y="1518443"/>
                    <a:pt x="516568" y="1495111"/>
                    <a:pt x="513809" y="1448208"/>
                  </a:cubicBezTo>
                  <a:cubicBezTo>
                    <a:pt x="513809" y="1430771"/>
                    <a:pt x="512554" y="1425128"/>
                    <a:pt x="511927" y="1414087"/>
                  </a:cubicBezTo>
                  <a:cubicBezTo>
                    <a:pt x="521083" y="1419731"/>
                    <a:pt x="566014" y="1446829"/>
                    <a:pt x="571137" y="1450717"/>
                  </a:cubicBezTo>
                  <a:cubicBezTo>
                    <a:pt x="587821" y="1463259"/>
                    <a:pt x="714776" y="1436164"/>
                    <a:pt x="714776" y="1436164"/>
                  </a:cubicBezTo>
                  <a:cubicBezTo>
                    <a:pt x="900187" y="1376199"/>
                    <a:pt x="1196618" y="1373455"/>
                    <a:pt x="1388049" y="1245235"/>
                  </a:cubicBezTo>
                  <a:cubicBezTo>
                    <a:pt x="1515858" y="1159045"/>
                    <a:pt x="1502431" y="910160"/>
                    <a:pt x="1502431" y="910160"/>
                  </a:cubicBezTo>
                  <a:close/>
                  <a:moveTo>
                    <a:pt x="333767" y="1266301"/>
                  </a:moveTo>
                  <a:lnTo>
                    <a:pt x="383957" y="936121"/>
                  </a:lnTo>
                  <a:lnTo>
                    <a:pt x="403903" y="1237196"/>
                  </a:lnTo>
                  <a:lnTo>
                    <a:pt x="398024" y="131145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 name="Google Shape;307;p22"/>
            <p:cNvSpPr/>
            <p:nvPr/>
          </p:nvSpPr>
          <p:spPr>
            <a:xfrm>
              <a:off x="5283351" y="5136906"/>
              <a:ext cx="281068" cy="341580"/>
            </a:xfrm>
            <a:custGeom>
              <a:rect b="b" l="l" r="r" t="t"/>
              <a:pathLst>
                <a:path extrusionOk="0" h="341580" w="281068">
                  <a:moveTo>
                    <a:pt x="11788" y="263861"/>
                  </a:moveTo>
                  <a:cubicBezTo>
                    <a:pt x="5074" y="252495"/>
                    <a:pt x="10392" y="236680"/>
                    <a:pt x="21194" y="229096"/>
                  </a:cubicBezTo>
                  <a:cubicBezTo>
                    <a:pt x="31996" y="221512"/>
                    <a:pt x="46556" y="221058"/>
                    <a:pt x="59211" y="224754"/>
                  </a:cubicBezTo>
                  <a:cubicBezTo>
                    <a:pt x="51867" y="211499"/>
                    <a:pt x="44396" y="197871"/>
                    <a:pt x="42162" y="182884"/>
                  </a:cubicBezTo>
                  <a:cubicBezTo>
                    <a:pt x="39928" y="167896"/>
                    <a:pt x="44001" y="151004"/>
                    <a:pt x="56107" y="141888"/>
                  </a:cubicBezTo>
                  <a:cubicBezTo>
                    <a:pt x="63487" y="136330"/>
                    <a:pt x="73031" y="134237"/>
                    <a:pt x="82265" y="134441"/>
                  </a:cubicBezTo>
                  <a:cubicBezTo>
                    <a:pt x="99816" y="134833"/>
                    <a:pt x="117021" y="143353"/>
                    <a:pt x="127945" y="157090"/>
                  </a:cubicBezTo>
                  <a:cubicBezTo>
                    <a:pt x="121768" y="132924"/>
                    <a:pt x="118758" y="108060"/>
                    <a:pt x="118985" y="83121"/>
                  </a:cubicBezTo>
                  <a:cubicBezTo>
                    <a:pt x="119079" y="73056"/>
                    <a:pt x="119879" y="62443"/>
                    <a:pt x="125495" y="54091"/>
                  </a:cubicBezTo>
                  <a:cubicBezTo>
                    <a:pt x="132322" y="43936"/>
                    <a:pt x="145268" y="39166"/>
                    <a:pt x="157504" y="39507"/>
                  </a:cubicBezTo>
                  <a:cubicBezTo>
                    <a:pt x="171308" y="39965"/>
                    <a:pt x="184344" y="45970"/>
                    <a:pt x="193668" y="56156"/>
                  </a:cubicBezTo>
                  <a:cubicBezTo>
                    <a:pt x="202878" y="66441"/>
                    <a:pt x="207558" y="80005"/>
                    <a:pt x="206652" y="93782"/>
                  </a:cubicBezTo>
                  <a:cubicBezTo>
                    <a:pt x="202122" y="78598"/>
                    <a:pt x="199088" y="62035"/>
                    <a:pt x="200425" y="46240"/>
                  </a:cubicBezTo>
                  <a:cubicBezTo>
                    <a:pt x="201761" y="30445"/>
                    <a:pt x="210384" y="14239"/>
                    <a:pt x="225195" y="8615"/>
                  </a:cubicBezTo>
                  <a:cubicBezTo>
                    <a:pt x="241636" y="2344"/>
                    <a:pt x="260888" y="11182"/>
                    <a:pt x="271506" y="25213"/>
                  </a:cubicBezTo>
                  <a:cubicBezTo>
                    <a:pt x="282123" y="39244"/>
                    <a:pt x="285791" y="57258"/>
                    <a:pt x="287767" y="74742"/>
                  </a:cubicBezTo>
                  <a:cubicBezTo>
                    <a:pt x="290408" y="98379"/>
                    <a:pt x="290581" y="122232"/>
                    <a:pt x="288272" y="145905"/>
                  </a:cubicBezTo>
                  <a:cubicBezTo>
                    <a:pt x="287289" y="156115"/>
                    <a:pt x="285733" y="166642"/>
                    <a:pt x="280230" y="175300"/>
                  </a:cubicBezTo>
                  <a:cubicBezTo>
                    <a:pt x="274727" y="183958"/>
                    <a:pt x="264270" y="190240"/>
                    <a:pt x="254292" y="187877"/>
                  </a:cubicBezTo>
                  <a:cubicBezTo>
                    <a:pt x="244948" y="185666"/>
                    <a:pt x="238807" y="176989"/>
                    <a:pt x="233547" y="168958"/>
                  </a:cubicBezTo>
                  <a:lnTo>
                    <a:pt x="209467" y="132191"/>
                  </a:lnTo>
                  <a:cubicBezTo>
                    <a:pt x="209858" y="156099"/>
                    <a:pt x="210086" y="180994"/>
                    <a:pt x="199935" y="202657"/>
                  </a:cubicBezTo>
                  <a:cubicBezTo>
                    <a:pt x="196584" y="209809"/>
                    <a:pt x="191653" y="216864"/>
                    <a:pt x="184257" y="219600"/>
                  </a:cubicBezTo>
                  <a:cubicBezTo>
                    <a:pt x="176419" y="222492"/>
                    <a:pt x="167404" y="219807"/>
                    <a:pt x="160718" y="214802"/>
                  </a:cubicBezTo>
                  <a:cubicBezTo>
                    <a:pt x="154032" y="209798"/>
                    <a:pt x="149223" y="202747"/>
                    <a:pt x="144539" y="195833"/>
                  </a:cubicBezTo>
                  <a:lnTo>
                    <a:pt x="138864" y="205757"/>
                  </a:lnTo>
                  <a:cubicBezTo>
                    <a:pt x="144124" y="224397"/>
                    <a:pt x="149003" y="241481"/>
                    <a:pt x="151696" y="260663"/>
                  </a:cubicBezTo>
                  <a:cubicBezTo>
                    <a:pt x="152930" y="269477"/>
                    <a:pt x="153597" y="278617"/>
                    <a:pt x="151041" y="287145"/>
                  </a:cubicBezTo>
                  <a:cubicBezTo>
                    <a:pt x="148486" y="295674"/>
                    <a:pt x="142113" y="303532"/>
                    <a:pt x="133463" y="305625"/>
                  </a:cubicBezTo>
                  <a:cubicBezTo>
                    <a:pt x="125464" y="307557"/>
                    <a:pt x="116947" y="304281"/>
                    <a:pt x="110543" y="299111"/>
                  </a:cubicBezTo>
                  <a:cubicBezTo>
                    <a:pt x="104139" y="293942"/>
                    <a:pt x="99420" y="287036"/>
                    <a:pt x="94544" y="280404"/>
                  </a:cubicBezTo>
                  <a:cubicBezTo>
                    <a:pt x="89669" y="273773"/>
                    <a:pt x="84385" y="267169"/>
                    <a:pt x="77299" y="262975"/>
                  </a:cubicBezTo>
                  <a:cubicBezTo>
                    <a:pt x="84464" y="279805"/>
                    <a:pt x="88450" y="297857"/>
                    <a:pt x="90656" y="316015"/>
                  </a:cubicBezTo>
                  <a:cubicBezTo>
                    <a:pt x="91397" y="322149"/>
                    <a:pt x="91930" y="328467"/>
                    <a:pt x="90299" y="334436"/>
                  </a:cubicBezTo>
                  <a:cubicBezTo>
                    <a:pt x="88669" y="340405"/>
                    <a:pt x="84444" y="345998"/>
                    <a:pt x="78487" y="347640"/>
                  </a:cubicBezTo>
                  <a:cubicBezTo>
                    <a:pt x="74066" y="348859"/>
                    <a:pt x="69249" y="347754"/>
                    <a:pt x="65235" y="345535"/>
                  </a:cubicBezTo>
                  <a:cubicBezTo>
                    <a:pt x="61222" y="343317"/>
                    <a:pt x="57887" y="340048"/>
                    <a:pt x="54728" y="336733"/>
                  </a:cubicBezTo>
                  <a:cubicBezTo>
                    <a:pt x="35449" y="316388"/>
                    <a:pt x="26034" y="287984"/>
                    <a:pt x="11788" y="263861"/>
                  </a:cubicBez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 name="Google Shape;308;p22"/>
            <p:cNvSpPr/>
            <p:nvPr/>
          </p:nvSpPr>
          <p:spPr>
            <a:xfrm>
              <a:off x="5769073" y="3816499"/>
              <a:ext cx="209562" cy="393053"/>
            </a:xfrm>
            <a:custGeom>
              <a:rect b="b" l="l" r="r" t="t"/>
              <a:pathLst>
                <a:path extrusionOk="0" h="393053" w="209562">
                  <a:moveTo>
                    <a:pt x="8817" y="6564"/>
                  </a:moveTo>
                  <a:cubicBezTo>
                    <a:pt x="8817" y="6564"/>
                    <a:pt x="16518" y="200178"/>
                    <a:pt x="44874" y="298451"/>
                  </a:cubicBezTo>
                  <a:lnTo>
                    <a:pt x="56495" y="346538"/>
                  </a:lnTo>
                  <a:cubicBezTo>
                    <a:pt x="56495" y="346538"/>
                    <a:pt x="103186" y="397414"/>
                    <a:pt x="145005" y="399503"/>
                  </a:cubicBezTo>
                  <a:cubicBezTo>
                    <a:pt x="186824" y="401592"/>
                    <a:pt x="213068" y="374529"/>
                    <a:pt x="217485" y="347235"/>
                  </a:cubicBezTo>
                  <a:cubicBezTo>
                    <a:pt x="221902" y="319941"/>
                    <a:pt x="208506" y="172081"/>
                    <a:pt x="208506" y="172081"/>
                  </a:cubicBezTo>
                  <a:lnTo>
                    <a:pt x="215169" y="73706"/>
                  </a:lnTo>
                  <a:lnTo>
                    <a:pt x="73901" y="19262"/>
                  </a:ln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 name="Google Shape;309;p22"/>
            <p:cNvSpPr/>
            <p:nvPr/>
          </p:nvSpPr>
          <p:spPr>
            <a:xfrm>
              <a:off x="5773953" y="3829217"/>
              <a:ext cx="162844" cy="166716"/>
            </a:xfrm>
            <a:custGeom>
              <a:rect b="b" l="l" r="r" t="t"/>
              <a:pathLst>
                <a:path extrusionOk="0" h="166716" w="162844">
                  <a:moveTo>
                    <a:pt x="171661" y="74556"/>
                  </a:moveTo>
                  <a:lnTo>
                    <a:pt x="18615" y="173280"/>
                  </a:lnTo>
                  <a:lnTo>
                    <a:pt x="8817" y="6564"/>
                  </a:lnTo>
                  <a:cubicBezTo>
                    <a:pt x="8817" y="6564"/>
                    <a:pt x="111068" y="67027"/>
                    <a:pt x="171661" y="74556"/>
                  </a:cubicBezTo>
                  <a:close/>
                </a:path>
              </a:pathLst>
            </a:custGeom>
            <a:solidFill>
              <a:srgbClr val="A05B4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 name="Google Shape;310;p22"/>
            <p:cNvSpPr/>
            <p:nvPr/>
          </p:nvSpPr>
          <p:spPr>
            <a:xfrm>
              <a:off x="4795441" y="3009576"/>
              <a:ext cx="1084529" cy="1840526"/>
            </a:xfrm>
            <a:custGeom>
              <a:rect b="b" l="l" r="r" t="t"/>
              <a:pathLst>
                <a:path extrusionOk="0" h="1840526" w="1084529">
                  <a:moveTo>
                    <a:pt x="547149" y="1267399"/>
                  </a:moveTo>
                  <a:lnTo>
                    <a:pt x="845837" y="1091774"/>
                  </a:lnTo>
                  <a:cubicBezTo>
                    <a:pt x="845837" y="1091774"/>
                    <a:pt x="864528" y="931705"/>
                    <a:pt x="902667" y="915404"/>
                  </a:cubicBezTo>
                  <a:cubicBezTo>
                    <a:pt x="902667" y="915404"/>
                    <a:pt x="955104" y="869615"/>
                    <a:pt x="1014693" y="878649"/>
                  </a:cubicBezTo>
                  <a:cubicBezTo>
                    <a:pt x="1048815" y="883666"/>
                    <a:pt x="1074028" y="841023"/>
                    <a:pt x="1093346" y="766748"/>
                  </a:cubicBezTo>
                  <a:cubicBezTo>
                    <a:pt x="1093346" y="619852"/>
                    <a:pt x="1091339" y="432309"/>
                    <a:pt x="1089819" y="315140"/>
                  </a:cubicBezTo>
                  <a:cubicBezTo>
                    <a:pt x="1077277" y="257311"/>
                    <a:pt x="1063728" y="210393"/>
                    <a:pt x="1059209" y="192074"/>
                  </a:cubicBezTo>
                  <a:lnTo>
                    <a:pt x="918458" y="132986"/>
                  </a:lnTo>
                  <a:cubicBezTo>
                    <a:pt x="918458" y="132986"/>
                    <a:pt x="888350" y="31374"/>
                    <a:pt x="733548" y="8669"/>
                  </a:cubicBezTo>
                  <a:cubicBezTo>
                    <a:pt x="578747" y="-14036"/>
                    <a:pt x="412795" y="151924"/>
                    <a:pt x="393841" y="264953"/>
                  </a:cubicBezTo>
                  <a:cubicBezTo>
                    <a:pt x="374887" y="377983"/>
                    <a:pt x="484412" y="498545"/>
                    <a:pt x="442887" y="562638"/>
                  </a:cubicBezTo>
                  <a:cubicBezTo>
                    <a:pt x="401362" y="626731"/>
                    <a:pt x="227748" y="720826"/>
                    <a:pt x="182460" y="830092"/>
                  </a:cubicBezTo>
                  <a:cubicBezTo>
                    <a:pt x="137172" y="939359"/>
                    <a:pt x="148491" y="1014751"/>
                    <a:pt x="148491" y="1014751"/>
                  </a:cubicBezTo>
                  <a:cubicBezTo>
                    <a:pt x="148491" y="1014751"/>
                    <a:pt x="273063" y="1191756"/>
                    <a:pt x="239067" y="1252094"/>
                  </a:cubicBezTo>
                  <a:cubicBezTo>
                    <a:pt x="205070" y="1312432"/>
                    <a:pt x="5107" y="1368890"/>
                    <a:pt x="8869" y="1546020"/>
                  </a:cubicBezTo>
                  <a:cubicBezTo>
                    <a:pt x="12396" y="1710102"/>
                    <a:pt x="174837" y="1825640"/>
                    <a:pt x="354851" y="184709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 name="Google Shape;311;p22"/>
            <p:cNvSpPr/>
            <p:nvPr/>
          </p:nvSpPr>
          <p:spPr>
            <a:xfrm>
              <a:off x="4853017" y="3072658"/>
              <a:ext cx="810584" cy="1651011"/>
            </a:xfrm>
            <a:custGeom>
              <a:rect b="b" l="l" r="r" t="t"/>
              <a:pathLst>
                <a:path extrusionOk="0" h="1651011" w="810584">
                  <a:moveTo>
                    <a:pt x="191501" y="915937"/>
                  </a:moveTo>
                  <a:cubicBezTo>
                    <a:pt x="190278" y="915941"/>
                    <a:pt x="189172" y="915205"/>
                    <a:pt x="188706" y="914072"/>
                  </a:cubicBezTo>
                  <a:cubicBezTo>
                    <a:pt x="188008" y="912406"/>
                    <a:pt x="172425" y="871884"/>
                    <a:pt x="232183" y="749742"/>
                  </a:cubicBezTo>
                  <a:cubicBezTo>
                    <a:pt x="263067" y="686602"/>
                    <a:pt x="309021" y="651873"/>
                    <a:pt x="353443" y="618288"/>
                  </a:cubicBezTo>
                  <a:cubicBezTo>
                    <a:pt x="395423" y="586565"/>
                    <a:pt x="435067" y="556594"/>
                    <a:pt x="457940" y="505220"/>
                  </a:cubicBezTo>
                  <a:cubicBezTo>
                    <a:pt x="493606" y="425105"/>
                    <a:pt x="465414" y="371755"/>
                    <a:pt x="438155" y="320161"/>
                  </a:cubicBezTo>
                  <a:cubicBezTo>
                    <a:pt x="429752" y="304264"/>
                    <a:pt x="421067" y="287827"/>
                    <a:pt x="414487" y="270974"/>
                  </a:cubicBezTo>
                  <a:cubicBezTo>
                    <a:pt x="400596" y="235406"/>
                    <a:pt x="406342" y="184063"/>
                    <a:pt x="429470" y="136995"/>
                  </a:cubicBezTo>
                  <a:cubicBezTo>
                    <a:pt x="446633" y="102066"/>
                    <a:pt x="488299" y="39698"/>
                    <a:pt x="574516" y="14415"/>
                  </a:cubicBezTo>
                  <a:cubicBezTo>
                    <a:pt x="709200" y="-25025"/>
                    <a:pt x="817569" y="96897"/>
                    <a:pt x="818647" y="98131"/>
                  </a:cubicBezTo>
                  <a:cubicBezTo>
                    <a:pt x="819753" y="99388"/>
                    <a:pt x="819627" y="101303"/>
                    <a:pt x="818373" y="102407"/>
                  </a:cubicBezTo>
                  <a:cubicBezTo>
                    <a:pt x="818365" y="102412"/>
                    <a:pt x="818361" y="102418"/>
                    <a:pt x="818353" y="102423"/>
                  </a:cubicBezTo>
                  <a:cubicBezTo>
                    <a:pt x="817087" y="103522"/>
                    <a:pt x="815175" y="103394"/>
                    <a:pt x="814066" y="102137"/>
                  </a:cubicBezTo>
                  <a:cubicBezTo>
                    <a:pt x="813015" y="100922"/>
                    <a:pt x="707107" y="-18186"/>
                    <a:pt x="576233" y="20258"/>
                  </a:cubicBezTo>
                  <a:cubicBezTo>
                    <a:pt x="492242" y="44883"/>
                    <a:pt x="451657" y="105645"/>
                    <a:pt x="434934" y="139672"/>
                  </a:cubicBezTo>
                  <a:cubicBezTo>
                    <a:pt x="412527" y="185270"/>
                    <a:pt x="406867" y="234736"/>
                    <a:pt x="420138" y="268755"/>
                  </a:cubicBezTo>
                  <a:cubicBezTo>
                    <a:pt x="426593" y="285291"/>
                    <a:pt x="435208" y="301572"/>
                    <a:pt x="443525" y="317320"/>
                  </a:cubicBezTo>
                  <a:cubicBezTo>
                    <a:pt x="471470" y="370199"/>
                    <a:pt x="500355" y="424874"/>
                    <a:pt x="463494" y="507693"/>
                  </a:cubicBezTo>
                  <a:cubicBezTo>
                    <a:pt x="439978" y="560502"/>
                    <a:pt x="399730" y="590931"/>
                    <a:pt x="357108" y="623144"/>
                  </a:cubicBezTo>
                  <a:cubicBezTo>
                    <a:pt x="313239" y="656294"/>
                    <a:pt x="267888" y="690580"/>
                    <a:pt x="237639" y="752415"/>
                  </a:cubicBezTo>
                  <a:cubicBezTo>
                    <a:pt x="179488" y="871269"/>
                    <a:pt x="194162" y="911367"/>
                    <a:pt x="194322" y="911759"/>
                  </a:cubicBezTo>
                  <a:cubicBezTo>
                    <a:pt x="194938" y="913315"/>
                    <a:pt x="194189" y="915071"/>
                    <a:pt x="192645" y="915710"/>
                  </a:cubicBezTo>
                  <a:cubicBezTo>
                    <a:pt x="192280" y="915859"/>
                    <a:pt x="191892" y="915934"/>
                    <a:pt x="191501" y="915937"/>
                  </a:cubicBezTo>
                  <a:close/>
                  <a:moveTo>
                    <a:pt x="631837" y="1097010"/>
                  </a:moveTo>
                  <a:cubicBezTo>
                    <a:pt x="691167" y="1054764"/>
                    <a:pt x="657959" y="940151"/>
                    <a:pt x="616830" y="875996"/>
                  </a:cubicBezTo>
                  <a:cubicBezTo>
                    <a:pt x="573717" y="808732"/>
                    <a:pt x="578303" y="758780"/>
                    <a:pt x="636567" y="662185"/>
                  </a:cubicBezTo>
                  <a:lnTo>
                    <a:pt x="648219" y="642913"/>
                  </a:lnTo>
                  <a:cubicBezTo>
                    <a:pt x="698457" y="560043"/>
                    <a:pt x="719245" y="525726"/>
                    <a:pt x="712253" y="451215"/>
                  </a:cubicBezTo>
                  <a:cubicBezTo>
                    <a:pt x="708455" y="410701"/>
                    <a:pt x="691873" y="382000"/>
                    <a:pt x="677277" y="356670"/>
                  </a:cubicBezTo>
                  <a:cubicBezTo>
                    <a:pt x="663015" y="331954"/>
                    <a:pt x="649540" y="308607"/>
                    <a:pt x="649540" y="278005"/>
                  </a:cubicBezTo>
                  <a:cubicBezTo>
                    <a:pt x="649540" y="217969"/>
                    <a:pt x="744631" y="205889"/>
                    <a:pt x="745599" y="205756"/>
                  </a:cubicBezTo>
                  <a:cubicBezTo>
                    <a:pt x="747261" y="205554"/>
                    <a:pt x="748448" y="204043"/>
                    <a:pt x="748244" y="202379"/>
                  </a:cubicBezTo>
                  <a:cubicBezTo>
                    <a:pt x="748244" y="202377"/>
                    <a:pt x="748244" y="202376"/>
                    <a:pt x="748244" y="202374"/>
                  </a:cubicBezTo>
                  <a:cubicBezTo>
                    <a:pt x="748048" y="200710"/>
                    <a:pt x="746540" y="199520"/>
                    <a:pt x="744878" y="199716"/>
                  </a:cubicBezTo>
                  <a:cubicBezTo>
                    <a:pt x="744874" y="199716"/>
                    <a:pt x="744874" y="199716"/>
                    <a:pt x="744874" y="199716"/>
                  </a:cubicBezTo>
                  <a:cubicBezTo>
                    <a:pt x="740735" y="200210"/>
                    <a:pt x="643465" y="212580"/>
                    <a:pt x="643465" y="278005"/>
                  </a:cubicBezTo>
                  <a:cubicBezTo>
                    <a:pt x="643465" y="310233"/>
                    <a:pt x="657332" y="334271"/>
                    <a:pt x="672010" y="359715"/>
                  </a:cubicBezTo>
                  <a:cubicBezTo>
                    <a:pt x="687017" y="385712"/>
                    <a:pt x="702526" y="412590"/>
                    <a:pt x="706202" y="451780"/>
                  </a:cubicBezTo>
                  <a:cubicBezTo>
                    <a:pt x="712998" y="524287"/>
                    <a:pt x="693950" y="555744"/>
                    <a:pt x="643022" y="639766"/>
                  </a:cubicBezTo>
                  <a:lnTo>
                    <a:pt x="631347" y="659049"/>
                  </a:lnTo>
                  <a:cubicBezTo>
                    <a:pt x="572326" y="756911"/>
                    <a:pt x="567560" y="810429"/>
                    <a:pt x="611711" y="879280"/>
                  </a:cubicBezTo>
                  <a:cubicBezTo>
                    <a:pt x="653154" y="943949"/>
                    <a:pt x="681980" y="1053843"/>
                    <a:pt x="628309" y="1092056"/>
                  </a:cubicBezTo>
                  <a:cubicBezTo>
                    <a:pt x="626941" y="1093028"/>
                    <a:pt x="626620" y="1094925"/>
                    <a:pt x="627592" y="1096293"/>
                  </a:cubicBezTo>
                  <a:cubicBezTo>
                    <a:pt x="627596" y="1096293"/>
                    <a:pt x="627596" y="1096297"/>
                    <a:pt x="627600" y="1096301"/>
                  </a:cubicBezTo>
                  <a:cubicBezTo>
                    <a:pt x="628168" y="1097100"/>
                    <a:pt x="629089" y="1097579"/>
                    <a:pt x="630073" y="1097579"/>
                  </a:cubicBezTo>
                  <a:cubicBezTo>
                    <a:pt x="630704" y="1097582"/>
                    <a:pt x="631323" y="1097390"/>
                    <a:pt x="631837" y="1097026"/>
                  </a:cubicBezTo>
                  <a:close/>
                  <a:moveTo>
                    <a:pt x="354631" y="982895"/>
                  </a:moveTo>
                  <a:cubicBezTo>
                    <a:pt x="356296" y="982664"/>
                    <a:pt x="357460" y="981124"/>
                    <a:pt x="357229" y="979458"/>
                  </a:cubicBezTo>
                  <a:cubicBezTo>
                    <a:pt x="344001" y="884943"/>
                    <a:pt x="372573" y="789351"/>
                    <a:pt x="435498" y="717600"/>
                  </a:cubicBezTo>
                  <a:lnTo>
                    <a:pt x="452743" y="698611"/>
                  </a:lnTo>
                  <a:cubicBezTo>
                    <a:pt x="550577" y="590979"/>
                    <a:pt x="621274" y="513203"/>
                    <a:pt x="606118" y="407405"/>
                  </a:cubicBezTo>
                  <a:cubicBezTo>
                    <a:pt x="600411" y="367530"/>
                    <a:pt x="580760" y="327212"/>
                    <a:pt x="561759" y="288223"/>
                  </a:cubicBezTo>
                  <a:cubicBezTo>
                    <a:pt x="527924" y="218850"/>
                    <a:pt x="498717" y="158885"/>
                    <a:pt x="557287" y="122517"/>
                  </a:cubicBezTo>
                  <a:cubicBezTo>
                    <a:pt x="649415" y="65295"/>
                    <a:pt x="766348" y="125884"/>
                    <a:pt x="767524" y="126511"/>
                  </a:cubicBezTo>
                  <a:cubicBezTo>
                    <a:pt x="768997" y="127297"/>
                    <a:pt x="770828" y="126741"/>
                    <a:pt x="771611" y="125269"/>
                  </a:cubicBezTo>
                  <a:cubicBezTo>
                    <a:pt x="771619" y="125260"/>
                    <a:pt x="771623" y="125251"/>
                    <a:pt x="771627" y="125241"/>
                  </a:cubicBezTo>
                  <a:cubicBezTo>
                    <a:pt x="772415" y="123763"/>
                    <a:pt x="771858" y="121926"/>
                    <a:pt x="770377" y="121137"/>
                  </a:cubicBezTo>
                  <a:cubicBezTo>
                    <a:pt x="770373" y="121135"/>
                    <a:pt x="770369" y="121132"/>
                    <a:pt x="770365" y="121130"/>
                  </a:cubicBezTo>
                  <a:cubicBezTo>
                    <a:pt x="769189" y="120499"/>
                    <a:pt x="649231" y="58248"/>
                    <a:pt x="554077" y="117344"/>
                  </a:cubicBezTo>
                  <a:cubicBezTo>
                    <a:pt x="490843" y="156627"/>
                    <a:pt x="522632" y="221845"/>
                    <a:pt x="556284" y="290896"/>
                  </a:cubicBezTo>
                  <a:cubicBezTo>
                    <a:pt x="575097" y="329454"/>
                    <a:pt x="594517" y="369337"/>
                    <a:pt x="600094" y="408264"/>
                  </a:cubicBezTo>
                  <a:cubicBezTo>
                    <a:pt x="614831" y="511224"/>
                    <a:pt x="544953" y="588110"/>
                    <a:pt x="448244" y="694511"/>
                  </a:cubicBezTo>
                  <a:lnTo>
                    <a:pt x="430959" y="713551"/>
                  </a:lnTo>
                  <a:cubicBezTo>
                    <a:pt x="366847" y="786635"/>
                    <a:pt x="337734" y="884015"/>
                    <a:pt x="351209" y="980297"/>
                  </a:cubicBezTo>
                  <a:cubicBezTo>
                    <a:pt x="351421" y="981798"/>
                    <a:pt x="352706" y="982919"/>
                    <a:pt x="354223" y="982919"/>
                  </a:cubicBezTo>
                  <a:cubicBezTo>
                    <a:pt x="354360" y="982927"/>
                    <a:pt x="354493" y="982923"/>
                    <a:pt x="354631" y="982911"/>
                  </a:cubicBezTo>
                  <a:close/>
                  <a:moveTo>
                    <a:pt x="63774" y="1656454"/>
                  </a:moveTo>
                  <a:cubicBezTo>
                    <a:pt x="64836" y="1655153"/>
                    <a:pt x="64648" y="1653237"/>
                    <a:pt x="63346" y="1652175"/>
                  </a:cubicBezTo>
                  <a:cubicBezTo>
                    <a:pt x="62586" y="1651555"/>
                    <a:pt x="-12203" y="1588772"/>
                    <a:pt x="25552" y="1473955"/>
                  </a:cubicBezTo>
                  <a:cubicBezTo>
                    <a:pt x="48853" y="1403062"/>
                    <a:pt x="117935" y="1367706"/>
                    <a:pt x="184724" y="1333514"/>
                  </a:cubicBezTo>
                  <a:cubicBezTo>
                    <a:pt x="229157" y="1310782"/>
                    <a:pt x="271129" y="1289284"/>
                    <a:pt x="300850" y="1258083"/>
                  </a:cubicBezTo>
                  <a:cubicBezTo>
                    <a:pt x="376547" y="1178587"/>
                    <a:pt x="350108" y="1119197"/>
                    <a:pt x="348948" y="1116709"/>
                  </a:cubicBezTo>
                  <a:cubicBezTo>
                    <a:pt x="348238" y="1115192"/>
                    <a:pt x="346435" y="1114534"/>
                    <a:pt x="344915" y="1115239"/>
                  </a:cubicBezTo>
                  <a:cubicBezTo>
                    <a:pt x="343394" y="1115937"/>
                    <a:pt x="342728" y="1117736"/>
                    <a:pt x="343425" y="1119256"/>
                  </a:cubicBezTo>
                  <a:cubicBezTo>
                    <a:pt x="343425" y="1119264"/>
                    <a:pt x="343429" y="1119268"/>
                    <a:pt x="343433" y="1119276"/>
                  </a:cubicBezTo>
                  <a:cubicBezTo>
                    <a:pt x="343692" y="1119852"/>
                    <a:pt x="369073" y="1177607"/>
                    <a:pt x="296440" y="1253893"/>
                  </a:cubicBezTo>
                  <a:cubicBezTo>
                    <a:pt x="267437" y="1284342"/>
                    <a:pt x="225924" y="1305597"/>
                    <a:pt x="181957" y="1328101"/>
                  </a:cubicBezTo>
                  <a:cubicBezTo>
                    <a:pt x="114062" y="1362850"/>
                    <a:pt x="43856" y="1398786"/>
                    <a:pt x="19771" y="1472058"/>
                  </a:cubicBezTo>
                  <a:cubicBezTo>
                    <a:pt x="-19320" y="1590970"/>
                    <a:pt x="58714" y="1656266"/>
                    <a:pt x="59498" y="1656890"/>
                  </a:cubicBezTo>
                  <a:cubicBezTo>
                    <a:pt x="60042" y="1657332"/>
                    <a:pt x="60720" y="1657575"/>
                    <a:pt x="61422" y="1657575"/>
                  </a:cubicBezTo>
                  <a:cubicBezTo>
                    <a:pt x="62331" y="1657579"/>
                    <a:pt x="63197" y="1657176"/>
                    <a:pt x="63774" y="165647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22"/>
            <p:cNvSpPr/>
            <p:nvPr/>
          </p:nvSpPr>
          <p:spPr>
            <a:xfrm>
              <a:off x="5624063" y="3873999"/>
              <a:ext cx="145010" cy="446842"/>
            </a:xfrm>
            <a:custGeom>
              <a:rect b="b" l="l" r="r" t="t"/>
              <a:pathLst>
                <a:path extrusionOk="0" h="446842" w="145010">
                  <a:moveTo>
                    <a:pt x="153827" y="6564"/>
                  </a:moveTo>
                  <a:cubicBezTo>
                    <a:pt x="153827" y="6564"/>
                    <a:pt x="68523" y="24502"/>
                    <a:pt x="39292" y="91115"/>
                  </a:cubicBezTo>
                  <a:cubicBezTo>
                    <a:pt x="10062" y="157728"/>
                    <a:pt x="6049" y="311526"/>
                    <a:pt x="10188" y="353048"/>
                  </a:cubicBezTo>
                  <a:cubicBezTo>
                    <a:pt x="12508" y="386460"/>
                    <a:pt x="12508" y="419994"/>
                    <a:pt x="10188" y="453406"/>
                  </a:cubicBezTo>
                  <a:lnTo>
                    <a:pt x="126854" y="415780"/>
                  </a:lnTo>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 name="Google Shape;313;p22"/>
            <p:cNvSpPr/>
            <p:nvPr/>
          </p:nvSpPr>
          <p:spPr>
            <a:xfrm>
              <a:off x="5058858" y="4091636"/>
              <a:ext cx="562436" cy="1293231"/>
            </a:xfrm>
            <a:custGeom>
              <a:rect b="b" l="l" r="r" t="t"/>
              <a:pathLst>
                <a:path extrusionOk="0" h="1293231" w="562436">
                  <a:moveTo>
                    <a:pt x="571254" y="6564"/>
                  </a:moveTo>
                  <a:cubicBezTo>
                    <a:pt x="571254" y="6564"/>
                    <a:pt x="296274" y="160362"/>
                    <a:pt x="283732" y="185324"/>
                  </a:cubicBezTo>
                  <a:cubicBezTo>
                    <a:pt x="271190" y="210286"/>
                    <a:pt x="13016" y="988186"/>
                    <a:pt x="8877" y="1042002"/>
                  </a:cubicBezTo>
                  <a:cubicBezTo>
                    <a:pt x="4739" y="1095818"/>
                    <a:pt x="212976" y="1299795"/>
                    <a:pt x="212976" y="1299795"/>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 name="Google Shape;314;p22"/>
            <p:cNvSpPr/>
            <p:nvPr/>
          </p:nvSpPr>
          <p:spPr>
            <a:xfrm>
              <a:off x="5058603" y="3874011"/>
              <a:ext cx="1383382" cy="1532729"/>
            </a:xfrm>
            <a:custGeom>
              <a:rect b="b" l="l" r="r" t="t"/>
              <a:pathLst>
                <a:path extrusionOk="0" h="1532729" w="1383382">
                  <a:moveTo>
                    <a:pt x="735344" y="112178"/>
                  </a:moveTo>
                  <a:cubicBezTo>
                    <a:pt x="700200" y="113001"/>
                    <a:pt x="666392" y="125793"/>
                    <a:pt x="639501" y="148435"/>
                  </a:cubicBezTo>
                  <a:cubicBezTo>
                    <a:pt x="590200" y="187197"/>
                    <a:pt x="585058" y="257071"/>
                    <a:pt x="585058" y="257071"/>
                  </a:cubicBezTo>
                  <a:cubicBezTo>
                    <a:pt x="585058" y="257071"/>
                    <a:pt x="569502" y="174275"/>
                    <a:pt x="600606" y="101905"/>
                  </a:cubicBezTo>
                  <a:cubicBezTo>
                    <a:pt x="631710" y="29535"/>
                    <a:pt x="719279" y="6564"/>
                    <a:pt x="719279" y="6564"/>
                  </a:cubicBezTo>
                  <a:close/>
                  <a:moveTo>
                    <a:pt x="606877" y="592765"/>
                  </a:moveTo>
                  <a:lnTo>
                    <a:pt x="580409" y="649470"/>
                  </a:lnTo>
                  <a:lnTo>
                    <a:pt x="754529" y="819447"/>
                  </a:lnTo>
                  <a:close/>
                  <a:moveTo>
                    <a:pt x="404032" y="718089"/>
                  </a:moveTo>
                  <a:cubicBezTo>
                    <a:pt x="404032" y="718089"/>
                    <a:pt x="462238" y="583610"/>
                    <a:pt x="480553" y="614227"/>
                  </a:cubicBezTo>
                  <a:cubicBezTo>
                    <a:pt x="498868" y="644845"/>
                    <a:pt x="382570" y="776178"/>
                    <a:pt x="428493" y="794493"/>
                  </a:cubicBezTo>
                  <a:cubicBezTo>
                    <a:pt x="474415" y="812808"/>
                    <a:pt x="541397" y="745568"/>
                    <a:pt x="520318" y="800513"/>
                  </a:cubicBezTo>
                  <a:cubicBezTo>
                    <a:pt x="499240" y="855458"/>
                    <a:pt x="462254" y="919680"/>
                    <a:pt x="462254" y="947280"/>
                  </a:cubicBezTo>
                  <a:cubicBezTo>
                    <a:pt x="462254" y="974880"/>
                    <a:pt x="474795" y="1246716"/>
                    <a:pt x="474795" y="1246716"/>
                  </a:cubicBezTo>
                  <a:lnTo>
                    <a:pt x="477931" y="1265031"/>
                  </a:lnTo>
                  <a:lnTo>
                    <a:pt x="451750" y="1269472"/>
                  </a:lnTo>
                  <a:lnTo>
                    <a:pt x="434818" y="1279623"/>
                  </a:lnTo>
                  <a:cubicBezTo>
                    <a:pt x="434818" y="1279623"/>
                    <a:pt x="401394" y="1250357"/>
                    <a:pt x="401394" y="1216741"/>
                  </a:cubicBezTo>
                  <a:cubicBezTo>
                    <a:pt x="401394" y="1183125"/>
                    <a:pt x="395249" y="1048641"/>
                    <a:pt x="395249" y="1018157"/>
                  </a:cubicBezTo>
                  <a:cubicBezTo>
                    <a:pt x="395249" y="987672"/>
                    <a:pt x="380947" y="880165"/>
                    <a:pt x="380947" y="880165"/>
                  </a:cubicBezTo>
                  <a:close/>
                  <a:moveTo>
                    <a:pt x="527346" y="267857"/>
                  </a:moveTo>
                  <a:lnTo>
                    <a:pt x="527346" y="502068"/>
                  </a:lnTo>
                  <a:lnTo>
                    <a:pt x="674995" y="464309"/>
                  </a:lnTo>
                  <a:lnTo>
                    <a:pt x="724178" y="407612"/>
                  </a:lnTo>
                  <a:lnTo>
                    <a:pt x="572779" y="437838"/>
                  </a:lnTo>
                  <a:lnTo>
                    <a:pt x="582691" y="226712"/>
                  </a:lnTo>
                  <a:close/>
                  <a:moveTo>
                    <a:pt x="376558" y="351405"/>
                  </a:moveTo>
                  <a:cubicBezTo>
                    <a:pt x="376558" y="351405"/>
                    <a:pt x="309192" y="424795"/>
                    <a:pt x="312202" y="443118"/>
                  </a:cubicBezTo>
                  <a:cubicBezTo>
                    <a:pt x="315212" y="461440"/>
                    <a:pt x="394873" y="495053"/>
                    <a:pt x="376558" y="516378"/>
                  </a:cubicBezTo>
                  <a:cubicBezTo>
                    <a:pt x="358243" y="537703"/>
                    <a:pt x="312202" y="485893"/>
                    <a:pt x="303047" y="495053"/>
                  </a:cubicBezTo>
                  <a:cubicBezTo>
                    <a:pt x="293891" y="504212"/>
                    <a:pt x="125537" y="1078640"/>
                    <a:pt x="140842" y="1087537"/>
                  </a:cubicBezTo>
                  <a:cubicBezTo>
                    <a:pt x="156147" y="1096434"/>
                    <a:pt x="192902" y="1063076"/>
                    <a:pt x="202061" y="1084527"/>
                  </a:cubicBezTo>
                  <a:cubicBezTo>
                    <a:pt x="211221" y="1105977"/>
                    <a:pt x="49016" y="1166946"/>
                    <a:pt x="82636" y="1184885"/>
                  </a:cubicBezTo>
                  <a:cubicBezTo>
                    <a:pt x="116256" y="1202824"/>
                    <a:pt x="198926" y="1163434"/>
                    <a:pt x="182994" y="1169580"/>
                  </a:cubicBezTo>
                  <a:cubicBezTo>
                    <a:pt x="167062" y="1175725"/>
                    <a:pt x="121774" y="1233684"/>
                    <a:pt x="134069" y="1258157"/>
                  </a:cubicBezTo>
                  <a:cubicBezTo>
                    <a:pt x="146364" y="1282629"/>
                    <a:pt x="277454" y="1406562"/>
                    <a:pt x="277454" y="1406562"/>
                  </a:cubicBezTo>
                  <a:cubicBezTo>
                    <a:pt x="261408" y="1413174"/>
                    <a:pt x="261039" y="1431430"/>
                    <a:pt x="267075" y="1447715"/>
                  </a:cubicBezTo>
                  <a:cubicBezTo>
                    <a:pt x="270567" y="1463482"/>
                    <a:pt x="271876" y="1477423"/>
                    <a:pt x="284606" y="1487359"/>
                  </a:cubicBezTo>
                  <a:cubicBezTo>
                    <a:pt x="284606" y="1487359"/>
                    <a:pt x="241102" y="1472304"/>
                    <a:pt x="235717" y="1503667"/>
                  </a:cubicBezTo>
                  <a:cubicBezTo>
                    <a:pt x="232648" y="1520022"/>
                    <a:pt x="239213" y="1522664"/>
                    <a:pt x="238691" y="1539294"/>
                  </a:cubicBezTo>
                  <a:lnTo>
                    <a:pt x="152760" y="1454244"/>
                  </a:lnTo>
                  <a:cubicBezTo>
                    <a:pt x="82761" y="1382991"/>
                    <a:pt x="25809" y="1316253"/>
                    <a:pt x="8999" y="1258925"/>
                  </a:cubicBezTo>
                  <a:cubicBezTo>
                    <a:pt x="8999" y="1258925"/>
                    <a:pt x="5985" y="1267332"/>
                    <a:pt x="24430" y="1200092"/>
                  </a:cubicBezTo>
                  <a:cubicBezTo>
                    <a:pt x="42874" y="1132852"/>
                    <a:pt x="226396" y="558428"/>
                    <a:pt x="226396" y="558428"/>
                  </a:cubicBezTo>
                  <a:cubicBezTo>
                    <a:pt x="226396" y="558428"/>
                    <a:pt x="267941" y="423211"/>
                    <a:pt x="283854" y="402247"/>
                  </a:cubicBezTo>
                  <a:cubicBezTo>
                    <a:pt x="299766" y="381282"/>
                    <a:pt x="376565" y="351405"/>
                    <a:pt x="376565" y="351405"/>
                  </a:cubicBezTo>
                  <a:close/>
                  <a:moveTo>
                    <a:pt x="1291826" y="764271"/>
                  </a:moveTo>
                  <a:lnTo>
                    <a:pt x="1262470" y="511247"/>
                  </a:lnTo>
                  <a:lnTo>
                    <a:pt x="1392200" y="797013"/>
                  </a:lnTo>
                  <a:lnTo>
                    <a:pt x="1297744" y="80127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22"/>
            <p:cNvSpPr/>
            <p:nvPr/>
          </p:nvSpPr>
          <p:spPr>
            <a:xfrm>
              <a:off x="5383051" y="5207228"/>
              <a:ext cx="383701" cy="195284"/>
            </a:xfrm>
            <a:custGeom>
              <a:rect b="b" l="l" r="r" t="t"/>
              <a:pathLst>
                <a:path extrusionOk="0" h="195284" w="383701">
                  <a:moveTo>
                    <a:pt x="190199" y="9292"/>
                  </a:moveTo>
                  <a:lnTo>
                    <a:pt x="227856" y="40011"/>
                  </a:lnTo>
                  <a:cubicBezTo>
                    <a:pt x="227856" y="40011"/>
                    <a:pt x="239935" y="49304"/>
                    <a:pt x="253410" y="49770"/>
                  </a:cubicBezTo>
                  <a:cubicBezTo>
                    <a:pt x="266885" y="50237"/>
                    <a:pt x="392518" y="30566"/>
                    <a:pt x="392518" y="30566"/>
                  </a:cubicBezTo>
                  <a:lnTo>
                    <a:pt x="392518" y="107020"/>
                  </a:lnTo>
                  <a:lnTo>
                    <a:pt x="201836" y="145645"/>
                  </a:lnTo>
                  <a:lnTo>
                    <a:pt x="128191" y="150740"/>
                  </a:lnTo>
                  <a:lnTo>
                    <a:pt x="110308" y="172124"/>
                  </a:lnTo>
                  <a:lnTo>
                    <a:pt x="86145" y="190309"/>
                  </a:lnTo>
                  <a:lnTo>
                    <a:pt x="46168" y="201848"/>
                  </a:lnTo>
                  <a:lnTo>
                    <a:pt x="8817" y="135262"/>
                  </a:lnTo>
                  <a:lnTo>
                    <a:pt x="71259" y="36299"/>
                  </a:lnTo>
                  <a:lnTo>
                    <a:pt x="133968" y="6564"/>
                  </a:ln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 name="Google Shape;316;p22"/>
            <p:cNvSpPr/>
            <p:nvPr/>
          </p:nvSpPr>
          <p:spPr>
            <a:xfrm>
              <a:off x="5052813" y="3789739"/>
              <a:ext cx="1489696" cy="1697951"/>
            </a:xfrm>
            <a:custGeom>
              <a:rect b="b" l="l" r="r" t="t"/>
              <a:pathLst>
                <a:path extrusionOk="0" h="1697951" w="1489696">
                  <a:moveTo>
                    <a:pt x="928831" y="184758"/>
                  </a:moveTo>
                  <a:cubicBezTo>
                    <a:pt x="929042" y="186494"/>
                    <a:pt x="947644" y="460467"/>
                    <a:pt x="945555" y="633332"/>
                  </a:cubicBezTo>
                  <a:cubicBezTo>
                    <a:pt x="942846" y="855648"/>
                    <a:pt x="921408" y="886701"/>
                    <a:pt x="903046" y="888912"/>
                  </a:cubicBezTo>
                  <a:cubicBezTo>
                    <a:pt x="902489" y="888978"/>
                    <a:pt x="901929" y="889014"/>
                    <a:pt x="901368" y="889014"/>
                  </a:cubicBezTo>
                  <a:cubicBezTo>
                    <a:pt x="868144" y="889014"/>
                    <a:pt x="835422" y="772100"/>
                    <a:pt x="826062" y="735768"/>
                  </a:cubicBezTo>
                  <a:cubicBezTo>
                    <a:pt x="807085" y="669888"/>
                    <a:pt x="794425" y="602350"/>
                    <a:pt x="788253" y="534068"/>
                  </a:cubicBezTo>
                  <a:cubicBezTo>
                    <a:pt x="777278" y="420713"/>
                    <a:pt x="750960" y="295734"/>
                    <a:pt x="738316" y="235666"/>
                  </a:cubicBezTo>
                  <a:cubicBezTo>
                    <a:pt x="736443" y="226769"/>
                    <a:pt x="734899" y="219440"/>
                    <a:pt x="733786" y="213965"/>
                  </a:cubicBezTo>
                  <a:cubicBezTo>
                    <a:pt x="729510" y="192801"/>
                    <a:pt x="725320" y="142727"/>
                    <a:pt x="722192" y="97812"/>
                  </a:cubicBezTo>
                  <a:cubicBezTo>
                    <a:pt x="705198" y="102366"/>
                    <a:pt x="640137" y="123064"/>
                    <a:pt x="616116" y="177821"/>
                  </a:cubicBezTo>
                  <a:cubicBezTo>
                    <a:pt x="587505" y="243062"/>
                    <a:pt x="583585" y="397425"/>
                    <a:pt x="587505" y="436700"/>
                  </a:cubicBezTo>
                  <a:cubicBezTo>
                    <a:pt x="589637" y="467467"/>
                    <a:pt x="589829" y="498339"/>
                    <a:pt x="588081" y="529133"/>
                  </a:cubicBezTo>
                  <a:lnTo>
                    <a:pt x="696254" y="494251"/>
                  </a:lnTo>
                  <a:cubicBezTo>
                    <a:pt x="699448" y="493225"/>
                    <a:pt x="702874" y="494976"/>
                    <a:pt x="703909" y="498171"/>
                  </a:cubicBezTo>
                  <a:cubicBezTo>
                    <a:pt x="704935" y="501369"/>
                    <a:pt x="703184" y="504794"/>
                    <a:pt x="699989" y="505829"/>
                  </a:cubicBezTo>
                  <a:lnTo>
                    <a:pt x="583327" y="543455"/>
                  </a:lnTo>
                  <a:cubicBezTo>
                    <a:pt x="582727" y="543651"/>
                    <a:pt x="582096" y="543749"/>
                    <a:pt x="581465" y="543749"/>
                  </a:cubicBezTo>
                  <a:cubicBezTo>
                    <a:pt x="580105" y="543749"/>
                    <a:pt x="578784" y="543294"/>
                    <a:pt x="577714" y="542455"/>
                  </a:cubicBezTo>
                  <a:cubicBezTo>
                    <a:pt x="576123" y="541213"/>
                    <a:pt x="575253" y="539257"/>
                    <a:pt x="575398" y="537242"/>
                  </a:cubicBezTo>
                  <a:cubicBezTo>
                    <a:pt x="577679" y="504112"/>
                    <a:pt x="577679" y="470861"/>
                    <a:pt x="575398" y="437731"/>
                  </a:cubicBezTo>
                  <a:cubicBezTo>
                    <a:pt x="573340" y="417123"/>
                    <a:pt x="573258" y="367939"/>
                    <a:pt x="577436" y="315381"/>
                  </a:cubicBezTo>
                  <a:cubicBezTo>
                    <a:pt x="471571" y="374677"/>
                    <a:pt x="303691" y="473150"/>
                    <a:pt x="295245" y="489968"/>
                  </a:cubicBezTo>
                  <a:cubicBezTo>
                    <a:pt x="278878" y="522521"/>
                    <a:pt x="24764" y="1295616"/>
                    <a:pt x="21013" y="1344380"/>
                  </a:cubicBezTo>
                  <a:cubicBezTo>
                    <a:pt x="17792" y="1386203"/>
                    <a:pt x="165954" y="1541181"/>
                    <a:pt x="223309" y="1597369"/>
                  </a:cubicBezTo>
                  <a:cubicBezTo>
                    <a:pt x="225712" y="1599712"/>
                    <a:pt x="225759" y="1603557"/>
                    <a:pt x="223415" y="1605960"/>
                  </a:cubicBezTo>
                  <a:cubicBezTo>
                    <a:pt x="223411" y="1605964"/>
                    <a:pt x="223411" y="1605964"/>
                    <a:pt x="223407" y="1605968"/>
                  </a:cubicBezTo>
                  <a:cubicBezTo>
                    <a:pt x="222263" y="1607135"/>
                    <a:pt x="220695" y="1607798"/>
                    <a:pt x="219061" y="1607794"/>
                  </a:cubicBezTo>
                  <a:cubicBezTo>
                    <a:pt x="217469" y="1607798"/>
                    <a:pt x="215941" y="1607171"/>
                    <a:pt x="214808" y="1606054"/>
                  </a:cubicBezTo>
                  <a:cubicBezTo>
                    <a:pt x="193283" y="1584976"/>
                    <a:pt x="4646" y="1398502"/>
                    <a:pt x="8887" y="1343459"/>
                  </a:cubicBezTo>
                  <a:cubicBezTo>
                    <a:pt x="12661" y="1294369"/>
                    <a:pt x="267954" y="517211"/>
                    <a:pt x="284369" y="484516"/>
                  </a:cubicBezTo>
                  <a:cubicBezTo>
                    <a:pt x="297110" y="459170"/>
                    <a:pt x="528150" y="329013"/>
                    <a:pt x="574367" y="303173"/>
                  </a:cubicBezTo>
                  <a:cubicBezTo>
                    <a:pt x="575645" y="302463"/>
                    <a:pt x="577142" y="302252"/>
                    <a:pt x="578569" y="302581"/>
                  </a:cubicBezTo>
                  <a:cubicBezTo>
                    <a:pt x="583052" y="253981"/>
                    <a:pt x="591236" y="204280"/>
                    <a:pt x="604989" y="172933"/>
                  </a:cubicBezTo>
                  <a:cubicBezTo>
                    <a:pt x="632753" y="109676"/>
                    <a:pt x="706958" y="88935"/>
                    <a:pt x="721369" y="85446"/>
                  </a:cubicBezTo>
                  <a:cubicBezTo>
                    <a:pt x="718830" y="47499"/>
                    <a:pt x="717160" y="15863"/>
                    <a:pt x="717011" y="12986"/>
                  </a:cubicBezTo>
                  <a:cubicBezTo>
                    <a:pt x="716835" y="9631"/>
                    <a:pt x="719414" y="6770"/>
                    <a:pt x="722768" y="6594"/>
                  </a:cubicBezTo>
                  <a:cubicBezTo>
                    <a:pt x="722768" y="6594"/>
                    <a:pt x="722768" y="6594"/>
                    <a:pt x="722768" y="6594"/>
                  </a:cubicBezTo>
                  <a:cubicBezTo>
                    <a:pt x="726578" y="6245"/>
                    <a:pt x="728988" y="9004"/>
                    <a:pt x="729161" y="12351"/>
                  </a:cubicBezTo>
                  <a:cubicBezTo>
                    <a:pt x="729247" y="13919"/>
                    <a:pt x="737517" y="170942"/>
                    <a:pt x="745736" y="211551"/>
                  </a:cubicBezTo>
                  <a:cubicBezTo>
                    <a:pt x="746841" y="217002"/>
                    <a:pt x="748369" y="224300"/>
                    <a:pt x="750247" y="233158"/>
                  </a:cubicBezTo>
                  <a:cubicBezTo>
                    <a:pt x="762938" y="293437"/>
                    <a:pt x="789362" y="418871"/>
                    <a:pt x="800387" y="532935"/>
                  </a:cubicBezTo>
                  <a:cubicBezTo>
                    <a:pt x="806497" y="600512"/>
                    <a:pt x="819027" y="667352"/>
                    <a:pt x="837812" y="732554"/>
                  </a:cubicBezTo>
                  <a:cubicBezTo>
                    <a:pt x="856092" y="803494"/>
                    <a:pt x="885311" y="878827"/>
                    <a:pt x="901603" y="876832"/>
                  </a:cubicBezTo>
                  <a:cubicBezTo>
                    <a:pt x="908376" y="876017"/>
                    <a:pt x="930685" y="856029"/>
                    <a:pt x="933393" y="633184"/>
                  </a:cubicBezTo>
                  <a:cubicBezTo>
                    <a:pt x="934247" y="563279"/>
                    <a:pt x="931700" y="476752"/>
                    <a:pt x="928357" y="398396"/>
                  </a:cubicBezTo>
                  <a:cubicBezTo>
                    <a:pt x="925319" y="407803"/>
                    <a:pt x="914894" y="424217"/>
                    <a:pt x="878863" y="430876"/>
                  </a:cubicBezTo>
                  <a:cubicBezTo>
                    <a:pt x="874928" y="431601"/>
                    <a:pt x="870935" y="431962"/>
                    <a:pt x="866933" y="431962"/>
                  </a:cubicBezTo>
                  <a:cubicBezTo>
                    <a:pt x="823037" y="431962"/>
                    <a:pt x="786912" y="389108"/>
                    <a:pt x="785270" y="387125"/>
                  </a:cubicBezTo>
                  <a:cubicBezTo>
                    <a:pt x="783122" y="384546"/>
                    <a:pt x="783475" y="380713"/>
                    <a:pt x="786054" y="378565"/>
                  </a:cubicBezTo>
                  <a:cubicBezTo>
                    <a:pt x="788637" y="376417"/>
                    <a:pt x="792470" y="376770"/>
                    <a:pt x="794617" y="379349"/>
                  </a:cubicBezTo>
                  <a:cubicBezTo>
                    <a:pt x="795009" y="379827"/>
                    <a:pt x="834532" y="426674"/>
                    <a:pt x="876649" y="418906"/>
                  </a:cubicBezTo>
                  <a:cubicBezTo>
                    <a:pt x="916477" y="411550"/>
                    <a:pt x="917410" y="392435"/>
                    <a:pt x="917441" y="391624"/>
                  </a:cubicBezTo>
                  <a:cubicBezTo>
                    <a:pt x="917539" y="388312"/>
                    <a:pt x="920408" y="385529"/>
                    <a:pt x="923567" y="385635"/>
                  </a:cubicBezTo>
                  <a:cubicBezTo>
                    <a:pt x="925186" y="385635"/>
                    <a:pt x="926738" y="386282"/>
                    <a:pt x="927878" y="387434"/>
                  </a:cubicBezTo>
                  <a:cubicBezTo>
                    <a:pt x="923038" y="277415"/>
                    <a:pt x="916842" y="186153"/>
                    <a:pt x="916736" y="184578"/>
                  </a:cubicBezTo>
                  <a:lnTo>
                    <a:pt x="925029" y="100383"/>
                  </a:lnTo>
                  <a:cubicBezTo>
                    <a:pt x="925347" y="97028"/>
                    <a:pt x="928372" y="94504"/>
                    <a:pt x="931692" y="94931"/>
                  </a:cubicBezTo>
                  <a:cubicBezTo>
                    <a:pt x="935035" y="95264"/>
                    <a:pt x="937477" y="98243"/>
                    <a:pt x="937144" y="101586"/>
                  </a:cubicBezTo>
                  <a:cubicBezTo>
                    <a:pt x="937144" y="101586"/>
                    <a:pt x="937144" y="101590"/>
                    <a:pt x="937144" y="101594"/>
                  </a:cubicBezTo>
                  <a:close/>
                  <a:moveTo>
                    <a:pt x="605734" y="654168"/>
                  </a:moveTo>
                  <a:lnTo>
                    <a:pt x="731755" y="512096"/>
                  </a:lnTo>
                  <a:cubicBezTo>
                    <a:pt x="733989" y="509588"/>
                    <a:pt x="733762" y="505743"/>
                    <a:pt x="731254" y="503509"/>
                  </a:cubicBezTo>
                  <a:cubicBezTo>
                    <a:pt x="728738" y="501287"/>
                    <a:pt x="724897" y="501518"/>
                    <a:pt x="722666" y="504026"/>
                  </a:cubicBezTo>
                  <a:lnTo>
                    <a:pt x="593580" y="649543"/>
                  </a:lnTo>
                  <a:cubicBezTo>
                    <a:pt x="591769" y="651577"/>
                    <a:pt x="591534" y="654571"/>
                    <a:pt x="593004" y="656864"/>
                  </a:cubicBezTo>
                  <a:cubicBezTo>
                    <a:pt x="596923" y="662990"/>
                    <a:pt x="689650" y="807531"/>
                    <a:pt x="735275" y="857275"/>
                  </a:cubicBezTo>
                  <a:cubicBezTo>
                    <a:pt x="736427" y="858529"/>
                    <a:pt x="738054" y="859238"/>
                    <a:pt x="739759" y="859234"/>
                  </a:cubicBezTo>
                  <a:cubicBezTo>
                    <a:pt x="741283" y="859234"/>
                    <a:pt x="742749" y="858666"/>
                    <a:pt x="743874" y="857635"/>
                  </a:cubicBezTo>
                  <a:cubicBezTo>
                    <a:pt x="746347" y="855362"/>
                    <a:pt x="746512" y="851517"/>
                    <a:pt x="744242" y="849040"/>
                  </a:cubicBezTo>
                  <a:cubicBezTo>
                    <a:pt x="703407" y="804532"/>
                    <a:pt x="621093" y="677942"/>
                    <a:pt x="605734" y="654168"/>
                  </a:cubicBezTo>
                  <a:close/>
                  <a:moveTo>
                    <a:pt x="445237" y="601845"/>
                  </a:moveTo>
                  <a:cubicBezTo>
                    <a:pt x="441980" y="601120"/>
                    <a:pt x="438751" y="603177"/>
                    <a:pt x="438026" y="606434"/>
                  </a:cubicBezTo>
                  <a:cubicBezTo>
                    <a:pt x="438022" y="606462"/>
                    <a:pt x="438014" y="606485"/>
                    <a:pt x="438010" y="606513"/>
                  </a:cubicBezTo>
                  <a:lnTo>
                    <a:pt x="425468" y="664718"/>
                  </a:lnTo>
                  <a:cubicBezTo>
                    <a:pt x="424759" y="667999"/>
                    <a:pt x="426844" y="671236"/>
                    <a:pt x="430124" y="671946"/>
                  </a:cubicBezTo>
                  <a:cubicBezTo>
                    <a:pt x="430124" y="671946"/>
                    <a:pt x="430124" y="671946"/>
                    <a:pt x="430124" y="671946"/>
                  </a:cubicBezTo>
                  <a:cubicBezTo>
                    <a:pt x="430548" y="672032"/>
                    <a:pt x="430979" y="672079"/>
                    <a:pt x="431410" y="672079"/>
                  </a:cubicBezTo>
                  <a:cubicBezTo>
                    <a:pt x="434275" y="672079"/>
                    <a:pt x="436748" y="670080"/>
                    <a:pt x="437351" y="667278"/>
                  </a:cubicBezTo>
                  <a:lnTo>
                    <a:pt x="449893" y="609076"/>
                  </a:lnTo>
                  <a:cubicBezTo>
                    <a:pt x="450603" y="605795"/>
                    <a:pt x="448518" y="602558"/>
                    <a:pt x="445237" y="601845"/>
                  </a:cubicBezTo>
                  <a:close/>
                  <a:moveTo>
                    <a:pt x="236055" y="1229720"/>
                  </a:moveTo>
                  <a:cubicBezTo>
                    <a:pt x="266575" y="1231464"/>
                    <a:pt x="301931" y="1248219"/>
                    <a:pt x="334355" y="1268584"/>
                  </a:cubicBezTo>
                  <a:lnTo>
                    <a:pt x="417092" y="698491"/>
                  </a:lnTo>
                  <a:cubicBezTo>
                    <a:pt x="417606" y="695187"/>
                    <a:pt x="420667" y="692902"/>
                    <a:pt x="423979" y="693345"/>
                  </a:cubicBezTo>
                  <a:cubicBezTo>
                    <a:pt x="427302" y="693823"/>
                    <a:pt x="429607" y="696908"/>
                    <a:pt x="429125" y="700231"/>
                  </a:cubicBezTo>
                  <a:cubicBezTo>
                    <a:pt x="429125" y="700235"/>
                    <a:pt x="429125" y="700239"/>
                    <a:pt x="429125" y="700243"/>
                  </a:cubicBezTo>
                  <a:lnTo>
                    <a:pt x="391550" y="959099"/>
                  </a:lnTo>
                  <a:cubicBezTo>
                    <a:pt x="394580" y="959287"/>
                    <a:pt x="397104" y="961545"/>
                    <a:pt x="397308" y="964649"/>
                  </a:cubicBezTo>
                  <a:cubicBezTo>
                    <a:pt x="398005" y="974811"/>
                    <a:pt x="414274" y="1213878"/>
                    <a:pt x="414274" y="1247569"/>
                  </a:cubicBezTo>
                  <a:cubicBezTo>
                    <a:pt x="414274" y="1277179"/>
                    <a:pt x="410622" y="1315318"/>
                    <a:pt x="409681" y="1324631"/>
                  </a:cubicBezTo>
                  <a:cubicBezTo>
                    <a:pt x="424523" y="1337290"/>
                    <a:pt x="434279" y="1346536"/>
                    <a:pt x="435603" y="1347809"/>
                  </a:cubicBezTo>
                  <a:cubicBezTo>
                    <a:pt x="438026" y="1350130"/>
                    <a:pt x="438108" y="1353979"/>
                    <a:pt x="435784" y="1356401"/>
                  </a:cubicBezTo>
                  <a:cubicBezTo>
                    <a:pt x="435784" y="1356401"/>
                    <a:pt x="435780" y="1356405"/>
                    <a:pt x="435776" y="1356408"/>
                  </a:cubicBezTo>
                  <a:cubicBezTo>
                    <a:pt x="434631" y="1357604"/>
                    <a:pt x="433044" y="1358278"/>
                    <a:pt x="431390" y="1358278"/>
                  </a:cubicBezTo>
                  <a:cubicBezTo>
                    <a:pt x="429818" y="1358282"/>
                    <a:pt x="428310" y="1357671"/>
                    <a:pt x="427177" y="1356581"/>
                  </a:cubicBezTo>
                  <a:cubicBezTo>
                    <a:pt x="426025" y="1355476"/>
                    <a:pt x="311345" y="1246189"/>
                    <a:pt x="235353" y="1241851"/>
                  </a:cubicBezTo>
                  <a:cubicBezTo>
                    <a:pt x="160149" y="1237461"/>
                    <a:pt x="107787" y="1309365"/>
                    <a:pt x="107274" y="1310090"/>
                  </a:cubicBezTo>
                  <a:cubicBezTo>
                    <a:pt x="105306" y="1312810"/>
                    <a:pt x="101508" y="1313425"/>
                    <a:pt x="98785" y="1311462"/>
                  </a:cubicBezTo>
                  <a:cubicBezTo>
                    <a:pt x="96061" y="1309502"/>
                    <a:pt x="95437" y="1305708"/>
                    <a:pt x="97397" y="1302984"/>
                  </a:cubicBezTo>
                  <a:cubicBezTo>
                    <a:pt x="97397" y="1302980"/>
                    <a:pt x="97401" y="1302980"/>
                    <a:pt x="97401" y="1302976"/>
                  </a:cubicBezTo>
                  <a:cubicBezTo>
                    <a:pt x="99717" y="1299794"/>
                    <a:pt x="154576" y="1225393"/>
                    <a:pt x="236055" y="1229701"/>
                  </a:cubicBezTo>
                  <a:close/>
                  <a:moveTo>
                    <a:pt x="345294" y="1275702"/>
                  </a:moveTo>
                  <a:cubicBezTo>
                    <a:pt x="365193" y="1288934"/>
                    <a:pt x="383453" y="1302949"/>
                    <a:pt x="398374" y="1315193"/>
                  </a:cubicBezTo>
                  <a:cubicBezTo>
                    <a:pt x="399765" y="1300076"/>
                    <a:pt x="402113" y="1271073"/>
                    <a:pt x="402113" y="1247588"/>
                  </a:cubicBezTo>
                  <a:cubicBezTo>
                    <a:pt x="402113" y="1220757"/>
                    <a:pt x="391221" y="1055455"/>
                    <a:pt x="386918" y="991124"/>
                  </a:cubicBezTo>
                  <a:lnTo>
                    <a:pt x="345847" y="1274056"/>
                  </a:lnTo>
                  <a:cubicBezTo>
                    <a:pt x="345741" y="1274620"/>
                    <a:pt x="345557" y="1275169"/>
                    <a:pt x="345294" y="1275682"/>
                  </a:cubicBezTo>
                  <a:close/>
                  <a:moveTo>
                    <a:pt x="131374" y="1223622"/>
                  </a:moveTo>
                  <a:cubicBezTo>
                    <a:pt x="165194" y="1193055"/>
                    <a:pt x="215616" y="1189822"/>
                    <a:pt x="253061" y="1215818"/>
                  </a:cubicBezTo>
                  <a:cubicBezTo>
                    <a:pt x="255828" y="1217715"/>
                    <a:pt x="259610" y="1217022"/>
                    <a:pt x="261527" y="1214270"/>
                  </a:cubicBezTo>
                  <a:cubicBezTo>
                    <a:pt x="263427" y="1211499"/>
                    <a:pt x="262726" y="1207717"/>
                    <a:pt x="259959" y="1205812"/>
                  </a:cubicBezTo>
                  <a:cubicBezTo>
                    <a:pt x="217885" y="1176598"/>
                    <a:pt x="161231" y="1180227"/>
                    <a:pt x="123229" y="1214572"/>
                  </a:cubicBezTo>
                  <a:cubicBezTo>
                    <a:pt x="120733" y="1216814"/>
                    <a:pt x="120525" y="1220655"/>
                    <a:pt x="122763" y="1223151"/>
                  </a:cubicBezTo>
                  <a:cubicBezTo>
                    <a:pt x="122767" y="1223155"/>
                    <a:pt x="122771" y="1223159"/>
                    <a:pt x="122775" y="1223163"/>
                  </a:cubicBezTo>
                  <a:cubicBezTo>
                    <a:pt x="123927" y="1224449"/>
                    <a:pt x="125573" y="1225182"/>
                    <a:pt x="127298" y="1225178"/>
                  </a:cubicBezTo>
                  <a:cubicBezTo>
                    <a:pt x="128803" y="1225182"/>
                    <a:pt x="130253" y="1224625"/>
                    <a:pt x="131374" y="1223622"/>
                  </a:cubicBezTo>
                  <a:close/>
                  <a:moveTo>
                    <a:pt x="706836" y="1451848"/>
                  </a:moveTo>
                  <a:cubicBezTo>
                    <a:pt x="707424" y="1455152"/>
                    <a:pt x="705225" y="1458307"/>
                    <a:pt x="701925" y="1458903"/>
                  </a:cubicBezTo>
                  <a:cubicBezTo>
                    <a:pt x="692860" y="1460537"/>
                    <a:pt x="624111" y="1472722"/>
                    <a:pt x="590185" y="1472722"/>
                  </a:cubicBezTo>
                  <a:cubicBezTo>
                    <a:pt x="583805" y="1472722"/>
                    <a:pt x="578659" y="1472291"/>
                    <a:pt x="575374" y="1471276"/>
                  </a:cubicBezTo>
                  <a:cubicBezTo>
                    <a:pt x="557769" y="1465789"/>
                    <a:pt x="536753" y="1447388"/>
                    <a:pt x="524988" y="1436038"/>
                  </a:cubicBezTo>
                  <a:cubicBezTo>
                    <a:pt x="529554" y="1490332"/>
                    <a:pt x="525681" y="1534726"/>
                    <a:pt x="495451" y="1541526"/>
                  </a:cubicBezTo>
                  <a:cubicBezTo>
                    <a:pt x="493817" y="1541863"/>
                    <a:pt x="492148" y="1542035"/>
                    <a:pt x="490478" y="1542035"/>
                  </a:cubicBezTo>
                  <a:cubicBezTo>
                    <a:pt x="484916" y="1542035"/>
                    <a:pt x="477897" y="1540131"/>
                    <a:pt x="470423" y="1533382"/>
                  </a:cubicBezTo>
                  <a:cubicBezTo>
                    <a:pt x="459343" y="1523383"/>
                    <a:pt x="449842" y="1505006"/>
                    <a:pt x="442529" y="1483959"/>
                  </a:cubicBezTo>
                  <a:cubicBezTo>
                    <a:pt x="445327" y="1531383"/>
                    <a:pt x="439629" y="1568573"/>
                    <a:pt x="411633" y="1574774"/>
                  </a:cubicBezTo>
                  <a:cubicBezTo>
                    <a:pt x="410002" y="1575111"/>
                    <a:pt x="408345" y="1575279"/>
                    <a:pt x="406683" y="1575283"/>
                  </a:cubicBezTo>
                  <a:cubicBezTo>
                    <a:pt x="401121" y="1575283"/>
                    <a:pt x="394102" y="1573378"/>
                    <a:pt x="386631" y="1566629"/>
                  </a:cubicBezTo>
                  <a:cubicBezTo>
                    <a:pt x="383653" y="1563941"/>
                    <a:pt x="380819" y="1560523"/>
                    <a:pt x="378079" y="1556737"/>
                  </a:cubicBezTo>
                  <a:cubicBezTo>
                    <a:pt x="396892" y="1614057"/>
                    <a:pt x="394788" y="1646881"/>
                    <a:pt x="371942" y="1658553"/>
                  </a:cubicBezTo>
                  <a:cubicBezTo>
                    <a:pt x="368528" y="1660278"/>
                    <a:pt x="364754" y="1661171"/>
                    <a:pt x="360929" y="1661167"/>
                  </a:cubicBezTo>
                  <a:cubicBezTo>
                    <a:pt x="356676" y="1661167"/>
                    <a:pt x="351702" y="1660113"/>
                    <a:pt x="346035" y="1657197"/>
                  </a:cubicBezTo>
                  <a:cubicBezTo>
                    <a:pt x="338588" y="1653352"/>
                    <a:pt x="330946" y="1646666"/>
                    <a:pt x="323495" y="1638329"/>
                  </a:cubicBezTo>
                  <a:cubicBezTo>
                    <a:pt x="331965" y="1668759"/>
                    <a:pt x="332466" y="1693380"/>
                    <a:pt x="314026" y="1702489"/>
                  </a:cubicBezTo>
                  <a:cubicBezTo>
                    <a:pt x="311302" y="1703833"/>
                    <a:pt x="308304" y="1704527"/>
                    <a:pt x="305266" y="1704515"/>
                  </a:cubicBezTo>
                  <a:cubicBezTo>
                    <a:pt x="301809" y="1704515"/>
                    <a:pt x="297757" y="1703653"/>
                    <a:pt x="293163" y="1701250"/>
                  </a:cubicBezTo>
                  <a:cubicBezTo>
                    <a:pt x="266904" y="1687533"/>
                    <a:pt x="237717" y="1629527"/>
                    <a:pt x="233315" y="1600347"/>
                  </a:cubicBezTo>
                  <a:cubicBezTo>
                    <a:pt x="231591" y="1589687"/>
                    <a:pt x="235483" y="1578889"/>
                    <a:pt x="243608" y="1571775"/>
                  </a:cubicBezTo>
                  <a:cubicBezTo>
                    <a:pt x="246864" y="1569040"/>
                    <a:pt x="250541" y="1566849"/>
                    <a:pt x="254499" y="1565289"/>
                  </a:cubicBezTo>
                  <a:cubicBezTo>
                    <a:pt x="262420" y="1562208"/>
                    <a:pt x="271129" y="1561812"/>
                    <a:pt x="279297" y="1564160"/>
                  </a:cubicBezTo>
                  <a:cubicBezTo>
                    <a:pt x="273061" y="1548937"/>
                    <a:pt x="268605" y="1534530"/>
                    <a:pt x="266931" y="1523317"/>
                  </a:cubicBezTo>
                  <a:cubicBezTo>
                    <a:pt x="264494" y="1509744"/>
                    <a:pt x="269432" y="1495897"/>
                    <a:pt x="279908" y="1486930"/>
                  </a:cubicBezTo>
                  <a:cubicBezTo>
                    <a:pt x="283984" y="1483544"/>
                    <a:pt x="288570" y="1480820"/>
                    <a:pt x="293493" y="1478860"/>
                  </a:cubicBezTo>
                  <a:cubicBezTo>
                    <a:pt x="314908" y="1470335"/>
                    <a:pt x="338565" y="1477657"/>
                    <a:pt x="352047" y="1494984"/>
                  </a:cubicBezTo>
                  <a:cubicBezTo>
                    <a:pt x="344667" y="1466440"/>
                    <a:pt x="341246" y="1436664"/>
                    <a:pt x="343170" y="1417683"/>
                  </a:cubicBezTo>
                  <a:cubicBezTo>
                    <a:pt x="344197" y="1403969"/>
                    <a:pt x="352392" y="1391824"/>
                    <a:pt x="364726" y="1385741"/>
                  </a:cubicBezTo>
                  <a:cubicBezTo>
                    <a:pt x="369371" y="1383565"/>
                    <a:pt x="374321" y="1382111"/>
                    <a:pt x="379404" y="1381430"/>
                  </a:cubicBezTo>
                  <a:cubicBezTo>
                    <a:pt x="398217" y="1378898"/>
                    <a:pt x="415932" y="1387336"/>
                    <a:pt x="426546" y="1401653"/>
                  </a:cubicBezTo>
                  <a:cubicBezTo>
                    <a:pt x="426303" y="1395911"/>
                    <a:pt x="426440" y="1390162"/>
                    <a:pt x="426957" y="1384439"/>
                  </a:cubicBezTo>
                  <a:cubicBezTo>
                    <a:pt x="428035" y="1370730"/>
                    <a:pt x="436191" y="1358576"/>
                    <a:pt x="448471" y="1352383"/>
                  </a:cubicBezTo>
                  <a:cubicBezTo>
                    <a:pt x="453178" y="1350192"/>
                    <a:pt x="458191" y="1348735"/>
                    <a:pt x="463340" y="1348060"/>
                  </a:cubicBezTo>
                  <a:cubicBezTo>
                    <a:pt x="476615" y="1346281"/>
                    <a:pt x="490055" y="1349887"/>
                    <a:pt x="500656" y="1358070"/>
                  </a:cubicBezTo>
                  <a:cubicBezTo>
                    <a:pt x="511293" y="1366199"/>
                    <a:pt x="518246" y="1378239"/>
                    <a:pt x="519963" y="1391518"/>
                  </a:cubicBezTo>
                  <a:cubicBezTo>
                    <a:pt x="521139" y="1400242"/>
                    <a:pt x="522228" y="1408896"/>
                    <a:pt x="523173" y="1417385"/>
                  </a:cubicBezTo>
                  <a:cubicBezTo>
                    <a:pt x="523773" y="1417683"/>
                    <a:pt x="524317" y="1418083"/>
                    <a:pt x="524788" y="1418561"/>
                  </a:cubicBezTo>
                  <a:cubicBezTo>
                    <a:pt x="525109" y="1418906"/>
                    <a:pt x="556605" y="1452706"/>
                    <a:pt x="578961" y="1459663"/>
                  </a:cubicBezTo>
                  <a:cubicBezTo>
                    <a:pt x="592486" y="1463818"/>
                    <a:pt x="660220" y="1454059"/>
                    <a:pt x="699766" y="1446941"/>
                  </a:cubicBezTo>
                  <a:cubicBezTo>
                    <a:pt x="703070" y="1446365"/>
                    <a:pt x="706229" y="1448552"/>
                    <a:pt x="706848" y="1451848"/>
                  </a:cubicBezTo>
                  <a:close/>
                  <a:moveTo>
                    <a:pt x="298443" y="1602926"/>
                  </a:moveTo>
                  <a:cubicBezTo>
                    <a:pt x="294610" y="1596334"/>
                    <a:pt x="290996" y="1589561"/>
                    <a:pt x="287665" y="1582738"/>
                  </a:cubicBezTo>
                  <a:cubicBezTo>
                    <a:pt x="282616" y="1577776"/>
                    <a:pt x="275934" y="1574738"/>
                    <a:pt x="268832" y="1574738"/>
                  </a:cubicBezTo>
                  <a:cubicBezTo>
                    <a:pt x="265462" y="1574742"/>
                    <a:pt x="262118" y="1575377"/>
                    <a:pt x="258983" y="1576616"/>
                  </a:cubicBezTo>
                  <a:cubicBezTo>
                    <a:pt x="256279" y="1577678"/>
                    <a:pt x="253762" y="1579171"/>
                    <a:pt x="251536" y="1581037"/>
                  </a:cubicBezTo>
                  <a:cubicBezTo>
                    <a:pt x="246618" y="1585391"/>
                    <a:pt x="244286" y="1591968"/>
                    <a:pt x="245363" y="1598446"/>
                  </a:cubicBezTo>
                  <a:cubicBezTo>
                    <a:pt x="249318" y="1624678"/>
                    <a:pt x="276675" y="1678906"/>
                    <a:pt x="298823" y="1690480"/>
                  </a:cubicBezTo>
                  <a:cubicBezTo>
                    <a:pt x="304702" y="1693549"/>
                    <a:pt x="307681" y="1692071"/>
                    <a:pt x="308660" y="1691585"/>
                  </a:cubicBezTo>
                  <a:cubicBezTo>
                    <a:pt x="326356" y="1682845"/>
                    <a:pt x="312776" y="1639407"/>
                    <a:pt x="298439" y="1602926"/>
                  </a:cubicBezTo>
                  <a:close/>
                  <a:moveTo>
                    <a:pt x="348030" y="1511747"/>
                  </a:moveTo>
                  <a:cubicBezTo>
                    <a:pt x="348010" y="1511708"/>
                    <a:pt x="347995" y="1511669"/>
                    <a:pt x="347983" y="1511629"/>
                  </a:cubicBezTo>
                  <a:cubicBezTo>
                    <a:pt x="342128" y="1497014"/>
                    <a:pt x="327967" y="1487432"/>
                    <a:pt x="312223" y="1487432"/>
                  </a:cubicBezTo>
                  <a:cubicBezTo>
                    <a:pt x="307359" y="1487435"/>
                    <a:pt x="302538" y="1488364"/>
                    <a:pt x="298023" y="1490175"/>
                  </a:cubicBezTo>
                  <a:cubicBezTo>
                    <a:pt x="294304" y="1491653"/>
                    <a:pt x="290839" y="1493702"/>
                    <a:pt x="287755" y="1496250"/>
                  </a:cubicBezTo>
                  <a:cubicBezTo>
                    <a:pt x="280571" y="1502446"/>
                    <a:pt x="277216" y="1511986"/>
                    <a:pt x="278932" y="1521314"/>
                  </a:cubicBezTo>
                  <a:cubicBezTo>
                    <a:pt x="281045" y="1535447"/>
                    <a:pt x="288143" y="1555463"/>
                    <a:pt x="297769" y="1575483"/>
                  </a:cubicBezTo>
                  <a:cubicBezTo>
                    <a:pt x="300994" y="1578959"/>
                    <a:pt x="303554" y="1582996"/>
                    <a:pt x="305321" y="1587394"/>
                  </a:cubicBezTo>
                  <a:cubicBezTo>
                    <a:pt x="306662" y="1590663"/>
                    <a:pt x="307967" y="1593919"/>
                    <a:pt x="309241" y="1597169"/>
                  </a:cubicBezTo>
                  <a:cubicBezTo>
                    <a:pt x="322323" y="1619654"/>
                    <a:pt x="337687" y="1639219"/>
                    <a:pt x="351601" y="1646387"/>
                  </a:cubicBezTo>
                  <a:cubicBezTo>
                    <a:pt x="357409" y="1649390"/>
                    <a:pt x="362261" y="1649813"/>
                    <a:pt x="366400" y="1647716"/>
                  </a:cubicBezTo>
                  <a:cubicBezTo>
                    <a:pt x="387733" y="1636840"/>
                    <a:pt x="381544" y="1591090"/>
                    <a:pt x="348026" y="1511747"/>
                  </a:cubicBezTo>
                  <a:close/>
                  <a:moveTo>
                    <a:pt x="424147" y="1426435"/>
                  </a:moveTo>
                  <a:lnTo>
                    <a:pt x="424147" y="1426392"/>
                  </a:lnTo>
                  <a:cubicBezTo>
                    <a:pt x="421564" y="1407391"/>
                    <a:pt x="405362" y="1393203"/>
                    <a:pt x="386185" y="1393156"/>
                  </a:cubicBezTo>
                  <a:cubicBezTo>
                    <a:pt x="384472" y="1393156"/>
                    <a:pt x="382759" y="1393270"/>
                    <a:pt x="381062" y="1393497"/>
                  </a:cubicBezTo>
                  <a:cubicBezTo>
                    <a:pt x="377237" y="1394011"/>
                    <a:pt x="373514" y="1395100"/>
                    <a:pt x="370013" y="1396727"/>
                  </a:cubicBezTo>
                  <a:cubicBezTo>
                    <a:pt x="361571" y="1400948"/>
                    <a:pt x="355986" y="1409315"/>
                    <a:pt x="355324" y="1418730"/>
                  </a:cubicBezTo>
                  <a:cubicBezTo>
                    <a:pt x="351710" y="1454431"/>
                    <a:pt x="369512" y="1534773"/>
                    <a:pt x="394807" y="1557603"/>
                  </a:cubicBezTo>
                  <a:cubicBezTo>
                    <a:pt x="399820" y="1562122"/>
                    <a:pt x="404523" y="1563823"/>
                    <a:pt x="409117" y="1562882"/>
                  </a:cubicBezTo>
                  <a:cubicBezTo>
                    <a:pt x="438915" y="1556286"/>
                    <a:pt x="431986" y="1481850"/>
                    <a:pt x="424147" y="1426435"/>
                  </a:cubicBezTo>
                  <a:close/>
                  <a:moveTo>
                    <a:pt x="507942" y="1393148"/>
                  </a:moveTo>
                  <a:lnTo>
                    <a:pt x="507942" y="1393125"/>
                  </a:lnTo>
                  <a:cubicBezTo>
                    <a:pt x="506645" y="1383040"/>
                    <a:pt x="501366" y="1373893"/>
                    <a:pt x="493280" y="1367724"/>
                  </a:cubicBezTo>
                  <a:cubicBezTo>
                    <a:pt x="486621" y="1362578"/>
                    <a:pt x="478442" y="1359787"/>
                    <a:pt x="470027" y="1359791"/>
                  </a:cubicBezTo>
                  <a:cubicBezTo>
                    <a:pt x="468330" y="1359791"/>
                    <a:pt x="466637" y="1359905"/>
                    <a:pt x="464955" y="1360128"/>
                  </a:cubicBezTo>
                  <a:cubicBezTo>
                    <a:pt x="461095" y="1360630"/>
                    <a:pt x="457332" y="1361715"/>
                    <a:pt x="453797" y="1363354"/>
                  </a:cubicBezTo>
                  <a:cubicBezTo>
                    <a:pt x="445378" y="1367673"/>
                    <a:pt x="439817" y="1376068"/>
                    <a:pt x="439119" y="1385506"/>
                  </a:cubicBezTo>
                  <a:cubicBezTo>
                    <a:pt x="435505" y="1421191"/>
                    <a:pt x="453303" y="1501518"/>
                    <a:pt x="478602" y="1524359"/>
                  </a:cubicBezTo>
                  <a:cubicBezTo>
                    <a:pt x="483599" y="1528867"/>
                    <a:pt x="488197" y="1530603"/>
                    <a:pt x="492924" y="1529639"/>
                  </a:cubicBezTo>
                  <a:cubicBezTo>
                    <a:pt x="521680" y="1523164"/>
                    <a:pt x="516059" y="1453294"/>
                    <a:pt x="507923" y="1393148"/>
                  </a:cubicBezTo>
                  <a:close/>
                  <a:moveTo>
                    <a:pt x="667424" y="1525175"/>
                  </a:moveTo>
                  <a:cubicBezTo>
                    <a:pt x="666761" y="1525339"/>
                    <a:pt x="600462" y="1541792"/>
                    <a:pt x="554888" y="1550184"/>
                  </a:cubicBezTo>
                  <a:cubicBezTo>
                    <a:pt x="509463" y="1558563"/>
                    <a:pt x="460154" y="1562612"/>
                    <a:pt x="459649" y="1562647"/>
                  </a:cubicBezTo>
                  <a:cubicBezTo>
                    <a:pt x="457979" y="1562784"/>
                    <a:pt x="456442" y="1563604"/>
                    <a:pt x="455396" y="1564909"/>
                  </a:cubicBezTo>
                  <a:cubicBezTo>
                    <a:pt x="446601" y="1575859"/>
                    <a:pt x="419844" y="1604282"/>
                    <a:pt x="401799" y="1604282"/>
                  </a:cubicBezTo>
                  <a:cubicBezTo>
                    <a:pt x="398440" y="1604286"/>
                    <a:pt x="395716" y="1607006"/>
                    <a:pt x="395713" y="1610365"/>
                  </a:cubicBezTo>
                  <a:cubicBezTo>
                    <a:pt x="395716" y="1613724"/>
                    <a:pt x="398440" y="1616444"/>
                    <a:pt x="401799" y="1616448"/>
                  </a:cubicBezTo>
                  <a:cubicBezTo>
                    <a:pt x="426436" y="1616448"/>
                    <a:pt x="455431" y="1583863"/>
                    <a:pt x="463211" y="1574558"/>
                  </a:cubicBezTo>
                  <a:cubicBezTo>
                    <a:pt x="474040" y="1573594"/>
                    <a:pt x="517016" y="1569534"/>
                    <a:pt x="557079" y="1562153"/>
                  </a:cubicBezTo>
                  <a:cubicBezTo>
                    <a:pt x="603029" y="1553688"/>
                    <a:pt x="669673" y="1537148"/>
                    <a:pt x="670347" y="1536983"/>
                  </a:cubicBezTo>
                  <a:cubicBezTo>
                    <a:pt x="673608" y="1536168"/>
                    <a:pt x="675592" y="1532868"/>
                    <a:pt x="674780" y="1529607"/>
                  </a:cubicBezTo>
                  <a:cubicBezTo>
                    <a:pt x="673985" y="1526358"/>
                    <a:pt x="670704" y="1524367"/>
                    <a:pt x="667455" y="1525163"/>
                  </a:cubicBezTo>
                  <a:cubicBezTo>
                    <a:pt x="667439" y="1525167"/>
                    <a:pt x="667420" y="1525171"/>
                    <a:pt x="667404" y="1525175"/>
                  </a:cubicBezTo>
                  <a:close/>
                  <a:moveTo>
                    <a:pt x="1498132" y="871600"/>
                  </a:moveTo>
                  <a:cubicBezTo>
                    <a:pt x="1492093" y="855507"/>
                    <a:pt x="1349657" y="476991"/>
                    <a:pt x="1307171" y="434631"/>
                  </a:cubicBezTo>
                  <a:cubicBezTo>
                    <a:pt x="1265113" y="392694"/>
                    <a:pt x="1062021" y="268651"/>
                    <a:pt x="1053399" y="263392"/>
                  </a:cubicBezTo>
                  <a:cubicBezTo>
                    <a:pt x="1051251" y="262082"/>
                    <a:pt x="1048519" y="262239"/>
                    <a:pt x="1046536" y="263783"/>
                  </a:cubicBezTo>
                  <a:lnTo>
                    <a:pt x="1028687" y="202677"/>
                  </a:lnTo>
                  <a:cubicBezTo>
                    <a:pt x="1028099" y="199906"/>
                    <a:pt x="1013524" y="134618"/>
                    <a:pt x="962412" y="112811"/>
                  </a:cubicBezTo>
                  <a:cubicBezTo>
                    <a:pt x="959323" y="111494"/>
                    <a:pt x="955749" y="112933"/>
                    <a:pt x="954432" y="116021"/>
                  </a:cubicBezTo>
                  <a:cubicBezTo>
                    <a:pt x="953119" y="119113"/>
                    <a:pt x="954553" y="122684"/>
                    <a:pt x="957642" y="124005"/>
                  </a:cubicBezTo>
                  <a:cubicBezTo>
                    <a:pt x="1002910" y="143323"/>
                    <a:pt x="1016679" y="204629"/>
                    <a:pt x="1016910" y="205668"/>
                  </a:cubicBezTo>
                  <a:lnTo>
                    <a:pt x="1090515" y="457762"/>
                  </a:lnTo>
                  <a:lnTo>
                    <a:pt x="1004489" y="485061"/>
                  </a:lnTo>
                  <a:cubicBezTo>
                    <a:pt x="1002322" y="485754"/>
                    <a:pt x="1000719" y="487596"/>
                    <a:pt x="1000335" y="489838"/>
                  </a:cubicBezTo>
                  <a:cubicBezTo>
                    <a:pt x="999947" y="492080"/>
                    <a:pt x="1000848" y="494349"/>
                    <a:pt x="1002663" y="495717"/>
                  </a:cubicBezTo>
                  <a:lnTo>
                    <a:pt x="1116069" y="581080"/>
                  </a:lnTo>
                  <a:lnTo>
                    <a:pt x="1050502" y="830784"/>
                  </a:lnTo>
                  <a:cubicBezTo>
                    <a:pt x="1049640" y="834033"/>
                    <a:pt x="1051576" y="837365"/>
                    <a:pt x="1054825" y="838227"/>
                  </a:cubicBezTo>
                  <a:cubicBezTo>
                    <a:pt x="1054829" y="838227"/>
                    <a:pt x="1054833" y="838231"/>
                    <a:pt x="1054837" y="838231"/>
                  </a:cubicBezTo>
                  <a:cubicBezTo>
                    <a:pt x="1055343" y="838360"/>
                    <a:pt x="1055860" y="838427"/>
                    <a:pt x="1056381" y="838427"/>
                  </a:cubicBezTo>
                  <a:cubicBezTo>
                    <a:pt x="1059144" y="838427"/>
                    <a:pt x="1061563" y="836561"/>
                    <a:pt x="1062260" y="833888"/>
                  </a:cubicBezTo>
                  <a:lnTo>
                    <a:pt x="1128865" y="580230"/>
                  </a:lnTo>
                  <a:cubicBezTo>
                    <a:pt x="1129496" y="577843"/>
                    <a:pt x="1128618" y="575315"/>
                    <a:pt x="1126647" y="573829"/>
                  </a:cubicBezTo>
                  <a:lnTo>
                    <a:pt x="1019406" y="493091"/>
                  </a:lnTo>
                  <a:lnTo>
                    <a:pt x="1099855" y="467561"/>
                  </a:lnTo>
                  <a:cubicBezTo>
                    <a:pt x="1103002" y="466561"/>
                    <a:pt x="1104781" y="463234"/>
                    <a:pt x="1103864" y="460059"/>
                  </a:cubicBezTo>
                  <a:lnTo>
                    <a:pt x="1049977" y="275553"/>
                  </a:lnTo>
                  <a:cubicBezTo>
                    <a:pt x="1075406" y="291140"/>
                    <a:pt x="1260194" y="404961"/>
                    <a:pt x="1298576" y="443230"/>
                  </a:cubicBezTo>
                  <a:cubicBezTo>
                    <a:pt x="1339212" y="483732"/>
                    <a:pt x="1485261" y="871949"/>
                    <a:pt x="1486731" y="875864"/>
                  </a:cubicBezTo>
                  <a:cubicBezTo>
                    <a:pt x="1487623" y="878239"/>
                    <a:pt x="1489894" y="879807"/>
                    <a:pt x="1492430" y="879807"/>
                  </a:cubicBezTo>
                  <a:cubicBezTo>
                    <a:pt x="1493162" y="879803"/>
                    <a:pt x="1493888" y="879674"/>
                    <a:pt x="1494574" y="879415"/>
                  </a:cubicBezTo>
                  <a:cubicBezTo>
                    <a:pt x="1497705" y="878231"/>
                    <a:pt x="1499294" y="874739"/>
                    <a:pt x="1498132" y="871600"/>
                  </a:cubicBezTo>
                  <a:close/>
                  <a:moveTo>
                    <a:pt x="1249616" y="542925"/>
                  </a:moveTo>
                  <a:cubicBezTo>
                    <a:pt x="1246288" y="543388"/>
                    <a:pt x="1243964" y="546461"/>
                    <a:pt x="1244423" y="549788"/>
                  </a:cubicBezTo>
                  <a:lnTo>
                    <a:pt x="1291588" y="890377"/>
                  </a:lnTo>
                  <a:cubicBezTo>
                    <a:pt x="1292003" y="893384"/>
                    <a:pt x="1294570" y="895622"/>
                    <a:pt x="1297604" y="895625"/>
                  </a:cubicBezTo>
                  <a:cubicBezTo>
                    <a:pt x="1297886" y="895625"/>
                    <a:pt x="1298168" y="895606"/>
                    <a:pt x="1298447" y="895571"/>
                  </a:cubicBezTo>
                  <a:cubicBezTo>
                    <a:pt x="1301774" y="895108"/>
                    <a:pt x="1304098" y="892039"/>
                    <a:pt x="1303644" y="888712"/>
                  </a:cubicBezTo>
                  <a:lnTo>
                    <a:pt x="1256479" y="548123"/>
                  </a:lnTo>
                  <a:cubicBezTo>
                    <a:pt x="1255977" y="544819"/>
                    <a:pt x="1252935" y="542510"/>
                    <a:pt x="1249616" y="542925"/>
                  </a:cubicBezTo>
                  <a:close/>
                  <a:moveTo>
                    <a:pt x="498673" y="718637"/>
                  </a:moveTo>
                  <a:cubicBezTo>
                    <a:pt x="495804" y="716900"/>
                    <a:pt x="492073" y="717810"/>
                    <a:pt x="490321" y="720667"/>
                  </a:cubicBezTo>
                  <a:lnTo>
                    <a:pt x="408780" y="854516"/>
                  </a:lnTo>
                  <a:cubicBezTo>
                    <a:pt x="407251" y="857036"/>
                    <a:pt x="407745" y="860289"/>
                    <a:pt x="409955" y="862241"/>
                  </a:cubicBezTo>
                  <a:cubicBezTo>
                    <a:pt x="411068" y="863224"/>
                    <a:pt x="412499" y="863765"/>
                    <a:pt x="413984" y="863765"/>
                  </a:cubicBezTo>
                  <a:cubicBezTo>
                    <a:pt x="415356" y="863769"/>
                    <a:pt x="416685" y="863307"/>
                    <a:pt x="417759" y="862456"/>
                  </a:cubicBezTo>
                  <a:lnTo>
                    <a:pt x="486856" y="807754"/>
                  </a:lnTo>
                  <a:cubicBezTo>
                    <a:pt x="489490" y="805677"/>
                    <a:pt x="489937" y="801859"/>
                    <a:pt x="487864" y="799226"/>
                  </a:cubicBezTo>
                  <a:cubicBezTo>
                    <a:pt x="487856" y="799222"/>
                    <a:pt x="487852" y="799214"/>
                    <a:pt x="487848" y="799210"/>
                  </a:cubicBezTo>
                  <a:cubicBezTo>
                    <a:pt x="485771" y="796580"/>
                    <a:pt x="481953" y="796129"/>
                    <a:pt x="479320" y="798207"/>
                  </a:cubicBezTo>
                  <a:cubicBezTo>
                    <a:pt x="479320" y="798211"/>
                    <a:pt x="479316" y="798211"/>
                    <a:pt x="479312" y="798215"/>
                  </a:cubicBezTo>
                  <a:lnTo>
                    <a:pt x="436850" y="831823"/>
                  </a:lnTo>
                  <a:lnTo>
                    <a:pt x="500700" y="727000"/>
                  </a:lnTo>
                  <a:cubicBezTo>
                    <a:pt x="502451" y="724139"/>
                    <a:pt x="501554" y="720400"/>
                    <a:pt x="498689" y="718648"/>
                  </a:cubicBezTo>
                  <a:cubicBezTo>
                    <a:pt x="498685" y="718644"/>
                    <a:pt x="498681" y="718641"/>
                    <a:pt x="498673" y="7186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 name="Google Shape;317;p22"/>
            <p:cNvSpPr/>
            <p:nvPr/>
          </p:nvSpPr>
          <p:spPr>
            <a:xfrm>
              <a:off x="5566916" y="3087136"/>
              <a:ext cx="553746" cy="805644"/>
            </a:xfrm>
            <a:custGeom>
              <a:rect b="b" l="l" r="r" t="t"/>
              <a:pathLst>
                <a:path extrusionOk="0" h="805644" w="553746">
                  <a:moveTo>
                    <a:pt x="158921" y="42129"/>
                  </a:moveTo>
                  <a:cubicBezTo>
                    <a:pt x="158921" y="42129"/>
                    <a:pt x="38108" y="112755"/>
                    <a:pt x="29826" y="216750"/>
                  </a:cubicBezTo>
                  <a:cubicBezTo>
                    <a:pt x="25836" y="285336"/>
                    <a:pt x="32867" y="354117"/>
                    <a:pt x="50653" y="420477"/>
                  </a:cubicBezTo>
                  <a:cubicBezTo>
                    <a:pt x="50653" y="420477"/>
                    <a:pt x="13028" y="387233"/>
                    <a:pt x="9003" y="462123"/>
                  </a:cubicBezTo>
                  <a:cubicBezTo>
                    <a:pt x="4977" y="537014"/>
                    <a:pt x="67334" y="595098"/>
                    <a:pt x="92292" y="595098"/>
                  </a:cubicBezTo>
                  <a:lnTo>
                    <a:pt x="117376" y="595098"/>
                  </a:lnTo>
                  <a:cubicBezTo>
                    <a:pt x="117376" y="595098"/>
                    <a:pt x="172952" y="709252"/>
                    <a:pt x="239690" y="763323"/>
                  </a:cubicBezTo>
                  <a:cubicBezTo>
                    <a:pt x="306428" y="817394"/>
                    <a:pt x="371532" y="819762"/>
                    <a:pt x="417322" y="803089"/>
                  </a:cubicBezTo>
                  <a:cubicBezTo>
                    <a:pt x="463111" y="786416"/>
                    <a:pt x="550685" y="711627"/>
                    <a:pt x="559084" y="611783"/>
                  </a:cubicBezTo>
                  <a:cubicBezTo>
                    <a:pt x="567483" y="511938"/>
                    <a:pt x="559084" y="345582"/>
                    <a:pt x="550681" y="241712"/>
                  </a:cubicBezTo>
                  <a:cubicBezTo>
                    <a:pt x="542278" y="137842"/>
                    <a:pt x="521576" y="62826"/>
                    <a:pt x="409048" y="25444"/>
                  </a:cubicBezTo>
                  <a:cubicBezTo>
                    <a:pt x="296520" y="-11939"/>
                    <a:pt x="217244" y="12898"/>
                    <a:pt x="158921" y="42129"/>
                  </a:cubicBez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 name="Google Shape;318;p22"/>
            <p:cNvSpPr/>
            <p:nvPr/>
          </p:nvSpPr>
          <p:spPr>
            <a:xfrm>
              <a:off x="5566916" y="3087136"/>
              <a:ext cx="553746" cy="805644"/>
            </a:xfrm>
            <a:custGeom>
              <a:rect b="b" l="l" r="r" t="t"/>
              <a:pathLst>
                <a:path extrusionOk="0" h="805644" w="553746">
                  <a:moveTo>
                    <a:pt x="158921" y="42129"/>
                  </a:moveTo>
                  <a:cubicBezTo>
                    <a:pt x="158921" y="42129"/>
                    <a:pt x="38108" y="112755"/>
                    <a:pt x="29826" y="216750"/>
                  </a:cubicBezTo>
                  <a:cubicBezTo>
                    <a:pt x="25836" y="285336"/>
                    <a:pt x="32867" y="354117"/>
                    <a:pt x="50653" y="420477"/>
                  </a:cubicBezTo>
                  <a:cubicBezTo>
                    <a:pt x="50653" y="420477"/>
                    <a:pt x="13028" y="387233"/>
                    <a:pt x="9003" y="462123"/>
                  </a:cubicBezTo>
                  <a:cubicBezTo>
                    <a:pt x="4977" y="537014"/>
                    <a:pt x="67334" y="595098"/>
                    <a:pt x="92292" y="595098"/>
                  </a:cubicBezTo>
                  <a:lnTo>
                    <a:pt x="117376" y="595098"/>
                  </a:lnTo>
                  <a:cubicBezTo>
                    <a:pt x="117376" y="595098"/>
                    <a:pt x="172952" y="709252"/>
                    <a:pt x="239690" y="763323"/>
                  </a:cubicBezTo>
                  <a:cubicBezTo>
                    <a:pt x="306428" y="817394"/>
                    <a:pt x="371532" y="819762"/>
                    <a:pt x="417322" y="803089"/>
                  </a:cubicBezTo>
                  <a:cubicBezTo>
                    <a:pt x="463111" y="786416"/>
                    <a:pt x="550685" y="711627"/>
                    <a:pt x="559084" y="611783"/>
                  </a:cubicBezTo>
                  <a:cubicBezTo>
                    <a:pt x="567483" y="511938"/>
                    <a:pt x="559084" y="345582"/>
                    <a:pt x="550681" y="241712"/>
                  </a:cubicBezTo>
                  <a:cubicBezTo>
                    <a:pt x="542278" y="137842"/>
                    <a:pt x="521576" y="62826"/>
                    <a:pt x="409048" y="25444"/>
                  </a:cubicBezTo>
                  <a:cubicBezTo>
                    <a:pt x="296520" y="-11939"/>
                    <a:pt x="217244" y="12898"/>
                    <a:pt x="158921" y="42129"/>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22"/>
            <p:cNvSpPr/>
            <p:nvPr/>
          </p:nvSpPr>
          <p:spPr>
            <a:xfrm>
              <a:off x="5566916" y="3246872"/>
              <a:ext cx="289969" cy="632002"/>
            </a:xfrm>
            <a:custGeom>
              <a:rect b="b" l="l" r="r" t="t"/>
              <a:pathLst>
                <a:path extrusionOk="0" h="632002" w="289969">
                  <a:moveTo>
                    <a:pt x="50653" y="260740"/>
                  </a:moveTo>
                  <a:cubicBezTo>
                    <a:pt x="50653" y="260740"/>
                    <a:pt x="13028" y="227496"/>
                    <a:pt x="9003" y="302386"/>
                  </a:cubicBezTo>
                  <a:cubicBezTo>
                    <a:pt x="4977" y="377277"/>
                    <a:pt x="67334" y="435361"/>
                    <a:pt x="92292" y="435361"/>
                  </a:cubicBezTo>
                  <a:lnTo>
                    <a:pt x="117376" y="435361"/>
                  </a:lnTo>
                  <a:cubicBezTo>
                    <a:pt x="117376" y="435361"/>
                    <a:pt x="172952" y="549390"/>
                    <a:pt x="239690" y="603586"/>
                  </a:cubicBezTo>
                  <a:lnTo>
                    <a:pt x="268301" y="623281"/>
                  </a:lnTo>
                  <a:cubicBezTo>
                    <a:pt x="278045" y="629168"/>
                    <a:pt x="288239" y="634279"/>
                    <a:pt x="298786" y="638566"/>
                  </a:cubicBezTo>
                  <a:cubicBezTo>
                    <a:pt x="276332" y="610966"/>
                    <a:pt x="227532" y="547364"/>
                    <a:pt x="204573" y="490161"/>
                  </a:cubicBezTo>
                  <a:cubicBezTo>
                    <a:pt x="174218" y="414910"/>
                    <a:pt x="166947" y="255950"/>
                    <a:pt x="174218" y="153962"/>
                  </a:cubicBezTo>
                  <a:cubicBezTo>
                    <a:pt x="181488" y="51973"/>
                    <a:pt x="234807" y="10326"/>
                    <a:pt x="234807" y="10326"/>
                  </a:cubicBezTo>
                  <a:lnTo>
                    <a:pt x="159556" y="6564"/>
                  </a:lnTo>
                  <a:cubicBezTo>
                    <a:pt x="148389" y="6564"/>
                    <a:pt x="90058" y="93373"/>
                    <a:pt x="30845" y="143176"/>
                  </a:cubicBezTo>
                  <a:close/>
                </a:path>
              </a:pathLst>
            </a:custGeom>
            <a:solidFill>
              <a:srgbClr val="A05B4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22"/>
            <p:cNvSpPr/>
            <p:nvPr/>
          </p:nvSpPr>
          <p:spPr>
            <a:xfrm>
              <a:off x="5560812" y="3081224"/>
              <a:ext cx="565886" cy="817463"/>
            </a:xfrm>
            <a:custGeom>
              <a:rect b="b" l="l" r="r" t="t"/>
              <a:pathLst>
                <a:path extrusionOk="0" h="817463" w="565886">
                  <a:moveTo>
                    <a:pt x="370825" y="824027"/>
                  </a:moveTo>
                  <a:cubicBezTo>
                    <a:pt x="336084" y="824027"/>
                    <a:pt x="290683" y="813422"/>
                    <a:pt x="241973" y="773962"/>
                  </a:cubicBezTo>
                  <a:cubicBezTo>
                    <a:pt x="180659" y="724288"/>
                    <a:pt x="129720" y="626921"/>
                    <a:pt x="119722" y="607093"/>
                  </a:cubicBezTo>
                  <a:lnTo>
                    <a:pt x="98397" y="607093"/>
                  </a:lnTo>
                  <a:cubicBezTo>
                    <a:pt x="86082" y="607093"/>
                    <a:pt x="68343" y="596440"/>
                    <a:pt x="52090" y="579289"/>
                  </a:cubicBezTo>
                  <a:cubicBezTo>
                    <a:pt x="38121" y="564572"/>
                    <a:pt x="5991" y="524223"/>
                    <a:pt x="9016" y="467710"/>
                  </a:cubicBezTo>
                  <a:cubicBezTo>
                    <a:pt x="10643" y="437433"/>
                    <a:pt x="17749" y="420063"/>
                    <a:pt x="30761" y="414619"/>
                  </a:cubicBezTo>
                  <a:cubicBezTo>
                    <a:pt x="36554" y="412185"/>
                    <a:pt x="42386" y="412714"/>
                    <a:pt x="47371" y="414313"/>
                  </a:cubicBezTo>
                  <a:cubicBezTo>
                    <a:pt x="31988" y="351543"/>
                    <a:pt x="26077" y="286824"/>
                    <a:pt x="29840" y="222305"/>
                  </a:cubicBezTo>
                  <a:cubicBezTo>
                    <a:pt x="38294" y="116233"/>
                    <a:pt x="156892" y="45736"/>
                    <a:pt x="161921" y="42800"/>
                  </a:cubicBezTo>
                  <a:cubicBezTo>
                    <a:pt x="162042" y="42730"/>
                    <a:pt x="162152" y="42671"/>
                    <a:pt x="162274" y="42608"/>
                  </a:cubicBezTo>
                  <a:cubicBezTo>
                    <a:pt x="214636" y="16372"/>
                    <a:pt x="298012" y="-13979"/>
                    <a:pt x="417065" y="25595"/>
                  </a:cubicBezTo>
                  <a:cubicBezTo>
                    <a:pt x="538564" y="65964"/>
                    <a:pt x="554959" y="149810"/>
                    <a:pt x="562837" y="247138"/>
                  </a:cubicBezTo>
                  <a:cubicBezTo>
                    <a:pt x="571792" y="357898"/>
                    <a:pt x="579372" y="521538"/>
                    <a:pt x="571240" y="618208"/>
                  </a:cubicBezTo>
                  <a:cubicBezTo>
                    <a:pt x="562445" y="722768"/>
                    <a:pt x="471983" y="797791"/>
                    <a:pt x="425507" y="814719"/>
                  </a:cubicBezTo>
                  <a:cubicBezTo>
                    <a:pt x="414169" y="818854"/>
                    <a:pt x="395089" y="824027"/>
                    <a:pt x="370825" y="824027"/>
                  </a:cubicBezTo>
                  <a:close/>
                  <a:moveTo>
                    <a:pt x="39215" y="425122"/>
                  </a:moveTo>
                  <a:cubicBezTo>
                    <a:pt x="37925" y="425110"/>
                    <a:pt x="36648" y="425358"/>
                    <a:pt x="35456" y="425851"/>
                  </a:cubicBezTo>
                  <a:cubicBezTo>
                    <a:pt x="30874" y="427788"/>
                    <a:pt x="22934" y="435889"/>
                    <a:pt x="21194" y="468360"/>
                  </a:cubicBezTo>
                  <a:cubicBezTo>
                    <a:pt x="19273" y="504297"/>
                    <a:pt x="34127" y="542636"/>
                    <a:pt x="60936" y="570925"/>
                  </a:cubicBezTo>
                  <a:cubicBezTo>
                    <a:pt x="76582" y="587414"/>
                    <a:pt x="91330" y="594927"/>
                    <a:pt x="98424" y="594927"/>
                  </a:cubicBezTo>
                  <a:lnTo>
                    <a:pt x="123508" y="594927"/>
                  </a:lnTo>
                  <a:cubicBezTo>
                    <a:pt x="125832" y="594929"/>
                    <a:pt x="127956" y="596257"/>
                    <a:pt x="128971" y="598349"/>
                  </a:cubicBezTo>
                  <a:cubicBezTo>
                    <a:pt x="129524" y="599481"/>
                    <a:pt x="184751" y="711923"/>
                    <a:pt x="249655" y="764505"/>
                  </a:cubicBezTo>
                  <a:cubicBezTo>
                    <a:pt x="327493" y="827606"/>
                    <a:pt x="395658" y="812653"/>
                    <a:pt x="421372" y="803282"/>
                  </a:cubicBezTo>
                  <a:cubicBezTo>
                    <a:pt x="463928" y="787777"/>
                    <a:pt x="550910" y="715047"/>
                    <a:pt x="559144" y="617181"/>
                  </a:cubicBezTo>
                  <a:cubicBezTo>
                    <a:pt x="567214" y="521248"/>
                    <a:pt x="559658" y="358412"/>
                    <a:pt x="550738" y="248114"/>
                  </a:cubicBezTo>
                  <a:cubicBezTo>
                    <a:pt x="541821" y="137942"/>
                    <a:pt x="517270" y="71686"/>
                    <a:pt x="413248" y="37125"/>
                  </a:cubicBezTo>
                  <a:cubicBezTo>
                    <a:pt x="299956" y="-500"/>
                    <a:pt x="222639" y="26002"/>
                    <a:pt x="167941" y="53382"/>
                  </a:cubicBezTo>
                  <a:cubicBezTo>
                    <a:pt x="163054" y="56310"/>
                    <a:pt x="49797" y="125239"/>
                    <a:pt x="42005" y="223144"/>
                  </a:cubicBezTo>
                  <a:cubicBezTo>
                    <a:pt x="38051" y="291037"/>
                    <a:pt x="45019" y="359125"/>
                    <a:pt x="62648" y="424809"/>
                  </a:cubicBezTo>
                  <a:cubicBezTo>
                    <a:pt x="63338" y="427395"/>
                    <a:pt x="62253" y="430127"/>
                    <a:pt x="59975" y="431535"/>
                  </a:cubicBezTo>
                  <a:cubicBezTo>
                    <a:pt x="57702" y="432938"/>
                    <a:pt x="54782" y="432705"/>
                    <a:pt x="52760" y="430958"/>
                  </a:cubicBezTo>
                  <a:cubicBezTo>
                    <a:pt x="52662" y="430888"/>
                    <a:pt x="45815" y="425122"/>
                    <a:pt x="39215" y="4251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22"/>
            <p:cNvSpPr/>
            <p:nvPr/>
          </p:nvSpPr>
          <p:spPr>
            <a:xfrm>
              <a:off x="5760917" y="3414753"/>
              <a:ext cx="387758" cy="164082"/>
            </a:xfrm>
            <a:custGeom>
              <a:rect b="b" l="l" r="r" t="t"/>
              <a:pathLst>
                <a:path extrusionOk="0" h="164082" w="387758">
                  <a:moveTo>
                    <a:pt x="83335" y="21865"/>
                  </a:moveTo>
                  <a:cubicBezTo>
                    <a:pt x="124488" y="21865"/>
                    <a:pt x="157849" y="55179"/>
                    <a:pt x="157849" y="96258"/>
                  </a:cubicBezTo>
                  <a:cubicBezTo>
                    <a:pt x="157849" y="137336"/>
                    <a:pt x="124488" y="170646"/>
                    <a:pt x="83335" y="170646"/>
                  </a:cubicBezTo>
                  <a:cubicBezTo>
                    <a:pt x="42182" y="170646"/>
                    <a:pt x="8817" y="137328"/>
                    <a:pt x="8817" y="96246"/>
                  </a:cubicBezTo>
                  <a:cubicBezTo>
                    <a:pt x="8817" y="55163"/>
                    <a:pt x="42178" y="21865"/>
                    <a:pt x="83335" y="21865"/>
                  </a:cubicBezTo>
                  <a:close/>
                  <a:moveTo>
                    <a:pt x="396575" y="81329"/>
                  </a:moveTo>
                  <a:cubicBezTo>
                    <a:pt x="396642" y="40105"/>
                    <a:pt x="363280" y="6634"/>
                    <a:pt x="322057" y="6564"/>
                  </a:cubicBezTo>
                  <a:cubicBezTo>
                    <a:pt x="280833" y="6493"/>
                    <a:pt x="247362" y="39858"/>
                    <a:pt x="247292" y="81082"/>
                  </a:cubicBezTo>
                  <a:cubicBezTo>
                    <a:pt x="247225" y="122109"/>
                    <a:pt x="280281" y="155498"/>
                    <a:pt x="321308" y="155843"/>
                  </a:cubicBezTo>
                  <a:cubicBezTo>
                    <a:pt x="362461" y="156258"/>
                    <a:pt x="396167" y="123238"/>
                    <a:pt x="396559" y="82085"/>
                  </a:cubicBezTo>
                  <a:cubicBezTo>
                    <a:pt x="396575" y="81830"/>
                    <a:pt x="396575" y="81568"/>
                    <a:pt x="396575" y="8131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22"/>
            <p:cNvSpPr/>
            <p:nvPr/>
          </p:nvSpPr>
          <p:spPr>
            <a:xfrm>
              <a:off x="5605699" y="3359583"/>
              <a:ext cx="549059" cy="328327"/>
            </a:xfrm>
            <a:custGeom>
              <a:rect b="b" l="l" r="r" t="t"/>
              <a:pathLst>
                <a:path extrusionOk="0" h="328327" w="549059">
                  <a:moveTo>
                    <a:pt x="388651" y="125062"/>
                  </a:moveTo>
                  <a:cubicBezTo>
                    <a:pt x="388400" y="123904"/>
                    <a:pt x="387824" y="122842"/>
                    <a:pt x="386985" y="122005"/>
                  </a:cubicBezTo>
                  <a:cubicBezTo>
                    <a:pt x="377316" y="112406"/>
                    <a:pt x="366605" y="108287"/>
                    <a:pt x="355239" y="109784"/>
                  </a:cubicBezTo>
                  <a:cubicBezTo>
                    <a:pt x="339401" y="111850"/>
                    <a:pt x="325950" y="124607"/>
                    <a:pt x="317449" y="134903"/>
                  </a:cubicBezTo>
                  <a:cubicBezTo>
                    <a:pt x="309798" y="98426"/>
                    <a:pt x="277342" y="70944"/>
                    <a:pt x="238576" y="70944"/>
                  </a:cubicBezTo>
                  <a:cubicBezTo>
                    <a:pt x="196059" y="70944"/>
                    <a:pt x="161213" y="103996"/>
                    <a:pt x="158254" y="145701"/>
                  </a:cubicBezTo>
                  <a:lnTo>
                    <a:pt x="14497" y="155252"/>
                  </a:lnTo>
                  <a:cubicBezTo>
                    <a:pt x="11150" y="155468"/>
                    <a:pt x="8614" y="158354"/>
                    <a:pt x="8829" y="161701"/>
                  </a:cubicBezTo>
                  <a:cubicBezTo>
                    <a:pt x="8829" y="161709"/>
                    <a:pt x="8829" y="161718"/>
                    <a:pt x="8829" y="161727"/>
                  </a:cubicBezTo>
                  <a:cubicBezTo>
                    <a:pt x="9037" y="164922"/>
                    <a:pt x="11690" y="167407"/>
                    <a:pt x="14893" y="167406"/>
                  </a:cubicBezTo>
                  <a:cubicBezTo>
                    <a:pt x="15030" y="167406"/>
                    <a:pt x="15163" y="167406"/>
                    <a:pt x="15284" y="167406"/>
                  </a:cubicBezTo>
                  <a:lnTo>
                    <a:pt x="158273" y="157902"/>
                  </a:lnTo>
                  <a:cubicBezTo>
                    <a:pt x="161601" y="199251"/>
                    <a:pt x="196291" y="231899"/>
                    <a:pt x="238557" y="231899"/>
                  </a:cubicBezTo>
                  <a:cubicBezTo>
                    <a:pt x="282339" y="231899"/>
                    <a:pt x="318021" y="196821"/>
                    <a:pt x="319056" y="153336"/>
                  </a:cubicBezTo>
                  <a:cubicBezTo>
                    <a:pt x="324582" y="144357"/>
                    <a:pt x="340263" y="124015"/>
                    <a:pt x="356787" y="121864"/>
                  </a:cubicBezTo>
                  <a:cubicBezTo>
                    <a:pt x="363991" y="120900"/>
                    <a:pt x="370579" y="123408"/>
                    <a:pt x="377136" y="129432"/>
                  </a:cubicBezTo>
                  <a:lnTo>
                    <a:pt x="400570" y="239906"/>
                  </a:lnTo>
                  <a:lnTo>
                    <a:pt x="356383" y="248960"/>
                  </a:lnTo>
                  <a:cubicBezTo>
                    <a:pt x="353412" y="249573"/>
                    <a:pt x="351343" y="252280"/>
                    <a:pt x="351531" y="255309"/>
                  </a:cubicBezTo>
                  <a:lnTo>
                    <a:pt x="356297" y="329200"/>
                  </a:lnTo>
                  <a:cubicBezTo>
                    <a:pt x="356505" y="332402"/>
                    <a:pt x="359162" y="334892"/>
                    <a:pt x="362372" y="334891"/>
                  </a:cubicBezTo>
                  <a:lnTo>
                    <a:pt x="362764" y="334891"/>
                  </a:lnTo>
                  <a:cubicBezTo>
                    <a:pt x="366119" y="334675"/>
                    <a:pt x="368663" y="331782"/>
                    <a:pt x="368447" y="328428"/>
                  </a:cubicBezTo>
                  <a:lnTo>
                    <a:pt x="364014" y="259840"/>
                  </a:lnTo>
                  <a:lnTo>
                    <a:pt x="409012" y="250621"/>
                  </a:lnTo>
                  <a:cubicBezTo>
                    <a:pt x="410595" y="250294"/>
                    <a:pt x="411987" y="249347"/>
                    <a:pt x="412869" y="247992"/>
                  </a:cubicBezTo>
                  <a:cubicBezTo>
                    <a:pt x="413762" y="246638"/>
                    <a:pt x="414076" y="244984"/>
                    <a:pt x="413739" y="243398"/>
                  </a:cubicBezTo>
                  <a:close/>
                  <a:moveTo>
                    <a:pt x="238541" y="219721"/>
                  </a:moveTo>
                  <a:cubicBezTo>
                    <a:pt x="200806" y="219721"/>
                    <a:pt x="170106" y="189076"/>
                    <a:pt x="170106" y="151412"/>
                  </a:cubicBezTo>
                  <a:cubicBezTo>
                    <a:pt x="170106" y="113747"/>
                    <a:pt x="200806" y="83109"/>
                    <a:pt x="238541" y="83109"/>
                  </a:cubicBezTo>
                  <a:cubicBezTo>
                    <a:pt x="276276" y="83109"/>
                    <a:pt x="306961" y="113747"/>
                    <a:pt x="306961" y="151412"/>
                  </a:cubicBezTo>
                  <a:cubicBezTo>
                    <a:pt x="306961" y="189076"/>
                    <a:pt x="276288" y="219721"/>
                    <a:pt x="238557" y="219721"/>
                  </a:cubicBezTo>
                  <a:close/>
                  <a:moveTo>
                    <a:pt x="534325" y="79386"/>
                  </a:moveTo>
                  <a:cubicBezTo>
                    <a:pt x="519243" y="64174"/>
                    <a:pt x="498702" y="55626"/>
                    <a:pt x="477283" y="55651"/>
                  </a:cubicBezTo>
                  <a:lnTo>
                    <a:pt x="477149" y="55651"/>
                  </a:lnTo>
                  <a:cubicBezTo>
                    <a:pt x="432704" y="55651"/>
                    <a:pt x="396501" y="91771"/>
                    <a:pt x="396411" y="136240"/>
                  </a:cubicBezTo>
                  <a:cubicBezTo>
                    <a:pt x="396353" y="180450"/>
                    <a:pt x="432257" y="216723"/>
                    <a:pt x="476460" y="217092"/>
                  </a:cubicBezTo>
                  <a:lnTo>
                    <a:pt x="477291" y="217092"/>
                  </a:lnTo>
                  <a:cubicBezTo>
                    <a:pt x="498388" y="217146"/>
                    <a:pt x="518655" y="208870"/>
                    <a:pt x="533682" y="194062"/>
                  </a:cubicBezTo>
                  <a:cubicBezTo>
                    <a:pt x="549022" y="179115"/>
                    <a:pt x="557735" y="158648"/>
                    <a:pt x="557876" y="137231"/>
                  </a:cubicBezTo>
                  <a:lnTo>
                    <a:pt x="557876" y="136487"/>
                  </a:lnTo>
                  <a:cubicBezTo>
                    <a:pt x="557966" y="115072"/>
                    <a:pt x="549488" y="94510"/>
                    <a:pt x="534325" y="79386"/>
                  </a:cubicBezTo>
                  <a:close/>
                  <a:moveTo>
                    <a:pt x="545691" y="137192"/>
                  </a:moveTo>
                  <a:cubicBezTo>
                    <a:pt x="545557" y="155350"/>
                    <a:pt x="538165" y="172700"/>
                    <a:pt x="525161" y="185372"/>
                  </a:cubicBezTo>
                  <a:cubicBezTo>
                    <a:pt x="512102" y="198161"/>
                    <a:pt x="495257" y="205047"/>
                    <a:pt x="476562" y="204926"/>
                  </a:cubicBezTo>
                  <a:cubicBezTo>
                    <a:pt x="439026" y="204612"/>
                    <a:pt x="408522" y="173807"/>
                    <a:pt x="408581" y="136259"/>
                  </a:cubicBezTo>
                  <a:cubicBezTo>
                    <a:pt x="408644" y="98497"/>
                    <a:pt x="439395" y="67816"/>
                    <a:pt x="477138" y="67816"/>
                  </a:cubicBezTo>
                  <a:lnTo>
                    <a:pt x="477247" y="67816"/>
                  </a:lnTo>
                  <a:cubicBezTo>
                    <a:pt x="495441" y="67797"/>
                    <a:pt x="512886" y="75055"/>
                    <a:pt x="525698" y="87973"/>
                  </a:cubicBezTo>
                  <a:cubicBezTo>
                    <a:pt x="538573" y="100822"/>
                    <a:pt x="545773" y="118289"/>
                    <a:pt x="545687" y="136479"/>
                  </a:cubicBezTo>
                  <a:lnTo>
                    <a:pt x="551777" y="136479"/>
                  </a:lnTo>
                  <a:close/>
                  <a:moveTo>
                    <a:pt x="174005" y="56654"/>
                  </a:moveTo>
                  <a:cubicBezTo>
                    <a:pt x="171399" y="54533"/>
                    <a:pt x="171003" y="50700"/>
                    <a:pt x="173123" y="48092"/>
                  </a:cubicBezTo>
                  <a:cubicBezTo>
                    <a:pt x="173123" y="48091"/>
                    <a:pt x="173123" y="48091"/>
                    <a:pt x="173123" y="48090"/>
                  </a:cubicBezTo>
                  <a:cubicBezTo>
                    <a:pt x="192254" y="24501"/>
                    <a:pt x="222950" y="13565"/>
                    <a:pt x="252686" y="19750"/>
                  </a:cubicBezTo>
                  <a:cubicBezTo>
                    <a:pt x="255974" y="20429"/>
                    <a:pt x="258094" y="23646"/>
                    <a:pt x="257412" y="26937"/>
                  </a:cubicBezTo>
                  <a:cubicBezTo>
                    <a:pt x="257412" y="26938"/>
                    <a:pt x="257412" y="26940"/>
                    <a:pt x="257412" y="26942"/>
                  </a:cubicBezTo>
                  <a:cubicBezTo>
                    <a:pt x="256691" y="30188"/>
                    <a:pt x="253528" y="32279"/>
                    <a:pt x="250260" y="31672"/>
                  </a:cubicBezTo>
                  <a:cubicBezTo>
                    <a:pt x="224964" y="26370"/>
                    <a:pt x="198826" y="35678"/>
                    <a:pt x="182577" y="55776"/>
                  </a:cubicBezTo>
                  <a:cubicBezTo>
                    <a:pt x="181429" y="57194"/>
                    <a:pt x="179700" y="58017"/>
                    <a:pt x="177874" y="58018"/>
                  </a:cubicBezTo>
                  <a:cubicBezTo>
                    <a:pt x="176467" y="58025"/>
                    <a:pt x="175099" y="57543"/>
                    <a:pt x="174005" y="56654"/>
                  </a:cubicBezTo>
                  <a:close/>
                  <a:moveTo>
                    <a:pt x="404207" y="23371"/>
                  </a:moveTo>
                  <a:cubicBezTo>
                    <a:pt x="402592" y="20427"/>
                    <a:pt x="403670" y="16732"/>
                    <a:pt x="406609" y="15113"/>
                  </a:cubicBezTo>
                  <a:cubicBezTo>
                    <a:pt x="434370" y="-210"/>
                    <a:pt x="469013" y="5476"/>
                    <a:pt x="490416" y="28870"/>
                  </a:cubicBezTo>
                  <a:cubicBezTo>
                    <a:pt x="492686" y="31346"/>
                    <a:pt x="492521" y="35193"/>
                    <a:pt x="490048" y="37465"/>
                  </a:cubicBezTo>
                  <a:cubicBezTo>
                    <a:pt x="488927" y="38500"/>
                    <a:pt x="487457" y="39073"/>
                    <a:pt x="485933" y="39068"/>
                  </a:cubicBezTo>
                  <a:cubicBezTo>
                    <a:pt x="484228" y="39073"/>
                    <a:pt x="482601" y="38362"/>
                    <a:pt x="481449" y="37108"/>
                  </a:cubicBezTo>
                  <a:cubicBezTo>
                    <a:pt x="463828" y="17862"/>
                    <a:pt x="435322" y="13178"/>
                    <a:pt x="412469" y="25774"/>
                  </a:cubicBezTo>
                  <a:cubicBezTo>
                    <a:pt x="409537" y="27396"/>
                    <a:pt x="405845" y="26335"/>
                    <a:pt x="404223" y="23403"/>
                  </a:cubicBezTo>
                  <a:cubicBezTo>
                    <a:pt x="404219" y="23394"/>
                    <a:pt x="404211" y="23384"/>
                    <a:pt x="404207" y="2337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22"/>
            <p:cNvSpPr/>
            <p:nvPr/>
          </p:nvSpPr>
          <p:spPr>
            <a:xfrm>
              <a:off x="5586841" y="3087125"/>
              <a:ext cx="522956" cy="425568"/>
            </a:xfrm>
            <a:custGeom>
              <a:rect b="b" l="l" r="r" t="t"/>
              <a:pathLst>
                <a:path extrusionOk="0" h="425568" w="522956">
                  <a:moveTo>
                    <a:pt x="530635" y="241711"/>
                  </a:moveTo>
                  <a:cubicBezTo>
                    <a:pt x="522353" y="137716"/>
                    <a:pt x="501530" y="62825"/>
                    <a:pt x="389002" y="25443"/>
                  </a:cubicBezTo>
                  <a:cubicBezTo>
                    <a:pt x="276474" y="-11940"/>
                    <a:pt x="197320" y="12901"/>
                    <a:pt x="138988" y="42128"/>
                  </a:cubicBezTo>
                  <a:cubicBezTo>
                    <a:pt x="138988" y="42128"/>
                    <a:pt x="18183" y="112754"/>
                    <a:pt x="9901" y="216749"/>
                  </a:cubicBezTo>
                  <a:cubicBezTo>
                    <a:pt x="5912" y="285335"/>
                    <a:pt x="12943" y="354116"/>
                    <a:pt x="30729" y="420476"/>
                  </a:cubicBezTo>
                  <a:cubicBezTo>
                    <a:pt x="30729" y="420476"/>
                    <a:pt x="64098" y="453715"/>
                    <a:pt x="72375" y="407934"/>
                  </a:cubicBezTo>
                  <a:cubicBezTo>
                    <a:pt x="80653" y="362152"/>
                    <a:pt x="55691" y="287254"/>
                    <a:pt x="172734" y="199943"/>
                  </a:cubicBezTo>
                  <a:cubicBezTo>
                    <a:pt x="289776" y="112632"/>
                    <a:pt x="455991" y="154279"/>
                    <a:pt x="514326" y="237569"/>
                  </a:cubicBezTo>
                  <a:cubicBezTo>
                    <a:pt x="521142" y="243027"/>
                    <a:pt x="527029" y="249550"/>
                    <a:pt x="531763" y="256887"/>
                  </a:cubicBezTo>
                  <a:cubicBezTo>
                    <a:pt x="531889" y="255398"/>
                    <a:pt x="530760" y="243604"/>
                    <a:pt x="530635" y="24171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22"/>
            <p:cNvSpPr/>
            <p:nvPr/>
          </p:nvSpPr>
          <p:spPr>
            <a:xfrm>
              <a:off x="5076473" y="4107967"/>
              <a:ext cx="169235" cy="150304"/>
            </a:xfrm>
            <a:custGeom>
              <a:rect b="b" l="l" r="r" t="t"/>
              <a:pathLst>
                <a:path extrusionOk="0" h="150304" w="169235">
                  <a:moveTo>
                    <a:pt x="68912" y="16966"/>
                  </a:moveTo>
                  <a:lnTo>
                    <a:pt x="123355" y="84707"/>
                  </a:lnTo>
                  <a:cubicBezTo>
                    <a:pt x="134360" y="94807"/>
                    <a:pt x="146099" y="104073"/>
                    <a:pt x="158480" y="112433"/>
                  </a:cubicBezTo>
                  <a:cubicBezTo>
                    <a:pt x="174788" y="121212"/>
                    <a:pt x="188839" y="147808"/>
                    <a:pt x="166385" y="154205"/>
                  </a:cubicBezTo>
                  <a:cubicBezTo>
                    <a:pt x="145628" y="160150"/>
                    <a:pt x="123284" y="156019"/>
                    <a:pt x="106028" y="143042"/>
                  </a:cubicBezTo>
                  <a:lnTo>
                    <a:pt x="53105" y="104284"/>
                  </a:lnTo>
                  <a:lnTo>
                    <a:pt x="8817" y="64268"/>
                  </a:lnTo>
                  <a:lnTo>
                    <a:pt x="40928" y="6564"/>
                  </a:lnTo>
                  <a:close/>
                </a:path>
              </a:pathLst>
            </a:custGeom>
            <a:solidFill>
              <a:srgbClr val="FFBF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22"/>
            <p:cNvSpPr/>
            <p:nvPr/>
          </p:nvSpPr>
          <p:spPr>
            <a:xfrm>
              <a:off x="5070403" y="4101877"/>
              <a:ext cx="181397" cy="162444"/>
            </a:xfrm>
            <a:custGeom>
              <a:rect b="b" l="l" r="r" t="t"/>
              <a:pathLst>
                <a:path extrusionOk="0" h="162444" w="181397">
                  <a:moveTo>
                    <a:pt x="153647" y="169008"/>
                  </a:moveTo>
                  <a:cubicBezTo>
                    <a:pt x="137362" y="169019"/>
                    <a:pt x="121508" y="163752"/>
                    <a:pt x="108469" y="153997"/>
                  </a:cubicBezTo>
                  <a:lnTo>
                    <a:pt x="55582" y="115270"/>
                  </a:lnTo>
                  <a:lnTo>
                    <a:pt x="10819" y="74862"/>
                  </a:lnTo>
                  <a:cubicBezTo>
                    <a:pt x="8722" y="72961"/>
                    <a:pt x="8209" y="69868"/>
                    <a:pt x="9580" y="67391"/>
                  </a:cubicBezTo>
                  <a:lnTo>
                    <a:pt x="41687" y="9687"/>
                  </a:lnTo>
                  <a:cubicBezTo>
                    <a:pt x="43157" y="7065"/>
                    <a:pt x="46316" y="5901"/>
                    <a:pt x="49134" y="6944"/>
                  </a:cubicBezTo>
                  <a:lnTo>
                    <a:pt x="77114" y="17353"/>
                  </a:lnTo>
                  <a:cubicBezTo>
                    <a:pt x="78141" y="17737"/>
                    <a:pt x="79050" y="18392"/>
                    <a:pt x="79736" y="19246"/>
                  </a:cubicBezTo>
                  <a:lnTo>
                    <a:pt x="134176" y="86992"/>
                  </a:lnTo>
                  <a:cubicBezTo>
                    <a:pt x="144801" y="96606"/>
                    <a:pt x="156093" y="105460"/>
                    <a:pt x="167964" y="113483"/>
                  </a:cubicBezTo>
                  <a:cubicBezTo>
                    <a:pt x="179503" y="119656"/>
                    <a:pt x="191582" y="135215"/>
                    <a:pt x="190089" y="149023"/>
                  </a:cubicBezTo>
                  <a:cubicBezTo>
                    <a:pt x="189564" y="153875"/>
                    <a:pt x="186793" y="162541"/>
                    <a:pt x="174125" y="166151"/>
                  </a:cubicBezTo>
                  <a:cubicBezTo>
                    <a:pt x="167466" y="168051"/>
                    <a:pt x="160572" y="169012"/>
                    <a:pt x="153647" y="169008"/>
                  </a:cubicBezTo>
                  <a:close/>
                  <a:moveTo>
                    <a:pt x="22565" y="69065"/>
                  </a:moveTo>
                  <a:lnTo>
                    <a:pt x="63252" y="105836"/>
                  </a:lnTo>
                  <a:lnTo>
                    <a:pt x="115708" y="144210"/>
                  </a:lnTo>
                  <a:cubicBezTo>
                    <a:pt x="131468" y="156011"/>
                    <a:pt x="151828" y="159789"/>
                    <a:pt x="170774" y="154432"/>
                  </a:cubicBezTo>
                  <a:cubicBezTo>
                    <a:pt x="176763" y="152731"/>
                    <a:pt x="177759" y="149772"/>
                    <a:pt x="177978" y="147694"/>
                  </a:cubicBezTo>
                  <a:cubicBezTo>
                    <a:pt x="178762" y="140389"/>
                    <a:pt x="170849" y="128803"/>
                    <a:pt x="161674" y="123861"/>
                  </a:cubicBezTo>
                  <a:cubicBezTo>
                    <a:pt x="148850" y="115258"/>
                    <a:pt x="136696" y="105699"/>
                    <a:pt x="125310" y="95270"/>
                  </a:cubicBezTo>
                  <a:lnTo>
                    <a:pt x="71298" y="28159"/>
                  </a:lnTo>
                  <a:lnTo>
                    <a:pt x="49785" y="2015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22"/>
            <p:cNvSpPr/>
            <p:nvPr/>
          </p:nvSpPr>
          <p:spPr>
            <a:xfrm>
              <a:off x="4657847" y="3966833"/>
              <a:ext cx="651096" cy="299820"/>
            </a:xfrm>
            <a:custGeom>
              <a:rect b="b" l="l" r="r" t="t"/>
              <a:pathLst>
                <a:path extrusionOk="0" h="299820" w="651096">
                  <a:moveTo>
                    <a:pt x="88994" y="6564"/>
                  </a:moveTo>
                  <a:cubicBezTo>
                    <a:pt x="88994" y="6564"/>
                    <a:pt x="218202" y="35665"/>
                    <a:pt x="259853" y="44189"/>
                  </a:cubicBezTo>
                  <a:cubicBezTo>
                    <a:pt x="301504" y="52714"/>
                    <a:pt x="514010" y="89975"/>
                    <a:pt x="543111" y="102395"/>
                  </a:cubicBezTo>
                  <a:cubicBezTo>
                    <a:pt x="572212" y="114815"/>
                    <a:pt x="663916" y="119080"/>
                    <a:pt x="659777" y="156482"/>
                  </a:cubicBezTo>
                  <a:cubicBezTo>
                    <a:pt x="655638" y="193884"/>
                    <a:pt x="618130" y="185587"/>
                    <a:pt x="589025" y="181565"/>
                  </a:cubicBezTo>
                  <a:cubicBezTo>
                    <a:pt x="559921" y="177544"/>
                    <a:pt x="468095" y="160867"/>
                    <a:pt x="468095" y="160867"/>
                  </a:cubicBezTo>
                  <a:cubicBezTo>
                    <a:pt x="468095" y="160867"/>
                    <a:pt x="497325" y="214935"/>
                    <a:pt x="489043" y="227355"/>
                  </a:cubicBezTo>
                  <a:cubicBezTo>
                    <a:pt x="480762" y="239775"/>
                    <a:pt x="293222" y="306384"/>
                    <a:pt x="255714" y="306384"/>
                  </a:cubicBezTo>
                  <a:cubicBezTo>
                    <a:pt x="218206" y="306384"/>
                    <a:pt x="193005" y="239756"/>
                    <a:pt x="176544" y="218572"/>
                  </a:cubicBezTo>
                  <a:lnTo>
                    <a:pt x="126377" y="155863"/>
                  </a:lnTo>
                  <a:lnTo>
                    <a:pt x="8817" y="104594"/>
                  </a:lnTo>
                  <a:lnTo>
                    <a:pt x="39505" y="53368"/>
                  </a:lnTo>
                  <a:close/>
                </a:path>
              </a:pathLst>
            </a:custGeom>
            <a:solidFill>
              <a:srgbClr val="FFBF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22"/>
            <p:cNvSpPr/>
            <p:nvPr/>
          </p:nvSpPr>
          <p:spPr>
            <a:xfrm>
              <a:off x="5762928" y="4640478"/>
              <a:ext cx="1358085" cy="1081247"/>
            </a:xfrm>
            <a:custGeom>
              <a:rect b="b" l="l" r="r" t="t"/>
              <a:pathLst>
                <a:path extrusionOk="0" h="1081247" w="1358085">
                  <a:moveTo>
                    <a:pt x="1358085" y="37531"/>
                  </a:moveTo>
                  <a:lnTo>
                    <a:pt x="1291351" y="0"/>
                  </a:lnTo>
                  <a:lnTo>
                    <a:pt x="0" y="62458"/>
                  </a:lnTo>
                  <a:lnTo>
                    <a:pt x="0" y="1014736"/>
                  </a:lnTo>
                  <a:lnTo>
                    <a:pt x="54193" y="1081247"/>
                  </a:lnTo>
                  <a:lnTo>
                    <a:pt x="54193" y="104003"/>
                  </a:lnTo>
                  <a:lnTo>
                    <a:pt x="1358085" y="3753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22"/>
            <p:cNvSpPr/>
            <p:nvPr/>
          </p:nvSpPr>
          <p:spPr>
            <a:xfrm>
              <a:off x="5750372" y="4634384"/>
              <a:ext cx="1370274" cy="1093406"/>
            </a:xfrm>
            <a:custGeom>
              <a:rect b="b" l="l" r="r" t="t"/>
              <a:pathLst>
                <a:path extrusionOk="0" h="1093406" w="1370274">
                  <a:moveTo>
                    <a:pt x="1378573" y="47735"/>
                  </a:moveTo>
                  <a:cubicBezTo>
                    <a:pt x="1378573" y="47735"/>
                    <a:pt x="1378542" y="47700"/>
                    <a:pt x="1378530" y="47676"/>
                  </a:cubicBezTo>
                  <a:cubicBezTo>
                    <a:pt x="1378212" y="46959"/>
                    <a:pt x="1377759" y="46309"/>
                    <a:pt x="1377194" y="45760"/>
                  </a:cubicBezTo>
                  <a:cubicBezTo>
                    <a:pt x="1376897" y="45533"/>
                    <a:pt x="1376581" y="45333"/>
                    <a:pt x="1376249" y="45164"/>
                  </a:cubicBezTo>
                  <a:cubicBezTo>
                    <a:pt x="1376132" y="45090"/>
                    <a:pt x="1376104" y="44937"/>
                    <a:pt x="1375979" y="44866"/>
                  </a:cubicBezTo>
                  <a:lnTo>
                    <a:pt x="1309248" y="7355"/>
                  </a:lnTo>
                  <a:cubicBezTo>
                    <a:pt x="1308256" y="6786"/>
                    <a:pt x="1307122" y="6516"/>
                    <a:pt x="1305980" y="6571"/>
                  </a:cubicBezTo>
                  <a:lnTo>
                    <a:pt x="14621" y="69045"/>
                  </a:lnTo>
                  <a:cubicBezTo>
                    <a:pt x="14535" y="69045"/>
                    <a:pt x="14464" y="69096"/>
                    <a:pt x="14378" y="69103"/>
                  </a:cubicBezTo>
                  <a:cubicBezTo>
                    <a:pt x="13978" y="69158"/>
                    <a:pt x="13582" y="69256"/>
                    <a:pt x="13202" y="69390"/>
                  </a:cubicBezTo>
                  <a:cubicBezTo>
                    <a:pt x="12838" y="69476"/>
                    <a:pt x="12485" y="69593"/>
                    <a:pt x="12140" y="69742"/>
                  </a:cubicBezTo>
                  <a:cubicBezTo>
                    <a:pt x="11842" y="69919"/>
                    <a:pt x="11564" y="70122"/>
                    <a:pt x="11301" y="70346"/>
                  </a:cubicBezTo>
                  <a:cubicBezTo>
                    <a:pt x="10941" y="70597"/>
                    <a:pt x="10608" y="70887"/>
                    <a:pt x="10310" y="71212"/>
                  </a:cubicBezTo>
                  <a:cubicBezTo>
                    <a:pt x="10239" y="71290"/>
                    <a:pt x="10141" y="71330"/>
                    <a:pt x="10079" y="71412"/>
                  </a:cubicBezTo>
                  <a:cubicBezTo>
                    <a:pt x="9961" y="71616"/>
                    <a:pt x="9859" y="71827"/>
                    <a:pt x="9769" y="72047"/>
                  </a:cubicBezTo>
                  <a:cubicBezTo>
                    <a:pt x="9530" y="72423"/>
                    <a:pt x="9334" y="72823"/>
                    <a:pt x="9185" y="73242"/>
                  </a:cubicBezTo>
                  <a:cubicBezTo>
                    <a:pt x="9075" y="73599"/>
                    <a:pt x="9005" y="73963"/>
                    <a:pt x="8969" y="74336"/>
                  </a:cubicBezTo>
                  <a:cubicBezTo>
                    <a:pt x="8899" y="74594"/>
                    <a:pt x="8848" y="74857"/>
                    <a:pt x="8817" y="75120"/>
                  </a:cubicBezTo>
                  <a:lnTo>
                    <a:pt x="8817" y="1027402"/>
                  </a:lnTo>
                  <a:cubicBezTo>
                    <a:pt x="8820" y="1028801"/>
                    <a:pt x="9303" y="1030161"/>
                    <a:pt x="10188" y="1031246"/>
                  </a:cubicBezTo>
                  <a:lnTo>
                    <a:pt x="64385" y="1097734"/>
                  </a:lnTo>
                  <a:cubicBezTo>
                    <a:pt x="64467" y="1097832"/>
                    <a:pt x="64596" y="1097871"/>
                    <a:pt x="64687" y="1097965"/>
                  </a:cubicBezTo>
                  <a:cubicBezTo>
                    <a:pt x="64777" y="1098059"/>
                    <a:pt x="64820" y="1098208"/>
                    <a:pt x="64926" y="1098306"/>
                  </a:cubicBezTo>
                  <a:cubicBezTo>
                    <a:pt x="65263" y="1098584"/>
                    <a:pt x="65635" y="1098819"/>
                    <a:pt x="66027" y="1099012"/>
                  </a:cubicBezTo>
                  <a:cubicBezTo>
                    <a:pt x="66235" y="1099160"/>
                    <a:pt x="66454" y="1099302"/>
                    <a:pt x="66677" y="1099427"/>
                  </a:cubicBezTo>
                  <a:cubicBezTo>
                    <a:pt x="67442" y="1099772"/>
                    <a:pt x="68265" y="1099956"/>
                    <a:pt x="69104" y="1099968"/>
                  </a:cubicBezTo>
                  <a:cubicBezTo>
                    <a:pt x="69217" y="1099972"/>
                    <a:pt x="69331" y="1099972"/>
                    <a:pt x="69445" y="1099968"/>
                  </a:cubicBezTo>
                  <a:lnTo>
                    <a:pt x="1373345" y="1025191"/>
                  </a:lnTo>
                  <a:cubicBezTo>
                    <a:pt x="1376566" y="1025007"/>
                    <a:pt x="1379086" y="1022346"/>
                    <a:pt x="1379091" y="1019120"/>
                  </a:cubicBezTo>
                  <a:lnTo>
                    <a:pt x="1379091" y="50169"/>
                  </a:lnTo>
                  <a:cubicBezTo>
                    <a:pt x="1379088" y="49330"/>
                    <a:pt x="1378912" y="48503"/>
                    <a:pt x="1378573" y="47735"/>
                  </a:cubicBezTo>
                  <a:close/>
                  <a:moveTo>
                    <a:pt x="1304816" y="18822"/>
                  </a:moveTo>
                  <a:lnTo>
                    <a:pt x="1351687" y="45164"/>
                  </a:lnTo>
                  <a:lnTo>
                    <a:pt x="70914" y="110472"/>
                  </a:lnTo>
                  <a:lnTo>
                    <a:pt x="31772" y="80407"/>
                  </a:lnTo>
                  <a:close/>
                  <a:moveTo>
                    <a:pt x="21006" y="87477"/>
                  </a:moveTo>
                  <a:lnTo>
                    <a:pt x="63025" y="119749"/>
                  </a:lnTo>
                  <a:lnTo>
                    <a:pt x="63025" y="1076797"/>
                  </a:lnTo>
                  <a:lnTo>
                    <a:pt x="21006" y="10252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22"/>
            <p:cNvSpPr/>
            <p:nvPr/>
          </p:nvSpPr>
          <p:spPr>
            <a:xfrm>
              <a:off x="6144218" y="5279072"/>
              <a:ext cx="557959" cy="702473"/>
            </a:xfrm>
            <a:custGeom>
              <a:rect b="b" l="l" r="r" t="t"/>
              <a:pathLst>
                <a:path extrusionOk="0" h="702473" w="557959">
                  <a:moveTo>
                    <a:pt x="564848" y="8172"/>
                  </a:moveTo>
                  <a:cubicBezTo>
                    <a:pt x="563592" y="7031"/>
                    <a:pt x="561923" y="6455"/>
                    <a:pt x="560231" y="6581"/>
                  </a:cubicBezTo>
                  <a:lnTo>
                    <a:pt x="201958" y="35685"/>
                  </a:lnTo>
                  <a:cubicBezTo>
                    <a:pt x="198799" y="35944"/>
                    <a:pt x="196365" y="38578"/>
                    <a:pt x="196361" y="41749"/>
                  </a:cubicBezTo>
                  <a:lnTo>
                    <a:pt x="196361" y="522418"/>
                  </a:lnTo>
                  <a:lnTo>
                    <a:pt x="14634" y="530559"/>
                  </a:lnTo>
                  <a:cubicBezTo>
                    <a:pt x="12157" y="530665"/>
                    <a:pt x="9997" y="532268"/>
                    <a:pt x="9170" y="534604"/>
                  </a:cubicBezTo>
                  <a:cubicBezTo>
                    <a:pt x="8335" y="536940"/>
                    <a:pt x="9009" y="539550"/>
                    <a:pt x="10871" y="541188"/>
                  </a:cubicBezTo>
                  <a:lnTo>
                    <a:pt x="198285" y="707410"/>
                  </a:lnTo>
                  <a:cubicBezTo>
                    <a:pt x="198285" y="707410"/>
                    <a:pt x="198285" y="707410"/>
                    <a:pt x="198285" y="707410"/>
                  </a:cubicBezTo>
                  <a:lnTo>
                    <a:pt x="198285" y="707410"/>
                  </a:lnTo>
                  <a:lnTo>
                    <a:pt x="198391" y="707505"/>
                  </a:lnTo>
                  <a:cubicBezTo>
                    <a:pt x="198720" y="707755"/>
                    <a:pt x="199077" y="707971"/>
                    <a:pt x="199453" y="708143"/>
                  </a:cubicBezTo>
                  <a:cubicBezTo>
                    <a:pt x="199700" y="708324"/>
                    <a:pt x="199963" y="708484"/>
                    <a:pt x="200237" y="708622"/>
                  </a:cubicBezTo>
                  <a:cubicBezTo>
                    <a:pt x="200931" y="708892"/>
                    <a:pt x="201672" y="709033"/>
                    <a:pt x="202416" y="709037"/>
                  </a:cubicBezTo>
                  <a:lnTo>
                    <a:pt x="202844" y="709037"/>
                  </a:lnTo>
                  <a:lnTo>
                    <a:pt x="561117" y="684075"/>
                  </a:lnTo>
                  <a:cubicBezTo>
                    <a:pt x="564304" y="683851"/>
                    <a:pt x="566776" y="681198"/>
                    <a:pt x="566776" y="678004"/>
                  </a:cubicBezTo>
                  <a:lnTo>
                    <a:pt x="566776" y="12644"/>
                  </a:lnTo>
                  <a:cubicBezTo>
                    <a:pt x="566784" y="10951"/>
                    <a:pt x="566085" y="9328"/>
                    <a:pt x="564848" y="8172"/>
                  </a:cubicBezTo>
                  <a:close/>
                  <a:moveTo>
                    <a:pt x="196361" y="534615"/>
                  </a:moveTo>
                  <a:lnTo>
                    <a:pt x="196361" y="689472"/>
                  </a:lnTo>
                  <a:lnTo>
                    <a:pt x="30182" y="54205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22"/>
            <p:cNvSpPr/>
            <p:nvPr/>
          </p:nvSpPr>
          <p:spPr>
            <a:xfrm>
              <a:off x="6320600" y="5279073"/>
              <a:ext cx="382612" cy="415601"/>
            </a:xfrm>
            <a:custGeom>
              <a:rect b="b" l="l" r="r" t="t"/>
              <a:pathLst>
                <a:path extrusionOk="0" h="415601" w="382612">
                  <a:moveTo>
                    <a:pt x="14907" y="422165"/>
                  </a:moveTo>
                  <a:cubicBezTo>
                    <a:pt x="11548" y="422165"/>
                    <a:pt x="8820" y="419441"/>
                    <a:pt x="8817" y="416082"/>
                  </a:cubicBezTo>
                  <a:lnTo>
                    <a:pt x="8817" y="41744"/>
                  </a:lnTo>
                  <a:cubicBezTo>
                    <a:pt x="8824" y="38569"/>
                    <a:pt x="11266" y="35931"/>
                    <a:pt x="14429" y="35681"/>
                  </a:cubicBezTo>
                  <a:lnTo>
                    <a:pt x="383861" y="6580"/>
                  </a:lnTo>
                  <a:cubicBezTo>
                    <a:pt x="385549" y="6458"/>
                    <a:pt x="387213" y="7034"/>
                    <a:pt x="388466" y="8171"/>
                  </a:cubicBezTo>
                  <a:cubicBezTo>
                    <a:pt x="389706" y="9323"/>
                    <a:pt x="390415" y="10934"/>
                    <a:pt x="390426" y="12627"/>
                  </a:cubicBezTo>
                  <a:lnTo>
                    <a:pt x="391429" y="392856"/>
                  </a:lnTo>
                  <a:cubicBezTo>
                    <a:pt x="391437" y="396215"/>
                    <a:pt x="388721" y="398947"/>
                    <a:pt x="385362" y="398955"/>
                  </a:cubicBezTo>
                  <a:cubicBezTo>
                    <a:pt x="385359" y="398955"/>
                    <a:pt x="385357" y="398955"/>
                    <a:pt x="385354" y="398955"/>
                  </a:cubicBezTo>
                  <a:lnTo>
                    <a:pt x="385354" y="398955"/>
                  </a:lnTo>
                  <a:cubicBezTo>
                    <a:pt x="382000" y="398959"/>
                    <a:pt x="379276" y="396247"/>
                    <a:pt x="379263" y="392892"/>
                  </a:cubicBezTo>
                  <a:lnTo>
                    <a:pt x="378283" y="19223"/>
                  </a:lnTo>
                  <a:lnTo>
                    <a:pt x="21006" y="47368"/>
                  </a:lnTo>
                  <a:lnTo>
                    <a:pt x="21006" y="416082"/>
                  </a:lnTo>
                  <a:cubicBezTo>
                    <a:pt x="21002" y="419445"/>
                    <a:pt x="18270" y="422169"/>
                    <a:pt x="14907" y="42216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 name="Google Shape;331;p22"/>
            <p:cNvSpPr/>
            <p:nvPr/>
          </p:nvSpPr>
          <p:spPr>
            <a:xfrm>
              <a:off x="3347514" y="5316334"/>
              <a:ext cx="1861244" cy="78021"/>
            </a:xfrm>
            <a:custGeom>
              <a:rect b="b" l="l" r="r" t="t"/>
              <a:pathLst>
                <a:path extrusionOk="0" h="78021" w="1861244">
                  <a:moveTo>
                    <a:pt x="14900" y="84586"/>
                  </a:moveTo>
                  <a:cubicBezTo>
                    <a:pt x="11619" y="84582"/>
                    <a:pt x="8934" y="81983"/>
                    <a:pt x="8821" y="78707"/>
                  </a:cubicBezTo>
                  <a:cubicBezTo>
                    <a:pt x="8699" y="75352"/>
                    <a:pt x="11317" y="72530"/>
                    <a:pt x="14672" y="72408"/>
                  </a:cubicBezTo>
                  <a:cubicBezTo>
                    <a:pt x="14672" y="72408"/>
                    <a:pt x="14676" y="72408"/>
                    <a:pt x="14676" y="72408"/>
                  </a:cubicBezTo>
                  <a:lnTo>
                    <a:pt x="1863759" y="6564"/>
                  </a:lnTo>
                  <a:cubicBezTo>
                    <a:pt x="1867004" y="6626"/>
                    <a:pt x="1869947" y="9076"/>
                    <a:pt x="1870057" y="12443"/>
                  </a:cubicBezTo>
                  <a:cubicBezTo>
                    <a:pt x="1870179" y="15798"/>
                    <a:pt x="1867560" y="18616"/>
                    <a:pt x="1864206" y="18741"/>
                  </a:cubicBezTo>
                  <a:cubicBezTo>
                    <a:pt x="1864206" y="18741"/>
                    <a:pt x="1864202" y="18741"/>
                    <a:pt x="1864202" y="18741"/>
                  </a:cubicBezTo>
                  <a:lnTo>
                    <a:pt x="15119" y="845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22"/>
            <p:cNvSpPr/>
            <p:nvPr/>
          </p:nvSpPr>
          <p:spPr>
            <a:xfrm>
              <a:off x="7106019" y="5276552"/>
              <a:ext cx="1258624" cy="781415"/>
            </a:xfrm>
            <a:custGeom>
              <a:rect b="b" l="l" r="r" t="t"/>
              <a:pathLst>
                <a:path extrusionOk="0" h="781415" w="1258624">
                  <a:moveTo>
                    <a:pt x="1261348" y="787972"/>
                  </a:moveTo>
                  <a:cubicBezTo>
                    <a:pt x="1260220" y="787972"/>
                    <a:pt x="1259110" y="787658"/>
                    <a:pt x="1258150" y="787066"/>
                  </a:cubicBezTo>
                  <a:lnTo>
                    <a:pt x="11703" y="17825"/>
                  </a:lnTo>
                  <a:cubicBezTo>
                    <a:pt x="8845" y="16057"/>
                    <a:pt x="7959" y="12310"/>
                    <a:pt x="9726" y="9449"/>
                  </a:cubicBezTo>
                  <a:cubicBezTo>
                    <a:pt x="11492" y="6592"/>
                    <a:pt x="15241" y="5706"/>
                    <a:pt x="18100" y="7474"/>
                  </a:cubicBezTo>
                  <a:lnTo>
                    <a:pt x="1264547" y="776723"/>
                  </a:lnTo>
                  <a:cubicBezTo>
                    <a:pt x="1267408" y="778483"/>
                    <a:pt x="1268298" y="782226"/>
                    <a:pt x="1266538" y="785087"/>
                  </a:cubicBezTo>
                  <a:cubicBezTo>
                    <a:pt x="1265428" y="786886"/>
                    <a:pt x="1263465" y="787984"/>
                    <a:pt x="1261348" y="78798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22"/>
            <p:cNvSpPr/>
            <p:nvPr/>
          </p:nvSpPr>
          <p:spPr>
            <a:xfrm>
              <a:off x="4193959" y="5476337"/>
              <a:ext cx="1123631" cy="521113"/>
            </a:xfrm>
            <a:custGeom>
              <a:rect b="b" l="l" r="r" t="t"/>
              <a:pathLst>
                <a:path extrusionOk="0" h="521113" w="1123631">
                  <a:moveTo>
                    <a:pt x="652450" y="0"/>
                  </a:moveTo>
                  <a:lnTo>
                    <a:pt x="0" y="79641"/>
                  </a:lnTo>
                  <a:lnTo>
                    <a:pt x="420375" y="521113"/>
                  </a:lnTo>
                  <a:lnTo>
                    <a:pt x="1123631" y="434183"/>
                  </a:lnTo>
                  <a:lnTo>
                    <a:pt x="65245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22"/>
            <p:cNvSpPr/>
            <p:nvPr/>
          </p:nvSpPr>
          <p:spPr>
            <a:xfrm>
              <a:off x="4166398" y="5607242"/>
              <a:ext cx="1000438" cy="520956"/>
            </a:xfrm>
            <a:custGeom>
              <a:rect b="b" l="l" r="r" t="t"/>
              <a:pathLst>
                <a:path extrusionOk="0" h="520956" w="1000438">
                  <a:moveTo>
                    <a:pt x="0" y="72390"/>
                  </a:moveTo>
                  <a:lnTo>
                    <a:pt x="579942" y="0"/>
                  </a:lnTo>
                  <a:lnTo>
                    <a:pt x="1000439" y="426893"/>
                  </a:lnTo>
                  <a:lnTo>
                    <a:pt x="333440" y="520957"/>
                  </a:lnTo>
                  <a:lnTo>
                    <a:pt x="0" y="7239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22"/>
            <p:cNvSpPr/>
            <p:nvPr/>
          </p:nvSpPr>
          <p:spPr>
            <a:xfrm>
              <a:off x="4179407" y="5577690"/>
              <a:ext cx="1000442" cy="520995"/>
            </a:xfrm>
            <a:custGeom>
              <a:rect b="b" l="l" r="r" t="t"/>
              <a:pathLst>
                <a:path extrusionOk="0" h="520995" w="1000442">
                  <a:moveTo>
                    <a:pt x="0" y="72390"/>
                  </a:moveTo>
                  <a:lnTo>
                    <a:pt x="579943" y="0"/>
                  </a:lnTo>
                  <a:lnTo>
                    <a:pt x="1000443" y="426893"/>
                  </a:lnTo>
                  <a:lnTo>
                    <a:pt x="333440" y="520996"/>
                  </a:lnTo>
                  <a:lnTo>
                    <a:pt x="0" y="7239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22"/>
            <p:cNvSpPr/>
            <p:nvPr/>
          </p:nvSpPr>
          <p:spPr>
            <a:xfrm>
              <a:off x="4529030" y="5960419"/>
              <a:ext cx="541463" cy="76161"/>
            </a:xfrm>
            <a:custGeom>
              <a:rect b="b" l="l" r="r" t="t"/>
              <a:pathLst>
                <a:path extrusionOk="0" h="76161" w="541463">
                  <a:moveTo>
                    <a:pt x="12579" y="82725"/>
                  </a:moveTo>
                  <a:cubicBezTo>
                    <a:pt x="10502" y="82725"/>
                    <a:pt x="8817" y="81039"/>
                    <a:pt x="8817" y="78962"/>
                  </a:cubicBezTo>
                  <a:cubicBezTo>
                    <a:pt x="8813" y="76885"/>
                    <a:pt x="10498" y="75200"/>
                    <a:pt x="12575" y="75196"/>
                  </a:cubicBezTo>
                  <a:cubicBezTo>
                    <a:pt x="12575" y="75196"/>
                    <a:pt x="12579" y="75196"/>
                    <a:pt x="12579" y="75196"/>
                  </a:cubicBezTo>
                  <a:lnTo>
                    <a:pt x="12579" y="75196"/>
                  </a:lnTo>
                  <a:lnTo>
                    <a:pt x="545980" y="6576"/>
                  </a:lnTo>
                  <a:cubicBezTo>
                    <a:pt x="548025" y="6415"/>
                    <a:pt x="549864" y="7822"/>
                    <a:pt x="550244" y="9841"/>
                  </a:cubicBezTo>
                  <a:cubicBezTo>
                    <a:pt x="550530" y="11899"/>
                    <a:pt x="549091" y="13799"/>
                    <a:pt x="547034" y="14085"/>
                  </a:cubicBezTo>
                  <a:cubicBezTo>
                    <a:pt x="547034" y="14085"/>
                    <a:pt x="547034" y="14085"/>
                    <a:pt x="547034" y="14085"/>
                  </a:cubicBezTo>
                  <a:lnTo>
                    <a:pt x="546858" y="14105"/>
                  </a:lnTo>
                  <a:lnTo>
                    <a:pt x="13582" y="82725"/>
                  </a:ln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22"/>
            <p:cNvSpPr/>
            <p:nvPr/>
          </p:nvSpPr>
          <p:spPr>
            <a:xfrm>
              <a:off x="4499298" y="5924772"/>
              <a:ext cx="541464" cy="76181"/>
            </a:xfrm>
            <a:custGeom>
              <a:rect b="b" l="l" r="r" t="t"/>
              <a:pathLst>
                <a:path extrusionOk="0" h="76181" w="541464">
                  <a:moveTo>
                    <a:pt x="12579" y="82745"/>
                  </a:moveTo>
                  <a:cubicBezTo>
                    <a:pt x="10502" y="82745"/>
                    <a:pt x="8817" y="81060"/>
                    <a:pt x="8817" y="78983"/>
                  </a:cubicBezTo>
                  <a:cubicBezTo>
                    <a:pt x="8813" y="76906"/>
                    <a:pt x="10498" y="75220"/>
                    <a:pt x="12575" y="75216"/>
                  </a:cubicBezTo>
                  <a:cubicBezTo>
                    <a:pt x="12575" y="75216"/>
                    <a:pt x="12579" y="75216"/>
                    <a:pt x="12579" y="75216"/>
                  </a:cubicBezTo>
                  <a:lnTo>
                    <a:pt x="12579" y="75216"/>
                  </a:lnTo>
                  <a:lnTo>
                    <a:pt x="545980" y="6597"/>
                  </a:lnTo>
                  <a:cubicBezTo>
                    <a:pt x="548061" y="6323"/>
                    <a:pt x="549969" y="7780"/>
                    <a:pt x="550248" y="9862"/>
                  </a:cubicBezTo>
                  <a:cubicBezTo>
                    <a:pt x="550522" y="11939"/>
                    <a:pt x="549060" y="13852"/>
                    <a:pt x="546983" y="14126"/>
                  </a:cubicBezTo>
                  <a:lnTo>
                    <a:pt x="13708" y="82745"/>
                  </a:ln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22"/>
            <p:cNvSpPr/>
            <p:nvPr/>
          </p:nvSpPr>
          <p:spPr>
            <a:xfrm>
              <a:off x="4469669" y="5889049"/>
              <a:ext cx="540600" cy="76278"/>
            </a:xfrm>
            <a:custGeom>
              <a:rect b="b" l="l" r="r" t="t"/>
              <a:pathLst>
                <a:path extrusionOk="0" h="76278" w="540600">
                  <a:moveTo>
                    <a:pt x="12606" y="82842"/>
                  </a:moveTo>
                  <a:cubicBezTo>
                    <a:pt x="10666" y="82850"/>
                    <a:pt x="9035" y="81384"/>
                    <a:pt x="8839" y="79456"/>
                  </a:cubicBezTo>
                  <a:cubicBezTo>
                    <a:pt x="8616" y="77390"/>
                    <a:pt x="10050" y="75513"/>
                    <a:pt x="12104" y="75188"/>
                  </a:cubicBezTo>
                  <a:lnTo>
                    <a:pt x="545132" y="6568"/>
                  </a:lnTo>
                  <a:cubicBezTo>
                    <a:pt x="547198" y="6474"/>
                    <a:pt x="549020" y="7920"/>
                    <a:pt x="549397" y="9954"/>
                  </a:cubicBezTo>
                  <a:cubicBezTo>
                    <a:pt x="549612" y="12024"/>
                    <a:pt x="548111" y="13874"/>
                    <a:pt x="546046" y="14093"/>
                  </a:cubicBezTo>
                  <a:lnTo>
                    <a:pt x="546010" y="14093"/>
                  </a:lnTo>
                  <a:lnTo>
                    <a:pt x="12735" y="82838"/>
                  </a:ln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22"/>
            <p:cNvSpPr/>
            <p:nvPr/>
          </p:nvSpPr>
          <p:spPr>
            <a:xfrm>
              <a:off x="4439963" y="5853403"/>
              <a:ext cx="541465" cy="76172"/>
            </a:xfrm>
            <a:custGeom>
              <a:rect b="b" l="l" r="r" t="t"/>
              <a:pathLst>
                <a:path extrusionOk="0" h="76172" w="541465">
                  <a:moveTo>
                    <a:pt x="12579" y="82736"/>
                  </a:moveTo>
                  <a:cubicBezTo>
                    <a:pt x="10502" y="82736"/>
                    <a:pt x="8817" y="81050"/>
                    <a:pt x="8817" y="78973"/>
                  </a:cubicBezTo>
                  <a:cubicBezTo>
                    <a:pt x="8813" y="76896"/>
                    <a:pt x="10498" y="75211"/>
                    <a:pt x="12575" y="75207"/>
                  </a:cubicBezTo>
                  <a:cubicBezTo>
                    <a:pt x="12575" y="75207"/>
                    <a:pt x="12579" y="75207"/>
                    <a:pt x="12579" y="75207"/>
                  </a:cubicBezTo>
                  <a:lnTo>
                    <a:pt x="12579" y="75207"/>
                  </a:lnTo>
                  <a:lnTo>
                    <a:pt x="545980" y="6587"/>
                  </a:lnTo>
                  <a:cubicBezTo>
                    <a:pt x="548045" y="6360"/>
                    <a:pt x="549922" y="7798"/>
                    <a:pt x="550244" y="9848"/>
                  </a:cubicBezTo>
                  <a:cubicBezTo>
                    <a:pt x="550538" y="11902"/>
                    <a:pt x="549111" y="13807"/>
                    <a:pt x="547057" y="14104"/>
                  </a:cubicBezTo>
                  <a:cubicBezTo>
                    <a:pt x="547054" y="14104"/>
                    <a:pt x="547054" y="14104"/>
                    <a:pt x="547049" y="14104"/>
                  </a:cubicBezTo>
                  <a:lnTo>
                    <a:pt x="546983" y="14104"/>
                  </a:lnTo>
                  <a:lnTo>
                    <a:pt x="13582" y="82736"/>
                  </a:ln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22"/>
            <p:cNvSpPr/>
            <p:nvPr/>
          </p:nvSpPr>
          <p:spPr>
            <a:xfrm>
              <a:off x="4410319" y="5817784"/>
              <a:ext cx="541000" cy="76164"/>
            </a:xfrm>
            <a:custGeom>
              <a:rect b="b" l="l" r="r" t="t"/>
              <a:pathLst>
                <a:path extrusionOk="0" h="76164" w="541000">
                  <a:moveTo>
                    <a:pt x="12617" y="82728"/>
                  </a:moveTo>
                  <a:cubicBezTo>
                    <a:pt x="10720" y="82744"/>
                    <a:pt x="9106" y="81345"/>
                    <a:pt x="8855" y="79463"/>
                  </a:cubicBezTo>
                  <a:cubicBezTo>
                    <a:pt x="8561" y="77406"/>
                    <a:pt x="9991" y="75501"/>
                    <a:pt x="12049" y="75207"/>
                  </a:cubicBezTo>
                  <a:cubicBezTo>
                    <a:pt x="12049" y="75207"/>
                    <a:pt x="12049" y="75207"/>
                    <a:pt x="12049" y="75207"/>
                  </a:cubicBezTo>
                  <a:lnTo>
                    <a:pt x="12116" y="75207"/>
                  </a:lnTo>
                  <a:lnTo>
                    <a:pt x="545516" y="6587"/>
                  </a:lnTo>
                  <a:cubicBezTo>
                    <a:pt x="547582" y="6360"/>
                    <a:pt x="549459" y="7798"/>
                    <a:pt x="549780" y="9848"/>
                  </a:cubicBezTo>
                  <a:cubicBezTo>
                    <a:pt x="550066" y="11902"/>
                    <a:pt x="548636" y="13803"/>
                    <a:pt x="546578" y="14093"/>
                  </a:cubicBezTo>
                  <a:cubicBezTo>
                    <a:pt x="546574" y="14093"/>
                    <a:pt x="546574" y="14093"/>
                    <a:pt x="546570" y="14093"/>
                  </a:cubicBezTo>
                  <a:cubicBezTo>
                    <a:pt x="546512" y="14093"/>
                    <a:pt x="546453" y="14093"/>
                    <a:pt x="546394" y="14116"/>
                  </a:cubicBezTo>
                  <a:lnTo>
                    <a:pt x="13127" y="82728"/>
                  </a:ln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 name="Google Shape;341;p22"/>
            <p:cNvSpPr/>
            <p:nvPr/>
          </p:nvSpPr>
          <p:spPr>
            <a:xfrm>
              <a:off x="4380612" y="5781901"/>
              <a:ext cx="540964" cy="76295"/>
            </a:xfrm>
            <a:custGeom>
              <a:rect b="b" l="l" r="r" t="t"/>
              <a:pathLst>
                <a:path extrusionOk="0" h="76295" w="540964">
                  <a:moveTo>
                    <a:pt x="12592" y="82859"/>
                  </a:moveTo>
                  <a:cubicBezTo>
                    <a:pt x="10652" y="82867"/>
                    <a:pt x="9022" y="81401"/>
                    <a:pt x="8830" y="79469"/>
                  </a:cubicBezTo>
                  <a:cubicBezTo>
                    <a:pt x="8665" y="77423"/>
                    <a:pt x="10072" y="75585"/>
                    <a:pt x="12090" y="75204"/>
                  </a:cubicBezTo>
                  <a:lnTo>
                    <a:pt x="545491" y="6585"/>
                  </a:lnTo>
                  <a:cubicBezTo>
                    <a:pt x="547600" y="6365"/>
                    <a:pt x="549496" y="7870"/>
                    <a:pt x="549759" y="9971"/>
                  </a:cubicBezTo>
                  <a:cubicBezTo>
                    <a:pt x="549979" y="12009"/>
                    <a:pt x="548528" y="13851"/>
                    <a:pt x="546494" y="14114"/>
                  </a:cubicBezTo>
                  <a:lnTo>
                    <a:pt x="13094" y="82859"/>
                  </a:ln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 name="Google Shape;342;p22"/>
            <p:cNvSpPr/>
            <p:nvPr/>
          </p:nvSpPr>
          <p:spPr>
            <a:xfrm>
              <a:off x="4350981" y="5746408"/>
              <a:ext cx="541010" cy="76161"/>
            </a:xfrm>
            <a:custGeom>
              <a:rect b="b" l="l" r="r" t="t"/>
              <a:pathLst>
                <a:path extrusionOk="0" h="76161" w="541010">
                  <a:moveTo>
                    <a:pt x="12620" y="82725"/>
                  </a:moveTo>
                  <a:cubicBezTo>
                    <a:pt x="10723" y="82741"/>
                    <a:pt x="9109" y="81342"/>
                    <a:pt x="8854" y="79460"/>
                  </a:cubicBezTo>
                  <a:cubicBezTo>
                    <a:pt x="8564" y="77403"/>
                    <a:pt x="9994" y="75498"/>
                    <a:pt x="12052" y="75204"/>
                  </a:cubicBezTo>
                  <a:lnTo>
                    <a:pt x="12119" y="75204"/>
                  </a:lnTo>
                  <a:lnTo>
                    <a:pt x="545527" y="6577"/>
                  </a:lnTo>
                  <a:cubicBezTo>
                    <a:pt x="547573" y="6412"/>
                    <a:pt x="549411" y="7819"/>
                    <a:pt x="549791" y="9838"/>
                  </a:cubicBezTo>
                  <a:cubicBezTo>
                    <a:pt x="550077" y="11895"/>
                    <a:pt x="548639" y="13796"/>
                    <a:pt x="546581" y="14082"/>
                  </a:cubicBezTo>
                  <a:cubicBezTo>
                    <a:pt x="546581" y="14082"/>
                    <a:pt x="546581" y="14082"/>
                    <a:pt x="546581" y="14082"/>
                  </a:cubicBezTo>
                  <a:lnTo>
                    <a:pt x="546405" y="14106"/>
                  </a:lnTo>
                  <a:lnTo>
                    <a:pt x="13130" y="82725"/>
                  </a:ln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 name="Google Shape;343;p22"/>
            <p:cNvSpPr/>
            <p:nvPr/>
          </p:nvSpPr>
          <p:spPr>
            <a:xfrm>
              <a:off x="4321290" y="5710760"/>
              <a:ext cx="541461" cy="76178"/>
            </a:xfrm>
            <a:custGeom>
              <a:rect b="b" l="l" r="r" t="t"/>
              <a:pathLst>
                <a:path extrusionOk="0" h="76178" w="541461">
                  <a:moveTo>
                    <a:pt x="12579" y="82742"/>
                  </a:moveTo>
                  <a:cubicBezTo>
                    <a:pt x="10502" y="82742"/>
                    <a:pt x="8817" y="81057"/>
                    <a:pt x="8817" y="78980"/>
                  </a:cubicBezTo>
                  <a:cubicBezTo>
                    <a:pt x="8817" y="76903"/>
                    <a:pt x="10502" y="75217"/>
                    <a:pt x="12579" y="75217"/>
                  </a:cubicBezTo>
                  <a:lnTo>
                    <a:pt x="12579" y="75217"/>
                  </a:lnTo>
                  <a:lnTo>
                    <a:pt x="545980" y="6598"/>
                  </a:lnTo>
                  <a:cubicBezTo>
                    <a:pt x="548057" y="6319"/>
                    <a:pt x="549965" y="7777"/>
                    <a:pt x="550244" y="9855"/>
                  </a:cubicBezTo>
                  <a:cubicBezTo>
                    <a:pt x="550244" y="9855"/>
                    <a:pt x="550244" y="9859"/>
                    <a:pt x="550244" y="9859"/>
                  </a:cubicBezTo>
                  <a:cubicBezTo>
                    <a:pt x="550522" y="11936"/>
                    <a:pt x="549064" y="13845"/>
                    <a:pt x="546987" y="14123"/>
                  </a:cubicBezTo>
                  <a:cubicBezTo>
                    <a:pt x="546987" y="14123"/>
                    <a:pt x="546983" y="14123"/>
                    <a:pt x="546983" y="14123"/>
                  </a:cubicBezTo>
                  <a:lnTo>
                    <a:pt x="13578" y="82742"/>
                  </a:ln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22"/>
            <p:cNvSpPr/>
            <p:nvPr/>
          </p:nvSpPr>
          <p:spPr>
            <a:xfrm>
              <a:off x="4291660" y="5675031"/>
              <a:ext cx="540970" cy="76281"/>
            </a:xfrm>
            <a:custGeom>
              <a:rect b="b" l="l" r="r" t="t"/>
              <a:pathLst>
                <a:path extrusionOk="0" h="76281" w="540970">
                  <a:moveTo>
                    <a:pt x="12603" y="82845"/>
                  </a:moveTo>
                  <a:cubicBezTo>
                    <a:pt x="10663" y="82857"/>
                    <a:pt x="9032" y="81391"/>
                    <a:pt x="8840" y="79459"/>
                  </a:cubicBezTo>
                  <a:cubicBezTo>
                    <a:pt x="8613" y="77393"/>
                    <a:pt x="10051" y="75516"/>
                    <a:pt x="12101" y="75195"/>
                  </a:cubicBezTo>
                  <a:lnTo>
                    <a:pt x="545502" y="6575"/>
                  </a:lnTo>
                  <a:cubicBezTo>
                    <a:pt x="547591" y="6418"/>
                    <a:pt x="549448" y="7892"/>
                    <a:pt x="549766" y="9961"/>
                  </a:cubicBezTo>
                  <a:cubicBezTo>
                    <a:pt x="549985" y="12027"/>
                    <a:pt x="548488" y="13877"/>
                    <a:pt x="546426" y="14096"/>
                  </a:cubicBezTo>
                  <a:cubicBezTo>
                    <a:pt x="546423" y="14096"/>
                    <a:pt x="546423" y="14096"/>
                    <a:pt x="546419" y="14096"/>
                  </a:cubicBezTo>
                  <a:lnTo>
                    <a:pt x="546379" y="14096"/>
                  </a:lnTo>
                  <a:lnTo>
                    <a:pt x="13104" y="82841"/>
                  </a:ln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 name="Google Shape;345;p22"/>
            <p:cNvSpPr/>
            <p:nvPr/>
          </p:nvSpPr>
          <p:spPr>
            <a:xfrm>
              <a:off x="4262077" y="5639393"/>
              <a:ext cx="541484" cy="76167"/>
            </a:xfrm>
            <a:custGeom>
              <a:rect b="b" l="l" r="r" t="t"/>
              <a:pathLst>
                <a:path extrusionOk="0" h="76167" w="541484">
                  <a:moveTo>
                    <a:pt x="12579" y="82731"/>
                  </a:moveTo>
                  <a:cubicBezTo>
                    <a:pt x="10502" y="82731"/>
                    <a:pt x="8817" y="81046"/>
                    <a:pt x="8817" y="78969"/>
                  </a:cubicBezTo>
                  <a:cubicBezTo>
                    <a:pt x="8817" y="76891"/>
                    <a:pt x="10502" y="75206"/>
                    <a:pt x="12579" y="75206"/>
                  </a:cubicBezTo>
                  <a:lnTo>
                    <a:pt x="12579" y="75206"/>
                  </a:lnTo>
                  <a:lnTo>
                    <a:pt x="545999" y="6587"/>
                  </a:lnTo>
                  <a:cubicBezTo>
                    <a:pt x="548065" y="6363"/>
                    <a:pt x="549938" y="7798"/>
                    <a:pt x="550263" y="9847"/>
                  </a:cubicBezTo>
                  <a:cubicBezTo>
                    <a:pt x="550554" y="11905"/>
                    <a:pt x="549123" y="13810"/>
                    <a:pt x="547065" y="14104"/>
                  </a:cubicBezTo>
                  <a:lnTo>
                    <a:pt x="547003" y="14104"/>
                  </a:ln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 name="Google Shape;346;p22"/>
            <p:cNvSpPr/>
            <p:nvPr/>
          </p:nvSpPr>
          <p:spPr>
            <a:xfrm>
              <a:off x="4262077" y="5639393"/>
              <a:ext cx="808416" cy="397187"/>
            </a:xfrm>
            <a:custGeom>
              <a:rect b="b" l="l" r="r" t="t"/>
              <a:pathLst>
                <a:path extrusionOk="0" h="397187" w="808416">
                  <a:moveTo>
                    <a:pt x="279532" y="403751"/>
                  </a:moveTo>
                  <a:cubicBezTo>
                    <a:pt x="277455" y="403751"/>
                    <a:pt x="275770" y="402066"/>
                    <a:pt x="275770" y="399989"/>
                  </a:cubicBezTo>
                  <a:cubicBezTo>
                    <a:pt x="275766" y="397911"/>
                    <a:pt x="277451" y="396226"/>
                    <a:pt x="279528" y="396222"/>
                  </a:cubicBezTo>
                  <a:cubicBezTo>
                    <a:pt x="279528" y="396222"/>
                    <a:pt x="279532" y="396222"/>
                    <a:pt x="279532" y="396222"/>
                  </a:cubicBezTo>
                  <a:lnTo>
                    <a:pt x="279532" y="396222"/>
                  </a:lnTo>
                  <a:lnTo>
                    <a:pt x="812933" y="327603"/>
                  </a:lnTo>
                  <a:cubicBezTo>
                    <a:pt x="814979" y="327442"/>
                    <a:pt x="816817" y="328849"/>
                    <a:pt x="817197" y="330868"/>
                  </a:cubicBezTo>
                  <a:cubicBezTo>
                    <a:pt x="817483" y="332925"/>
                    <a:pt x="816045" y="334826"/>
                    <a:pt x="813987" y="335112"/>
                  </a:cubicBezTo>
                  <a:cubicBezTo>
                    <a:pt x="813987" y="335112"/>
                    <a:pt x="813987" y="335112"/>
                    <a:pt x="813987" y="335112"/>
                  </a:cubicBezTo>
                  <a:lnTo>
                    <a:pt x="813811" y="335132"/>
                  </a:lnTo>
                  <a:lnTo>
                    <a:pt x="280535" y="403751"/>
                  </a:lnTo>
                  <a:close/>
                  <a:moveTo>
                    <a:pt x="249800" y="368125"/>
                  </a:moveTo>
                  <a:cubicBezTo>
                    <a:pt x="247723" y="368125"/>
                    <a:pt x="246037" y="366439"/>
                    <a:pt x="246037" y="364362"/>
                  </a:cubicBezTo>
                  <a:cubicBezTo>
                    <a:pt x="246034" y="362285"/>
                    <a:pt x="247719" y="360600"/>
                    <a:pt x="249796" y="360595"/>
                  </a:cubicBezTo>
                  <a:cubicBezTo>
                    <a:pt x="249796" y="360595"/>
                    <a:pt x="249800" y="360595"/>
                    <a:pt x="249800" y="360595"/>
                  </a:cubicBezTo>
                  <a:lnTo>
                    <a:pt x="249800" y="360595"/>
                  </a:lnTo>
                  <a:lnTo>
                    <a:pt x="783201" y="291976"/>
                  </a:lnTo>
                  <a:cubicBezTo>
                    <a:pt x="785282" y="291702"/>
                    <a:pt x="787190" y="293160"/>
                    <a:pt x="787469" y="295241"/>
                  </a:cubicBezTo>
                  <a:cubicBezTo>
                    <a:pt x="787743" y="297318"/>
                    <a:pt x="786281" y="299231"/>
                    <a:pt x="784204" y="299505"/>
                  </a:cubicBezTo>
                  <a:lnTo>
                    <a:pt x="250929" y="368125"/>
                  </a:lnTo>
                  <a:close/>
                  <a:moveTo>
                    <a:pt x="220198" y="332498"/>
                  </a:moveTo>
                  <a:cubicBezTo>
                    <a:pt x="218257" y="332506"/>
                    <a:pt x="216627" y="331040"/>
                    <a:pt x="216431" y="329112"/>
                  </a:cubicBezTo>
                  <a:cubicBezTo>
                    <a:pt x="216208" y="327046"/>
                    <a:pt x="217642" y="325169"/>
                    <a:pt x="219696" y="324844"/>
                  </a:cubicBezTo>
                  <a:lnTo>
                    <a:pt x="752724" y="256224"/>
                  </a:lnTo>
                  <a:cubicBezTo>
                    <a:pt x="754789" y="256130"/>
                    <a:pt x="756612" y="257576"/>
                    <a:pt x="756988" y="259610"/>
                  </a:cubicBezTo>
                  <a:cubicBezTo>
                    <a:pt x="757204" y="261680"/>
                    <a:pt x="755703" y="263530"/>
                    <a:pt x="753637" y="263749"/>
                  </a:cubicBezTo>
                  <a:lnTo>
                    <a:pt x="753602" y="263749"/>
                  </a:lnTo>
                  <a:lnTo>
                    <a:pt x="220327" y="332494"/>
                  </a:lnTo>
                  <a:close/>
                  <a:moveTo>
                    <a:pt x="190466" y="296746"/>
                  </a:moveTo>
                  <a:cubicBezTo>
                    <a:pt x="188388" y="296746"/>
                    <a:pt x="186703" y="295061"/>
                    <a:pt x="186703" y="292983"/>
                  </a:cubicBezTo>
                  <a:cubicBezTo>
                    <a:pt x="186699" y="290906"/>
                    <a:pt x="188384" y="289221"/>
                    <a:pt x="190462" y="289217"/>
                  </a:cubicBezTo>
                  <a:cubicBezTo>
                    <a:pt x="190462" y="289217"/>
                    <a:pt x="190466" y="289217"/>
                    <a:pt x="190466" y="289217"/>
                  </a:cubicBezTo>
                  <a:lnTo>
                    <a:pt x="190466" y="289217"/>
                  </a:lnTo>
                  <a:lnTo>
                    <a:pt x="723866" y="220597"/>
                  </a:lnTo>
                  <a:cubicBezTo>
                    <a:pt x="725931" y="220370"/>
                    <a:pt x="727809" y="221808"/>
                    <a:pt x="728130" y="223858"/>
                  </a:cubicBezTo>
                  <a:cubicBezTo>
                    <a:pt x="728424" y="225912"/>
                    <a:pt x="726998" y="227817"/>
                    <a:pt x="724944" y="228115"/>
                  </a:cubicBezTo>
                  <a:cubicBezTo>
                    <a:pt x="724940" y="228115"/>
                    <a:pt x="724940" y="228115"/>
                    <a:pt x="724936" y="228115"/>
                  </a:cubicBezTo>
                  <a:lnTo>
                    <a:pt x="724869" y="228115"/>
                  </a:lnTo>
                  <a:lnTo>
                    <a:pt x="191469" y="296746"/>
                  </a:lnTo>
                  <a:close/>
                  <a:moveTo>
                    <a:pt x="160859" y="261119"/>
                  </a:moveTo>
                  <a:cubicBezTo>
                    <a:pt x="158962" y="261135"/>
                    <a:pt x="157347" y="259736"/>
                    <a:pt x="157096" y="257854"/>
                  </a:cubicBezTo>
                  <a:cubicBezTo>
                    <a:pt x="156802" y="255797"/>
                    <a:pt x="158233" y="253892"/>
                    <a:pt x="160291" y="253598"/>
                  </a:cubicBezTo>
                  <a:cubicBezTo>
                    <a:pt x="160291" y="253598"/>
                    <a:pt x="160291" y="253598"/>
                    <a:pt x="160291" y="253598"/>
                  </a:cubicBezTo>
                  <a:lnTo>
                    <a:pt x="160357" y="253598"/>
                  </a:lnTo>
                  <a:lnTo>
                    <a:pt x="693758" y="184978"/>
                  </a:lnTo>
                  <a:cubicBezTo>
                    <a:pt x="695823" y="184751"/>
                    <a:pt x="697701" y="186190"/>
                    <a:pt x="698022" y="188239"/>
                  </a:cubicBezTo>
                  <a:cubicBezTo>
                    <a:pt x="698308" y="190293"/>
                    <a:pt x="696878" y="192194"/>
                    <a:pt x="694820" y="192484"/>
                  </a:cubicBezTo>
                  <a:cubicBezTo>
                    <a:pt x="694816" y="192484"/>
                    <a:pt x="694816" y="192484"/>
                    <a:pt x="694812" y="192484"/>
                  </a:cubicBezTo>
                  <a:cubicBezTo>
                    <a:pt x="694753" y="192484"/>
                    <a:pt x="694694" y="192484"/>
                    <a:pt x="694636" y="192508"/>
                  </a:cubicBezTo>
                  <a:lnTo>
                    <a:pt x="161368" y="261119"/>
                  </a:lnTo>
                  <a:close/>
                  <a:moveTo>
                    <a:pt x="131127" y="225367"/>
                  </a:moveTo>
                  <a:cubicBezTo>
                    <a:pt x="129187" y="225375"/>
                    <a:pt x="127556" y="223909"/>
                    <a:pt x="127364" y="221977"/>
                  </a:cubicBezTo>
                  <a:cubicBezTo>
                    <a:pt x="127200" y="219931"/>
                    <a:pt x="128607" y="218093"/>
                    <a:pt x="130625" y="217713"/>
                  </a:cubicBezTo>
                  <a:lnTo>
                    <a:pt x="664026" y="149093"/>
                  </a:lnTo>
                  <a:cubicBezTo>
                    <a:pt x="666134" y="148874"/>
                    <a:pt x="668031" y="150379"/>
                    <a:pt x="668294" y="152479"/>
                  </a:cubicBezTo>
                  <a:cubicBezTo>
                    <a:pt x="668513" y="154518"/>
                    <a:pt x="667063" y="156360"/>
                    <a:pt x="665029" y="156622"/>
                  </a:cubicBezTo>
                  <a:lnTo>
                    <a:pt x="131629" y="225367"/>
                  </a:lnTo>
                  <a:close/>
                  <a:moveTo>
                    <a:pt x="101524" y="189741"/>
                  </a:moveTo>
                  <a:cubicBezTo>
                    <a:pt x="99627" y="189756"/>
                    <a:pt x="98013" y="188357"/>
                    <a:pt x="97758" y="186476"/>
                  </a:cubicBezTo>
                  <a:cubicBezTo>
                    <a:pt x="97468" y="184418"/>
                    <a:pt x="98898" y="182513"/>
                    <a:pt x="100956" y="182219"/>
                  </a:cubicBezTo>
                  <a:lnTo>
                    <a:pt x="101022" y="182219"/>
                  </a:lnTo>
                  <a:lnTo>
                    <a:pt x="634431" y="113592"/>
                  </a:lnTo>
                  <a:cubicBezTo>
                    <a:pt x="636477" y="113427"/>
                    <a:pt x="638315" y="114834"/>
                    <a:pt x="638695" y="116853"/>
                  </a:cubicBezTo>
                  <a:cubicBezTo>
                    <a:pt x="638981" y="118910"/>
                    <a:pt x="637543" y="120811"/>
                    <a:pt x="635485" y="121097"/>
                  </a:cubicBezTo>
                  <a:cubicBezTo>
                    <a:pt x="635485" y="121097"/>
                    <a:pt x="635485" y="121097"/>
                    <a:pt x="635485" y="121097"/>
                  </a:cubicBezTo>
                  <a:lnTo>
                    <a:pt x="635309" y="121121"/>
                  </a:lnTo>
                  <a:lnTo>
                    <a:pt x="102034" y="189741"/>
                  </a:lnTo>
                  <a:close/>
                  <a:moveTo>
                    <a:pt x="71792" y="154110"/>
                  </a:moveTo>
                  <a:cubicBezTo>
                    <a:pt x="69715" y="154110"/>
                    <a:pt x="68030" y="152425"/>
                    <a:pt x="68030" y="150347"/>
                  </a:cubicBezTo>
                  <a:cubicBezTo>
                    <a:pt x="68030" y="148270"/>
                    <a:pt x="69715" y="146585"/>
                    <a:pt x="71792" y="146585"/>
                  </a:cubicBezTo>
                  <a:lnTo>
                    <a:pt x="71792" y="146585"/>
                  </a:lnTo>
                  <a:lnTo>
                    <a:pt x="605193" y="77965"/>
                  </a:lnTo>
                  <a:cubicBezTo>
                    <a:pt x="607270" y="77687"/>
                    <a:pt x="609179" y="79145"/>
                    <a:pt x="609457" y="81222"/>
                  </a:cubicBezTo>
                  <a:cubicBezTo>
                    <a:pt x="609457" y="81222"/>
                    <a:pt x="609457" y="81226"/>
                    <a:pt x="609457" y="81226"/>
                  </a:cubicBezTo>
                  <a:cubicBezTo>
                    <a:pt x="609735" y="83303"/>
                    <a:pt x="608277" y="85212"/>
                    <a:pt x="606200" y="85490"/>
                  </a:cubicBezTo>
                  <a:cubicBezTo>
                    <a:pt x="606200" y="85490"/>
                    <a:pt x="606196" y="85490"/>
                    <a:pt x="606196" y="85490"/>
                  </a:cubicBezTo>
                  <a:lnTo>
                    <a:pt x="72792" y="154110"/>
                  </a:lnTo>
                  <a:close/>
                  <a:moveTo>
                    <a:pt x="42186" y="118483"/>
                  </a:moveTo>
                  <a:cubicBezTo>
                    <a:pt x="40246" y="118495"/>
                    <a:pt x="38615" y="117029"/>
                    <a:pt x="38423" y="115097"/>
                  </a:cubicBezTo>
                  <a:cubicBezTo>
                    <a:pt x="38196" y="113031"/>
                    <a:pt x="39634" y="111154"/>
                    <a:pt x="41684" y="110833"/>
                  </a:cubicBezTo>
                  <a:lnTo>
                    <a:pt x="575085" y="42213"/>
                  </a:lnTo>
                  <a:cubicBezTo>
                    <a:pt x="577174" y="42056"/>
                    <a:pt x="579031" y="43530"/>
                    <a:pt x="579349" y="45600"/>
                  </a:cubicBezTo>
                  <a:cubicBezTo>
                    <a:pt x="579568" y="47665"/>
                    <a:pt x="578071" y="49515"/>
                    <a:pt x="576009" y="49734"/>
                  </a:cubicBezTo>
                  <a:cubicBezTo>
                    <a:pt x="576006" y="49734"/>
                    <a:pt x="576006" y="49734"/>
                    <a:pt x="576002" y="49734"/>
                  </a:cubicBezTo>
                  <a:lnTo>
                    <a:pt x="575962" y="49734"/>
                  </a:lnTo>
                  <a:lnTo>
                    <a:pt x="42687" y="118479"/>
                  </a:lnTo>
                  <a:close/>
                  <a:moveTo>
                    <a:pt x="12579" y="82731"/>
                  </a:moveTo>
                  <a:cubicBezTo>
                    <a:pt x="10502" y="82731"/>
                    <a:pt x="8817" y="81046"/>
                    <a:pt x="8817" y="78969"/>
                  </a:cubicBezTo>
                  <a:cubicBezTo>
                    <a:pt x="8817" y="76891"/>
                    <a:pt x="10502" y="75206"/>
                    <a:pt x="12579" y="75206"/>
                  </a:cubicBezTo>
                  <a:lnTo>
                    <a:pt x="12579" y="75206"/>
                  </a:lnTo>
                  <a:lnTo>
                    <a:pt x="545999" y="6587"/>
                  </a:lnTo>
                  <a:cubicBezTo>
                    <a:pt x="548065" y="6363"/>
                    <a:pt x="549938" y="7798"/>
                    <a:pt x="550263" y="9847"/>
                  </a:cubicBezTo>
                  <a:cubicBezTo>
                    <a:pt x="550554" y="11905"/>
                    <a:pt x="549123" y="13810"/>
                    <a:pt x="547065" y="14104"/>
                  </a:cubicBezTo>
                  <a:lnTo>
                    <a:pt x="547003" y="1410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22"/>
            <p:cNvSpPr/>
            <p:nvPr/>
          </p:nvSpPr>
          <p:spPr>
            <a:xfrm>
              <a:off x="3748271" y="2871246"/>
              <a:ext cx="1566768" cy="2498896"/>
            </a:xfrm>
            <a:custGeom>
              <a:rect b="b" l="l" r="r" t="t"/>
              <a:pathLst>
                <a:path extrusionOk="0" h="2498896" w="1566768">
                  <a:moveTo>
                    <a:pt x="868159" y="256431"/>
                  </a:moveTo>
                  <a:cubicBezTo>
                    <a:pt x="866681" y="253414"/>
                    <a:pt x="867927" y="249771"/>
                    <a:pt x="870941" y="248290"/>
                  </a:cubicBezTo>
                  <a:cubicBezTo>
                    <a:pt x="873955" y="246807"/>
                    <a:pt x="877600" y="248049"/>
                    <a:pt x="879086" y="251063"/>
                  </a:cubicBezTo>
                  <a:cubicBezTo>
                    <a:pt x="879086" y="251064"/>
                    <a:pt x="879086" y="251064"/>
                    <a:pt x="879086" y="251065"/>
                  </a:cubicBezTo>
                  <a:lnTo>
                    <a:pt x="894536" y="282486"/>
                  </a:lnTo>
                  <a:lnTo>
                    <a:pt x="1055643" y="369072"/>
                  </a:lnTo>
                  <a:cubicBezTo>
                    <a:pt x="1058598" y="370661"/>
                    <a:pt x="1059708" y="374344"/>
                    <a:pt x="1058116" y="377299"/>
                  </a:cubicBezTo>
                  <a:cubicBezTo>
                    <a:pt x="1058116" y="377300"/>
                    <a:pt x="1058116" y="377302"/>
                    <a:pt x="1058116" y="377303"/>
                  </a:cubicBezTo>
                  <a:cubicBezTo>
                    <a:pt x="1057062" y="379280"/>
                    <a:pt x="1055005" y="380512"/>
                    <a:pt x="1052763" y="380505"/>
                  </a:cubicBezTo>
                  <a:cubicBezTo>
                    <a:pt x="1051759" y="380506"/>
                    <a:pt x="1050772" y="380258"/>
                    <a:pt x="1049886" y="379784"/>
                  </a:cubicBezTo>
                  <a:lnTo>
                    <a:pt x="903769" y="301252"/>
                  </a:lnTo>
                  <a:lnTo>
                    <a:pt x="991609" y="479875"/>
                  </a:lnTo>
                  <a:cubicBezTo>
                    <a:pt x="992381" y="481468"/>
                    <a:pt x="992428" y="483316"/>
                    <a:pt x="991743" y="484947"/>
                  </a:cubicBezTo>
                  <a:cubicBezTo>
                    <a:pt x="991045" y="486576"/>
                    <a:pt x="989673" y="487822"/>
                    <a:pt x="987984" y="488361"/>
                  </a:cubicBezTo>
                  <a:lnTo>
                    <a:pt x="909711" y="513197"/>
                  </a:lnTo>
                  <a:lnTo>
                    <a:pt x="1039049" y="585250"/>
                  </a:lnTo>
                  <a:cubicBezTo>
                    <a:pt x="1041573" y="586667"/>
                    <a:pt x="1042757" y="589663"/>
                    <a:pt x="1041879" y="592423"/>
                  </a:cubicBezTo>
                  <a:lnTo>
                    <a:pt x="912788" y="995870"/>
                  </a:lnTo>
                  <a:cubicBezTo>
                    <a:pt x="911977" y="998386"/>
                    <a:pt x="909637" y="1000091"/>
                    <a:pt x="906995" y="1000095"/>
                  </a:cubicBezTo>
                  <a:cubicBezTo>
                    <a:pt x="906368" y="1000095"/>
                    <a:pt x="905741" y="1000001"/>
                    <a:pt x="905141" y="999809"/>
                  </a:cubicBezTo>
                  <a:cubicBezTo>
                    <a:pt x="901943" y="998794"/>
                    <a:pt x="900175" y="995376"/>
                    <a:pt x="901191" y="992178"/>
                  </a:cubicBezTo>
                  <a:cubicBezTo>
                    <a:pt x="901195" y="992174"/>
                    <a:pt x="901195" y="992166"/>
                    <a:pt x="901198" y="992158"/>
                  </a:cubicBezTo>
                  <a:lnTo>
                    <a:pt x="1028765" y="593465"/>
                  </a:lnTo>
                  <a:lnTo>
                    <a:pt x="891482" y="516983"/>
                  </a:lnTo>
                  <a:cubicBezTo>
                    <a:pt x="889362" y="515801"/>
                    <a:pt x="888151" y="513472"/>
                    <a:pt x="888398" y="511057"/>
                  </a:cubicBezTo>
                  <a:cubicBezTo>
                    <a:pt x="888641" y="508642"/>
                    <a:pt x="890295" y="506601"/>
                    <a:pt x="892611" y="505868"/>
                  </a:cubicBezTo>
                  <a:lnTo>
                    <a:pt x="977570" y="478911"/>
                  </a:lnTo>
                  <a:close/>
                  <a:moveTo>
                    <a:pt x="16039" y="629997"/>
                  </a:moveTo>
                  <a:cubicBezTo>
                    <a:pt x="19378" y="629668"/>
                    <a:pt x="21820" y="626693"/>
                    <a:pt x="21490" y="623352"/>
                  </a:cubicBezTo>
                  <a:cubicBezTo>
                    <a:pt x="21490" y="623346"/>
                    <a:pt x="21490" y="623340"/>
                    <a:pt x="21490" y="623334"/>
                  </a:cubicBezTo>
                  <a:cubicBezTo>
                    <a:pt x="18131" y="589589"/>
                    <a:pt x="26683" y="541272"/>
                    <a:pt x="123416" y="466561"/>
                  </a:cubicBezTo>
                  <a:cubicBezTo>
                    <a:pt x="204546" y="403872"/>
                    <a:pt x="440509" y="280354"/>
                    <a:pt x="488615" y="255388"/>
                  </a:cubicBezTo>
                  <a:cubicBezTo>
                    <a:pt x="455826" y="353673"/>
                    <a:pt x="408057" y="521299"/>
                    <a:pt x="405376" y="530709"/>
                  </a:cubicBezTo>
                  <a:cubicBezTo>
                    <a:pt x="404871" y="532491"/>
                    <a:pt x="405204" y="534406"/>
                    <a:pt x="406282" y="535914"/>
                  </a:cubicBezTo>
                  <a:cubicBezTo>
                    <a:pt x="407363" y="537424"/>
                    <a:pt x="409072" y="538357"/>
                    <a:pt x="410926" y="538450"/>
                  </a:cubicBezTo>
                  <a:lnTo>
                    <a:pt x="551983" y="545567"/>
                  </a:lnTo>
                  <a:lnTo>
                    <a:pt x="433744" y="597937"/>
                  </a:lnTo>
                  <a:cubicBezTo>
                    <a:pt x="430676" y="599294"/>
                    <a:pt x="429284" y="602884"/>
                    <a:pt x="430640" y="605954"/>
                  </a:cubicBezTo>
                  <a:cubicBezTo>
                    <a:pt x="430644" y="605956"/>
                    <a:pt x="430644" y="605958"/>
                    <a:pt x="430644" y="605960"/>
                  </a:cubicBezTo>
                  <a:cubicBezTo>
                    <a:pt x="431620" y="608161"/>
                    <a:pt x="433799" y="609581"/>
                    <a:pt x="436206" y="609581"/>
                  </a:cubicBezTo>
                  <a:cubicBezTo>
                    <a:pt x="437056" y="609583"/>
                    <a:pt x="437895" y="609405"/>
                    <a:pt x="438671" y="609060"/>
                  </a:cubicBezTo>
                  <a:lnTo>
                    <a:pt x="580300" y="546351"/>
                  </a:lnTo>
                  <a:cubicBezTo>
                    <a:pt x="582875" y="545212"/>
                    <a:pt x="584333" y="542458"/>
                    <a:pt x="583827" y="539688"/>
                  </a:cubicBezTo>
                  <a:cubicBezTo>
                    <a:pt x="583318" y="536917"/>
                    <a:pt x="580970" y="534859"/>
                    <a:pt x="578156" y="534718"/>
                  </a:cubicBezTo>
                  <a:lnTo>
                    <a:pt x="419216" y="526696"/>
                  </a:lnTo>
                  <a:cubicBezTo>
                    <a:pt x="450072" y="418608"/>
                    <a:pt x="509062" y="219785"/>
                    <a:pt x="524802" y="194654"/>
                  </a:cubicBezTo>
                  <a:cubicBezTo>
                    <a:pt x="540542" y="169524"/>
                    <a:pt x="577795" y="143456"/>
                    <a:pt x="592642" y="133693"/>
                  </a:cubicBezTo>
                  <a:cubicBezTo>
                    <a:pt x="595385" y="156817"/>
                    <a:pt x="598285" y="179063"/>
                    <a:pt x="601115" y="196226"/>
                  </a:cubicBezTo>
                  <a:cubicBezTo>
                    <a:pt x="601084" y="196654"/>
                    <a:pt x="601100" y="197084"/>
                    <a:pt x="601162" y="197508"/>
                  </a:cubicBezTo>
                  <a:cubicBezTo>
                    <a:pt x="601194" y="197633"/>
                    <a:pt x="601394" y="198468"/>
                    <a:pt x="601676" y="199612"/>
                  </a:cubicBezTo>
                  <a:cubicBezTo>
                    <a:pt x="603459" y="210061"/>
                    <a:pt x="605203" y="218335"/>
                    <a:pt x="606822" y="223293"/>
                  </a:cubicBezTo>
                  <a:lnTo>
                    <a:pt x="609565" y="231955"/>
                  </a:lnTo>
                  <a:cubicBezTo>
                    <a:pt x="629593" y="313653"/>
                    <a:pt x="680956" y="521683"/>
                    <a:pt x="714094" y="642637"/>
                  </a:cubicBezTo>
                  <a:cubicBezTo>
                    <a:pt x="755721" y="794487"/>
                    <a:pt x="796008" y="985723"/>
                    <a:pt x="796431" y="987632"/>
                  </a:cubicBezTo>
                  <a:cubicBezTo>
                    <a:pt x="797023" y="990446"/>
                    <a:pt x="799508" y="992464"/>
                    <a:pt x="802384" y="992464"/>
                  </a:cubicBezTo>
                  <a:cubicBezTo>
                    <a:pt x="802804" y="992464"/>
                    <a:pt x="803223" y="992421"/>
                    <a:pt x="803635" y="992339"/>
                  </a:cubicBezTo>
                  <a:cubicBezTo>
                    <a:pt x="806923" y="991645"/>
                    <a:pt x="809028" y="988423"/>
                    <a:pt x="808338" y="985135"/>
                  </a:cubicBezTo>
                  <a:cubicBezTo>
                    <a:pt x="807946" y="983214"/>
                    <a:pt x="767542" y="791634"/>
                    <a:pt x="725828" y="639419"/>
                  </a:cubicBezTo>
                  <a:cubicBezTo>
                    <a:pt x="705640" y="565763"/>
                    <a:pt x="678702" y="459765"/>
                    <a:pt x="656178" y="369687"/>
                  </a:cubicBezTo>
                  <a:cubicBezTo>
                    <a:pt x="671824" y="411558"/>
                    <a:pt x="689273" y="453169"/>
                    <a:pt x="705922" y="481388"/>
                  </a:cubicBezTo>
                  <a:cubicBezTo>
                    <a:pt x="725452" y="514491"/>
                    <a:pt x="748090" y="532708"/>
                    <a:pt x="769172" y="532708"/>
                  </a:cubicBezTo>
                  <a:cubicBezTo>
                    <a:pt x="771767" y="532709"/>
                    <a:pt x="774353" y="532428"/>
                    <a:pt x="776889" y="531869"/>
                  </a:cubicBezTo>
                  <a:cubicBezTo>
                    <a:pt x="797932" y="527236"/>
                    <a:pt x="812336" y="503564"/>
                    <a:pt x="816937" y="466891"/>
                  </a:cubicBezTo>
                  <a:cubicBezTo>
                    <a:pt x="821185" y="569067"/>
                    <a:pt x="825512" y="689712"/>
                    <a:pt x="825512" y="757034"/>
                  </a:cubicBezTo>
                  <a:lnTo>
                    <a:pt x="825512" y="969062"/>
                  </a:lnTo>
                  <a:cubicBezTo>
                    <a:pt x="825516" y="972421"/>
                    <a:pt x="828244" y="975145"/>
                    <a:pt x="831603" y="975145"/>
                  </a:cubicBezTo>
                  <a:cubicBezTo>
                    <a:pt x="834962" y="975141"/>
                    <a:pt x="837686" y="972421"/>
                    <a:pt x="837690" y="969062"/>
                  </a:cubicBezTo>
                  <a:lnTo>
                    <a:pt x="837690" y="757026"/>
                  </a:lnTo>
                  <a:cubicBezTo>
                    <a:pt x="837690" y="648853"/>
                    <a:pt x="826555" y="403715"/>
                    <a:pt x="822475" y="317545"/>
                  </a:cubicBezTo>
                  <a:cubicBezTo>
                    <a:pt x="822330" y="281095"/>
                    <a:pt x="821519" y="254259"/>
                    <a:pt x="821495" y="253660"/>
                  </a:cubicBezTo>
                  <a:cubicBezTo>
                    <a:pt x="821397" y="250305"/>
                    <a:pt x="818704" y="247992"/>
                    <a:pt x="815224" y="247781"/>
                  </a:cubicBezTo>
                  <a:cubicBezTo>
                    <a:pt x="811869" y="247887"/>
                    <a:pt x="809239" y="250692"/>
                    <a:pt x="809345" y="254045"/>
                  </a:cubicBezTo>
                  <a:cubicBezTo>
                    <a:pt x="809345" y="254047"/>
                    <a:pt x="809345" y="254050"/>
                    <a:pt x="809345" y="254052"/>
                  </a:cubicBezTo>
                  <a:cubicBezTo>
                    <a:pt x="809345" y="254444"/>
                    <a:pt x="809702" y="265865"/>
                    <a:pt x="809980" y="283733"/>
                  </a:cubicBezTo>
                  <a:cubicBezTo>
                    <a:pt x="809204" y="284796"/>
                    <a:pt x="808804" y="286089"/>
                    <a:pt x="808843" y="287405"/>
                  </a:cubicBezTo>
                  <a:cubicBezTo>
                    <a:pt x="808875" y="288005"/>
                    <a:pt x="809431" y="299285"/>
                    <a:pt x="810313" y="317921"/>
                  </a:cubicBezTo>
                  <a:cubicBezTo>
                    <a:pt x="810486" y="361461"/>
                    <a:pt x="809706" y="418667"/>
                    <a:pt x="805477" y="461125"/>
                  </a:cubicBezTo>
                  <a:cubicBezTo>
                    <a:pt x="802157" y="494404"/>
                    <a:pt x="790493" y="516411"/>
                    <a:pt x="774275" y="519982"/>
                  </a:cubicBezTo>
                  <a:cubicBezTo>
                    <a:pt x="756873" y="523827"/>
                    <a:pt x="735215" y="507091"/>
                    <a:pt x="716410" y="475227"/>
                  </a:cubicBezTo>
                  <a:cubicBezTo>
                    <a:pt x="679568" y="412718"/>
                    <a:pt x="638200" y="282083"/>
                    <a:pt x="622629" y="232911"/>
                  </a:cubicBezTo>
                  <a:lnTo>
                    <a:pt x="621292" y="228709"/>
                  </a:lnTo>
                  <a:cubicBezTo>
                    <a:pt x="617216" y="212076"/>
                    <a:pt x="614457" y="200765"/>
                    <a:pt x="613453" y="196571"/>
                  </a:cubicBezTo>
                  <a:cubicBezTo>
                    <a:pt x="603843" y="139529"/>
                    <a:pt x="592434" y="13605"/>
                    <a:pt x="592289" y="12108"/>
                  </a:cubicBezTo>
                  <a:cubicBezTo>
                    <a:pt x="592034" y="8800"/>
                    <a:pt x="589150" y="6327"/>
                    <a:pt x="585842" y="6582"/>
                  </a:cubicBezTo>
                  <a:cubicBezTo>
                    <a:pt x="585787" y="6586"/>
                    <a:pt x="585728" y="6590"/>
                    <a:pt x="585673" y="6597"/>
                  </a:cubicBezTo>
                  <a:cubicBezTo>
                    <a:pt x="582330" y="6903"/>
                    <a:pt x="579865" y="9858"/>
                    <a:pt x="580163" y="13201"/>
                  </a:cubicBezTo>
                  <a:cubicBezTo>
                    <a:pt x="580519" y="17121"/>
                    <a:pt x="585183" y="68574"/>
                    <a:pt x="591050" y="120199"/>
                  </a:cubicBezTo>
                  <a:cubicBezTo>
                    <a:pt x="581911" y="125929"/>
                    <a:pt x="534142" y="156774"/>
                    <a:pt x="514459" y="188191"/>
                  </a:cubicBezTo>
                  <a:cubicBezTo>
                    <a:pt x="510022" y="195274"/>
                    <a:pt x="502748" y="214122"/>
                    <a:pt x="494028" y="239440"/>
                  </a:cubicBezTo>
                  <a:cubicBezTo>
                    <a:pt x="493236" y="239501"/>
                    <a:pt x="492464" y="239714"/>
                    <a:pt x="491750" y="240068"/>
                  </a:cubicBezTo>
                  <a:cubicBezTo>
                    <a:pt x="488909" y="241526"/>
                    <a:pt x="206949" y="386650"/>
                    <a:pt x="115974" y="456932"/>
                  </a:cubicBezTo>
                  <a:cubicBezTo>
                    <a:pt x="36823" y="518093"/>
                    <a:pt x="3943" y="569808"/>
                    <a:pt x="9395" y="624549"/>
                  </a:cubicBezTo>
                  <a:cubicBezTo>
                    <a:pt x="9697" y="627660"/>
                    <a:pt x="12311" y="630035"/>
                    <a:pt x="15435" y="630036"/>
                  </a:cubicBezTo>
                  <a:cubicBezTo>
                    <a:pt x="15635" y="630035"/>
                    <a:pt x="15839" y="630021"/>
                    <a:pt x="16039" y="629997"/>
                  </a:cubicBezTo>
                  <a:close/>
                  <a:moveTo>
                    <a:pt x="198342" y="597510"/>
                  </a:moveTo>
                  <a:cubicBezTo>
                    <a:pt x="195187" y="596390"/>
                    <a:pt x="191718" y="598040"/>
                    <a:pt x="190601" y="601196"/>
                  </a:cubicBezTo>
                  <a:cubicBezTo>
                    <a:pt x="190593" y="601210"/>
                    <a:pt x="190590" y="601223"/>
                    <a:pt x="190586" y="601237"/>
                  </a:cubicBezTo>
                  <a:cubicBezTo>
                    <a:pt x="189484" y="604408"/>
                    <a:pt x="191154" y="607874"/>
                    <a:pt x="194321" y="608986"/>
                  </a:cubicBezTo>
                  <a:cubicBezTo>
                    <a:pt x="195254" y="609319"/>
                    <a:pt x="288114" y="642590"/>
                    <a:pt x="328934" y="720722"/>
                  </a:cubicBezTo>
                  <a:cubicBezTo>
                    <a:pt x="329980" y="722729"/>
                    <a:pt x="332058" y="723987"/>
                    <a:pt x="334323" y="723986"/>
                  </a:cubicBezTo>
                  <a:cubicBezTo>
                    <a:pt x="335303" y="723988"/>
                    <a:pt x="336271" y="723750"/>
                    <a:pt x="337141" y="723293"/>
                  </a:cubicBezTo>
                  <a:cubicBezTo>
                    <a:pt x="340116" y="721736"/>
                    <a:pt x="341268" y="718062"/>
                    <a:pt x="339712" y="715086"/>
                  </a:cubicBezTo>
                  <a:cubicBezTo>
                    <a:pt x="296701" y="632741"/>
                    <a:pt x="202336" y="598905"/>
                    <a:pt x="198342" y="597510"/>
                  </a:cubicBezTo>
                  <a:close/>
                  <a:moveTo>
                    <a:pt x="382750" y="719221"/>
                  </a:moveTo>
                  <a:cubicBezTo>
                    <a:pt x="383648" y="719221"/>
                    <a:pt x="384537" y="719022"/>
                    <a:pt x="385349" y="718637"/>
                  </a:cubicBezTo>
                  <a:cubicBezTo>
                    <a:pt x="388382" y="717208"/>
                    <a:pt x="389683" y="713590"/>
                    <a:pt x="388253" y="710557"/>
                  </a:cubicBezTo>
                  <a:cubicBezTo>
                    <a:pt x="388253" y="710554"/>
                    <a:pt x="388249" y="710551"/>
                    <a:pt x="388249" y="710547"/>
                  </a:cubicBezTo>
                  <a:cubicBezTo>
                    <a:pt x="349405" y="628135"/>
                    <a:pt x="264238" y="594214"/>
                    <a:pt x="260636" y="592811"/>
                  </a:cubicBezTo>
                  <a:cubicBezTo>
                    <a:pt x="257516" y="591587"/>
                    <a:pt x="253993" y="593125"/>
                    <a:pt x="252766" y="596247"/>
                  </a:cubicBezTo>
                  <a:cubicBezTo>
                    <a:pt x="252766" y="596255"/>
                    <a:pt x="252762" y="596263"/>
                    <a:pt x="252758" y="596271"/>
                  </a:cubicBezTo>
                  <a:cubicBezTo>
                    <a:pt x="251539" y="599398"/>
                    <a:pt x="253087" y="602919"/>
                    <a:pt x="256215" y="604137"/>
                  </a:cubicBezTo>
                  <a:cubicBezTo>
                    <a:pt x="256219" y="604138"/>
                    <a:pt x="256223" y="604140"/>
                    <a:pt x="256226" y="604141"/>
                  </a:cubicBezTo>
                  <a:cubicBezTo>
                    <a:pt x="257057" y="604475"/>
                    <a:pt x="340449" y="637667"/>
                    <a:pt x="377247" y="715728"/>
                  </a:cubicBezTo>
                  <a:cubicBezTo>
                    <a:pt x="378251" y="717859"/>
                    <a:pt x="380395" y="719219"/>
                    <a:pt x="382750" y="719221"/>
                  </a:cubicBezTo>
                  <a:close/>
                  <a:moveTo>
                    <a:pt x="518229" y="1928281"/>
                  </a:moveTo>
                  <a:lnTo>
                    <a:pt x="201109" y="1928281"/>
                  </a:lnTo>
                  <a:cubicBezTo>
                    <a:pt x="197750" y="1928285"/>
                    <a:pt x="195026" y="1931005"/>
                    <a:pt x="195022" y="1934364"/>
                  </a:cubicBezTo>
                  <a:cubicBezTo>
                    <a:pt x="195026" y="1937723"/>
                    <a:pt x="197750" y="1940443"/>
                    <a:pt x="201109" y="1940446"/>
                  </a:cubicBezTo>
                  <a:lnTo>
                    <a:pt x="512131" y="1940446"/>
                  </a:lnTo>
                  <a:lnTo>
                    <a:pt x="512131" y="1990504"/>
                  </a:lnTo>
                  <a:lnTo>
                    <a:pt x="212381" y="1990504"/>
                  </a:lnTo>
                  <a:cubicBezTo>
                    <a:pt x="209022" y="1990504"/>
                    <a:pt x="206294" y="1993228"/>
                    <a:pt x="206290" y="1996587"/>
                  </a:cubicBezTo>
                  <a:cubicBezTo>
                    <a:pt x="206298" y="1999946"/>
                    <a:pt x="209022" y="2002666"/>
                    <a:pt x="212381" y="2002666"/>
                  </a:cubicBezTo>
                  <a:lnTo>
                    <a:pt x="518218" y="2002666"/>
                  </a:lnTo>
                  <a:cubicBezTo>
                    <a:pt x="521577" y="2002666"/>
                    <a:pt x="524300" y="1999946"/>
                    <a:pt x="524308" y="1996587"/>
                  </a:cubicBezTo>
                  <a:lnTo>
                    <a:pt x="524308" y="1934364"/>
                  </a:lnTo>
                  <a:cubicBezTo>
                    <a:pt x="524300" y="1931009"/>
                    <a:pt x="521584" y="1928289"/>
                    <a:pt x="518229" y="1928281"/>
                  </a:cubicBezTo>
                  <a:close/>
                  <a:moveTo>
                    <a:pt x="1181653" y="622010"/>
                  </a:moveTo>
                  <a:cubicBezTo>
                    <a:pt x="1178299" y="622191"/>
                    <a:pt x="1175724" y="625054"/>
                    <a:pt x="1175896" y="628410"/>
                  </a:cubicBezTo>
                  <a:lnTo>
                    <a:pt x="1196723" y="1019300"/>
                  </a:lnTo>
                  <a:cubicBezTo>
                    <a:pt x="1196892" y="1022529"/>
                    <a:pt x="1199565" y="1025061"/>
                    <a:pt x="1202798" y="1025057"/>
                  </a:cubicBezTo>
                  <a:cubicBezTo>
                    <a:pt x="1202896" y="1025057"/>
                    <a:pt x="1203006" y="1025057"/>
                    <a:pt x="1203116" y="1025057"/>
                  </a:cubicBezTo>
                  <a:cubicBezTo>
                    <a:pt x="1206471" y="1024881"/>
                    <a:pt x="1209050" y="1022016"/>
                    <a:pt x="1208873" y="1018657"/>
                  </a:cubicBezTo>
                  <a:cubicBezTo>
                    <a:pt x="1208873" y="1018657"/>
                    <a:pt x="1208873" y="1018657"/>
                    <a:pt x="1208873" y="1018657"/>
                  </a:cubicBezTo>
                  <a:lnTo>
                    <a:pt x="1188050" y="627771"/>
                  </a:lnTo>
                  <a:cubicBezTo>
                    <a:pt x="1187866" y="624412"/>
                    <a:pt x="1185353" y="621810"/>
                    <a:pt x="1181653" y="622010"/>
                  </a:cubicBezTo>
                  <a:close/>
                  <a:moveTo>
                    <a:pt x="1271673" y="1987365"/>
                  </a:moveTo>
                  <a:cubicBezTo>
                    <a:pt x="1268310" y="1987361"/>
                    <a:pt x="1265586" y="1990085"/>
                    <a:pt x="1265582" y="1993447"/>
                  </a:cubicBezTo>
                  <a:lnTo>
                    <a:pt x="1265582" y="2426615"/>
                  </a:lnTo>
                  <a:cubicBezTo>
                    <a:pt x="1265590" y="2429974"/>
                    <a:pt x="1268314" y="2432694"/>
                    <a:pt x="1271673" y="2432698"/>
                  </a:cubicBezTo>
                  <a:cubicBezTo>
                    <a:pt x="1275031" y="2432694"/>
                    <a:pt x="1277755" y="2429974"/>
                    <a:pt x="1277759" y="2426615"/>
                  </a:cubicBezTo>
                  <a:lnTo>
                    <a:pt x="1277759" y="1993447"/>
                  </a:lnTo>
                  <a:cubicBezTo>
                    <a:pt x="1277755" y="1990089"/>
                    <a:pt x="1275031" y="1987365"/>
                    <a:pt x="1271673" y="1987365"/>
                  </a:cubicBezTo>
                  <a:close/>
                  <a:moveTo>
                    <a:pt x="287977" y="1035659"/>
                  </a:moveTo>
                  <a:cubicBezTo>
                    <a:pt x="287977" y="988603"/>
                    <a:pt x="336185" y="932063"/>
                    <a:pt x="336675" y="931491"/>
                  </a:cubicBezTo>
                  <a:cubicBezTo>
                    <a:pt x="338869" y="928951"/>
                    <a:pt x="338587" y="925114"/>
                    <a:pt x="336047" y="922923"/>
                  </a:cubicBezTo>
                  <a:cubicBezTo>
                    <a:pt x="336044" y="922920"/>
                    <a:pt x="336044" y="922920"/>
                    <a:pt x="336040" y="922916"/>
                  </a:cubicBezTo>
                  <a:cubicBezTo>
                    <a:pt x="333504" y="920725"/>
                    <a:pt x="329671" y="921003"/>
                    <a:pt x="327476" y="923539"/>
                  </a:cubicBezTo>
                  <a:cubicBezTo>
                    <a:pt x="327472" y="923547"/>
                    <a:pt x="327468" y="923551"/>
                    <a:pt x="327464" y="923554"/>
                  </a:cubicBezTo>
                  <a:cubicBezTo>
                    <a:pt x="325356" y="926000"/>
                    <a:pt x="275800" y="984065"/>
                    <a:pt x="275800" y="1035647"/>
                  </a:cubicBezTo>
                  <a:cubicBezTo>
                    <a:pt x="275804" y="1039006"/>
                    <a:pt x="278531" y="1041730"/>
                    <a:pt x="281890" y="1041730"/>
                  </a:cubicBezTo>
                  <a:cubicBezTo>
                    <a:pt x="285245" y="1041726"/>
                    <a:pt x="287965" y="1039014"/>
                    <a:pt x="287977" y="1035659"/>
                  </a:cubicBezTo>
                  <a:close/>
                  <a:moveTo>
                    <a:pt x="1575401" y="1252723"/>
                  </a:moveTo>
                  <a:cubicBezTo>
                    <a:pt x="1574103" y="1264379"/>
                    <a:pt x="1569694" y="1273201"/>
                    <a:pt x="1562283" y="1278927"/>
                  </a:cubicBezTo>
                  <a:cubicBezTo>
                    <a:pt x="1547495" y="1290372"/>
                    <a:pt x="1524328" y="1287013"/>
                    <a:pt x="1503885" y="1284023"/>
                  </a:cubicBezTo>
                  <a:lnTo>
                    <a:pt x="1497771" y="1283152"/>
                  </a:lnTo>
                  <a:cubicBezTo>
                    <a:pt x="1475254" y="1280048"/>
                    <a:pt x="1414795" y="1269290"/>
                    <a:pt x="1388774" y="1264610"/>
                  </a:cubicBezTo>
                  <a:cubicBezTo>
                    <a:pt x="1398674" y="1284536"/>
                    <a:pt x="1411342" y="1314777"/>
                    <a:pt x="1403668" y="1326288"/>
                  </a:cubicBezTo>
                  <a:cubicBezTo>
                    <a:pt x="1392976" y="1342330"/>
                    <a:pt x="1201360" y="1408030"/>
                    <a:pt x="1165271" y="1408030"/>
                  </a:cubicBezTo>
                  <a:cubicBezTo>
                    <a:pt x="1133752" y="1408030"/>
                    <a:pt x="1111415" y="1368837"/>
                    <a:pt x="1095115" y="1340226"/>
                  </a:cubicBezTo>
                  <a:cubicBezTo>
                    <a:pt x="1089812" y="1330921"/>
                    <a:pt x="1085226" y="1322887"/>
                    <a:pt x="1081319" y="1317842"/>
                  </a:cubicBezTo>
                  <a:lnTo>
                    <a:pt x="1042760" y="1269635"/>
                  </a:lnTo>
                  <a:cubicBezTo>
                    <a:pt x="1042047" y="1323502"/>
                    <a:pt x="1019911" y="1374230"/>
                    <a:pt x="980353" y="1411608"/>
                  </a:cubicBezTo>
                  <a:cubicBezTo>
                    <a:pt x="979542" y="1413015"/>
                    <a:pt x="978319" y="1414140"/>
                    <a:pt x="976853" y="1414838"/>
                  </a:cubicBezTo>
                  <a:cubicBezTo>
                    <a:pt x="976391" y="1415155"/>
                    <a:pt x="975889" y="1415406"/>
                    <a:pt x="975356" y="1415582"/>
                  </a:cubicBezTo>
                  <a:cubicBezTo>
                    <a:pt x="975246" y="1415614"/>
                    <a:pt x="975180" y="1415700"/>
                    <a:pt x="975070" y="1415727"/>
                  </a:cubicBezTo>
                  <a:cubicBezTo>
                    <a:pt x="973722" y="1415963"/>
                    <a:pt x="972358" y="1416057"/>
                    <a:pt x="970990" y="1416014"/>
                  </a:cubicBezTo>
                  <a:cubicBezTo>
                    <a:pt x="955214" y="1416014"/>
                    <a:pt x="902096" y="1409696"/>
                    <a:pt x="833582" y="1399823"/>
                  </a:cubicBezTo>
                  <a:cubicBezTo>
                    <a:pt x="833782" y="1400375"/>
                    <a:pt x="833900" y="1400952"/>
                    <a:pt x="833931" y="1401540"/>
                  </a:cubicBezTo>
                  <a:lnTo>
                    <a:pt x="833931" y="2445432"/>
                  </a:lnTo>
                  <a:cubicBezTo>
                    <a:pt x="833923" y="2448791"/>
                    <a:pt x="831199" y="2451511"/>
                    <a:pt x="827840" y="2451515"/>
                  </a:cubicBezTo>
                  <a:cubicBezTo>
                    <a:pt x="824482" y="2451511"/>
                    <a:pt x="821761" y="2448791"/>
                    <a:pt x="821758" y="2445432"/>
                  </a:cubicBezTo>
                  <a:lnTo>
                    <a:pt x="821758" y="1401587"/>
                  </a:lnTo>
                  <a:cubicBezTo>
                    <a:pt x="821789" y="1400407"/>
                    <a:pt x="822169" y="1399266"/>
                    <a:pt x="822855" y="1398306"/>
                  </a:cubicBezTo>
                  <a:cubicBezTo>
                    <a:pt x="670593" y="1376068"/>
                    <a:pt x="450817" y="1337709"/>
                    <a:pt x="388069" y="1311485"/>
                  </a:cubicBezTo>
                  <a:cubicBezTo>
                    <a:pt x="286672" y="1269110"/>
                    <a:pt x="156409" y="1181156"/>
                    <a:pt x="109993" y="1088186"/>
                  </a:cubicBezTo>
                  <a:cubicBezTo>
                    <a:pt x="106904" y="1081997"/>
                    <a:pt x="103796" y="1074817"/>
                    <a:pt x="100696" y="1066923"/>
                  </a:cubicBezTo>
                  <a:lnTo>
                    <a:pt x="100696" y="2499377"/>
                  </a:lnTo>
                  <a:cubicBezTo>
                    <a:pt x="100692" y="2502736"/>
                    <a:pt x="97964" y="2505460"/>
                    <a:pt x="94605" y="2505460"/>
                  </a:cubicBezTo>
                  <a:cubicBezTo>
                    <a:pt x="91246" y="2505460"/>
                    <a:pt x="88523" y="2502736"/>
                    <a:pt x="88519" y="2499377"/>
                  </a:cubicBezTo>
                  <a:lnTo>
                    <a:pt x="88519" y="1043940"/>
                  </a:lnTo>
                  <a:cubicBezTo>
                    <a:pt x="88538" y="1042118"/>
                    <a:pt x="89389" y="1040405"/>
                    <a:pt x="90827" y="1039288"/>
                  </a:cubicBezTo>
                  <a:cubicBezTo>
                    <a:pt x="51700" y="920372"/>
                    <a:pt x="15349" y="702117"/>
                    <a:pt x="13581" y="691421"/>
                  </a:cubicBezTo>
                  <a:cubicBezTo>
                    <a:pt x="13029" y="688111"/>
                    <a:pt x="15266" y="684982"/>
                    <a:pt x="18578" y="684431"/>
                  </a:cubicBezTo>
                  <a:cubicBezTo>
                    <a:pt x="18582" y="684430"/>
                    <a:pt x="18586" y="684430"/>
                    <a:pt x="18590" y="684429"/>
                  </a:cubicBezTo>
                  <a:cubicBezTo>
                    <a:pt x="21898" y="683904"/>
                    <a:pt x="25018" y="686136"/>
                    <a:pt x="25586" y="689438"/>
                  </a:cubicBezTo>
                  <a:cubicBezTo>
                    <a:pt x="26088" y="692463"/>
                    <a:pt x="76145" y="993162"/>
                    <a:pt x="120873" y="1082746"/>
                  </a:cubicBezTo>
                  <a:cubicBezTo>
                    <a:pt x="165906" y="1172941"/>
                    <a:pt x="293374" y="1258723"/>
                    <a:pt x="392748" y="1300268"/>
                  </a:cubicBezTo>
                  <a:cubicBezTo>
                    <a:pt x="491143" y="1341398"/>
                    <a:pt x="918957" y="1401249"/>
                    <a:pt x="968223" y="1403891"/>
                  </a:cubicBezTo>
                  <a:cubicBezTo>
                    <a:pt x="966091" y="1399505"/>
                    <a:pt x="961619" y="1392368"/>
                    <a:pt x="957562" y="1385862"/>
                  </a:cubicBezTo>
                  <a:cubicBezTo>
                    <a:pt x="935575" y="1350678"/>
                    <a:pt x="894657" y="1285187"/>
                    <a:pt x="909296" y="1209120"/>
                  </a:cubicBezTo>
                  <a:cubicBezTo>
                    <a:pt x="918020" y="1164150"/>
                    <a:pt x="967059" y="1119936"/>
                    <a:pt x="986793" y="1103691"/>
                  </a:cubicBezTo>
                  <a:cubicBezTo>
                    <a:pt x="945816" y="1086077"/>
                    <a:pt x="781522" y="1015541"/>
                    <a:pt x="712981" y="987193"/>
                  </a:cubicBezTo>
                  <a:cubicBezTo>
                    <a:pt x="640191" y="957080"/>
                    <a:pt x="559465" y="928991"/>
                    <a:pt x="548154" y="925083"/>
                  </a:cubicBezTo>
                  <a:cubicBezTo>
                    <a:pt x="548008" y="925083"/>
                    <a:pt x="547879" y="925122"/>
                    <a:pt x="547730" y="925083"/>
                  </a:cubicBezTo>
                  <a:cubicBezTo>
                    <a:pt x="546762" y="924930"/>
                    <a:pt x="448767" y="909555"/>
                    <a:pt x="376456" y="957523"/>
                  </a:cubicBezTo>
                  <a:cubicBezTo>
                    <a:pt x="334817" y="985229"/>
                    <a:pt x="312963" y="1035059"/>
                    <a:pt x="320766" y="1084478"/>
                  </a:cubicBezTo>
                  <a:cubicBezTo>
                    <a:pt x="321291" y="1087794"/>
                    <a:pt x="319030" y="1090906"/>
                    <a:pt x="315718" y="1091435"/>
                  </a:cubicBezTo>
                  <a:cubicBezTo>
                    <a:pt x="315397" y="1091486"/>
                    <a:pt x="315075" y="1091509"/>
                    <a:pt x="314750" y="1091509"/>
                  </a:cubicBezTo>
                  <a:cubicBezTo>
                    <a:pt x="311763" y="1091505"/>
                    <a:pt x="309220" y="1089326"/>
                    <a:pt x="308761" y="1086375"/>
                  </a:cubicBezTo>
                  <a:cubicBezTo>
                    <a:pt x="300197" y="1032288"/>
                    <a:pt x="324133" y="977720"/>
                    <a:pt x="369730" y="947384"/>
                  </a:cubicBezTo>
                  <a:cubicBezTo>
                    <a:pt x="427493" y="909069"/>
                    <a:pt x="498284" y="908681"/>
                    <a:pt x="531277" y="911075"/>
                  </a:cubicBezTo>
                  <a:cubicBezTo>
                    <a:pt x="499895" y="882331"/>
                    <a:pt x="420360" y="809761"/>
                    <a:pt x="378184" y="773805"/>
                  </a:cubicBezTo>
                  <a:cubicBezTo>
                    <a:pt x="329040" y="735166"/>
                    <a:pt x="277814" y="699245"/>
                    <a:pt x="224743" y="666204"/>
                  </a:cubicBezTo>
                  <a:cubicBezTo>
                    <a:pt x="221889" y="664430"/>
                    <a:pt x="221011" y="660680"/>
                    <a:pt x="222783" y="657824"/>
                  </a:cubicBezTo>
                  <a:cubicBezTo>
                    <a:pt x="224566" y="654981"/>
                    <a:pt x="228305" y="654106"/>
                    <a:pt x="231162" y="655865"/>
                  </a:cubicBezTo>
                  <a:cubicBezTo>
                    <a:pt x="284685" y="689179"/>
                    <a:pt x="336338" y="725408"/>
                    <a:pt x="385889" y="764387"/>
                  </a:cubicBezTo>
                  <a:cubicBezTo>
                    <a:pt x="436645" y="807660"/>
                    <a:pt x="540911" y="903374"/>
                    <a:pt x="551912" y="913482"/>
                  </a:cubicBezTo>
                  <a:cubicBezTo>
                    <a:pt x="558030" y="915598"/>
                    <a:pt x="586610" y="925530"/>
                    <a:pt x="623530" y="939232"/>
                  </a:cubicBezTo>
                  <a:cubicBezTo>
                    <a:pt x="615954" y="926341"/>
                    <a:pt x="607692" y="913858"/>
                    <a:pt x="598219" y="902390"/>
                  </a:cubicBezTo>
                  <a:cubicBezTo>
                    <a:pt x="577356" y="877259"/>
                    <a:pt x="441054" y="653156"/>
                    <a:pt x="435261" y="643632"/>
                  </a:cubicBezTo>
                  <a:cubicBezTo>
                    <a:pt x="433513" y="640766"/>
                    <a:pt x="434419" y="637025"/>
                    <a:pt x="437288" y="635278"/>
                  </a:cubicBezTo>
                  <a:cubicBezTo>
                    <a:pt x="437291" y="635276"/>
                    <a:pt x="437291" y="635274"/>
                    <a:pt x="437295" y="635273"/>
                  </a:cubicBezTo>
                  <a:cubicBezTo>
                    <a:pt x="440164" y="633529"/>
                    <a:pt x="443903" y="634441"/>
                    <a:pt x="445647" y="637310"/>
                  </a:cubicBezTo>
                  <a:cubicBezTo>
                    <a:pt x="445647" y="637310"/>
                    <a:pt x="445647" y="637311"/>
                    <a:pt x="445647" y="637311"/>
                  </a:cubicBezTo>
                  <a:cubicBezTo>
                    <a:pt x="447070" y="639639"/>
                    <a:pt x="587292" y="870169"/>
                    <a:pt x="607590" y="894638"/>
                  </a:cubicBezTo>
                  <a:cubicBezTo>
                    <a:pt x="620657" y="910495"/>
                    <a:pt x="632039" y="927666"/>
                    <a:pt x="641551" y="945879"/>
                  </a:cubicBezTo>
                  <a:cubicBezTo>
                    <a:pt x="641570" y="945922"/>
                    <a:pt x="641551" y="945973"/>
                    <a:pt x="641590" y="946016"/>
                  </a:cubicBezTo>
                  <a:cubicBezTo>
                    <a:pt x="665733" y="955125"/>
                    <a:pt x="692149" y="965393"/>
                    <a:pt x="717625" y="975936"/>
                  </a:cubicBezTo>
                  <a:cubicBezTo>
                    <a:pt x="794228" y="1007628"/>
                    <a:pt x="990085" y="1091850"/>
                    <a:pt x="1000428" y="1096303"/>
                  </a:cubicBezTo>
                  <a:cubicBezTo>
                    <a:pt x="1009442" y="1098333"/>
                    <a:pt x="1130855" y="1125643"/>
                    <a:pt x="1170644" y="1133795"/>
                  </a:cubicBezTo>
                  <a:cubicBezTo>
                    <a:pt x="1180983" y="1135911"/>
                    <a:pt x="1201909" y="1139807"/>
                    <a:pt x="1227941" y="1144659"/>
                  </a:cubicBezTo>
                  <a:cubicBezTo>
                    <a:pt x="1309431" y="1159839"/>
                    <a:pt x="1432588" y="1182771"/>
                    <a:pt x="1455070" y="1192365"/>
                  </a:cubicBezTo>
                  <a:cubicBezTo>
                    <a:pt x="1462873" y="1195689"/>
                    <a:pt x="1476383" y="1198589"/>
                    <a:pt x="1490692" y="1201658"/>
                  </a:cubicBezTo>
                  <a:cubicBezTo>
                    <a:pt x="1530027" y="1210100"/>
                    <a:pt x="1578971" y="1220596"/>
                    <a:pt x="1575401" y="1252723"/>
                  </a:cubicBezTo>
                  <a:close/>
                  <a:moveTo>
                    <a:pt x="1563298" y="1251390"/>
                  </a:moveTo>
                  <a:cubicBezTo>
                    <a:pt x="1565649" y="1230191"/>
                    <a:pt x="1520863" y="1220592"/>
                    <a:pt x="1488153" y="1213584"/>
                  </a:cubicBezTo>
                  <a:cubicBezTo>
                    <a:pt x="1472609" y="1210249"/>
                    <a:pt x="1459181" y="1207376"/>
                    <a:pt x="1450300" y="1203578"/>
                  </a:cubicBezTo>
                  <a:cubicBezTo>
                    <a:pt x="1429057" y="1194521"/>
                    <a:pt x="1301757" y="1170817"/>
                    <a:pt x="1225722" y="1156648"/>
                  </a:cubicBezTo>
                  <a:cubicBezTo>
                    <a:pt x="1199592" y="1151785"/>
                    <a:pt x="1178596" y="1147869"/>
                    <a:pt x="1168206" y="1145745"/>
                  </a:cubicBezTo>
                  <a:cubicBezTo>
                    <a:pt x="1130334" y="1137985"/>
                    <a:pt x="1018900" y="1112956"/>
                    <a:pt x="1000032" y="1108715"/>
                  </a:cubicBezTo>
                  <a:cubicBezTo>
                    <a:pt x="988388" y="1117863"/>
                    <a:pt x="930150" y="1165569"/>
                    <a:pt x="921254" y="1211441"/>
                  </a:cubicBezTo>
                  <a:cubicBezTo>
                    <a:pt x="907536" y="1282800"/>
                    <a:pt x="946796" y="1345658"/>
                    <a:pt x="967893" y="1379419"/>
                  </a:cubicBezTo>
                  <a:cubicBezTo>
                    <a:pt x="972393" y="1386615"/>
                    <a:pt x="975795" y="1392110"/>
                    <a:pt x="978127" y="1396601"/>
                  </a:cubicBezTo>
                  <a:cubicBezTo>
                    <a:pt x="1014600" y="1358835"/>
                    <a:pt x="1033495" y="1308334"/>
                    <a:pt x="1030340" y="1255556"/>
                  </a:cubicBezTo>
                  <a:lnTo>
                    <a:pt x="933066" y="1211303"/>
                  </a:lnTo>
                  <a:cubicBezTo>
                    <a:pt x="930009" y="1209912"/>
                    <a:pt x="928661" y="1206306"/>
                    <a:pt x="930052" y="1203249"/>
                  </a:cubicBezTo>
                  <a:cubicBezTo>
                    <a:pt x="931440" y="1200192"/>
                    <a:pt x="935042" y="1198836"/>
                    <a:pt x="938099" y="1200223"/>
                  </a:cubicBezTo>
                  <a:cubicBezTo>
                    <a:pt x="938103" y="1200227"/>
                    <a:pt x="938111" y="1200227"/>
                    <a:pt x="938114" y="1200231"/>
                  </a:cubicBezTo>
                  <a:lnTo>
                    <a:pt x="1038496" y="1245895"/>
                  </a:lnTo>
                  <a:cubicBezTo>
                    <a:pt x="1038982" y="1246178"/>
                    <a:pt x="1039425" y="1246522"/>
                    <a:pt x="1039817" y="1246926"/>
                  </a:cubicBezTo>
                  <a:cubicBezTo>
                    <a:pt x="1040056" y="1247083"/>
                    <a:pt x="1040279" y="1247259"/>
                    <a:pt x="1040491" y="1247451"/>
                  </a:cubicBezTo>
                  <a:cubicBezTo>
                    <a:pt x="1040558" y="1247526"/>
                    <a:pt x="1040664" y="1247557"/>
                    <a:pt x="1040726" y="1247636"/>
                  </a:cubicBezTo>
                  <a:lnTo>
                    <a:pt x="1090894" y="1310345"/>
                  </a:lnTo>
                  <a:cubicBezTo>
                    <a:pt x="1095377" y="1316141"/>
                    <a:pt x="1100155" y="1324521"/>
                    <a:pt x="1105689" y="1334221"/>
                  </a:cubicBezTo>
                  <a:cubicBezTo>
                    <a:pt x="1120528" y="1360242"/>
                    <a:pt x="1140838" y="1395872"/>
                    <a:pt x="1165290" y="1395872"/>
                  </a:cubicBezTo>
                  <a:cubicBezTo>
                    <a:pt x="1175602" y="1395872"/>
                    <a:pt x="1196124" y="1391106"/>
                    <a:pt x="1220776" y="1383957"/>
                  </a:cubicBezTo>
                  <a:lnTo>
                    <a:pt x="1188799" y="1308224"/>
                  </a:lnTo>
                  <a:cubicBezTo>
                    <a:pt x="1187489" y="1305136"/>
                    <a:pt x="1188932" y="1301569"/>
                    <a:pt x="1192020" y="1300260"/>
                  </a:cubicBezTo>
                  <a:cubicBezTo>
                    <a:pt x="1192024" y="1300260"/>
                    <a:pt x="1192028" y="1300256"/>
                    <a:pt x="1192032" y="1300256"/>
                  </a:cubicBezTo>
                  <a:cubicBezTo>
                    <a:pt x="1195128" y="1298959"/>
                    <a:pt x="1198687" y="1300409"/>
                    <a:pt x="1199996" y="1303498"/>
                  </a:cubicBezTo>
                  <a:lnTo>
                    <a:pt x="1232503" y="1380481"/>
                  </a:lnTo>
                  <a:cubicBezTo>
                    <a:pt x="1255004" y="1373650"/>
                    <a:pt x="1279927" y="1365266"/>
                    <a:pt x="1303380" y="1356879"/>
                  </a:cubicBezTo>
                  <a:lnTo>
                    <a:pt x="1272006" y="1274793"/>
                  </a:lnTo>
                  <a:cubicBezTo>
                    <a:pt x="1270810" y="1271649"/>
                    <a:pt x="1272390" y="1268134"/>
                    <a:pt x="1275533" y="1266934"/>
                  </a:cubicBezTo>
                  <a:cubicBezTo>
                    <a:pt x="1278672" y="1265762"/>
                    <a:pt x="1282169" y="1267334"/>
                    <a:pt x="1283372" y="1270462"/>
                  </a:cubicBezTo>
                  <a:lnTo>
                    <a:pt x="1314824" y="1352767"/>
                  </a:lnTo>
                  <a:cubicBezTo>
                    <a:pt x="1355652" y="1337847"/>
                    <a:pt x="1389562" y="1323737"/>
                    <a:pt x="1393764" y="1319308"/>
                  </a:cubicBezTo>
                  <a:cubicBezTo>
                    <a:pt x="1396824" y="1314672"/>
                    <a:pt x="1386709" y="1285970"/>
                    <a:pt x="1372325" y="1259343"/>
                  </a:cubicBezTo>
                  <a:cubicBezTo>
                    <a:pt x="1372246" y="1259205"/>
                    <a:pt x="1372290" y="1259041"/>
                    <a:pt x="1372227" y="1258900"/>
                  </a:cubicBezTo>
                  <a:lnTo>
                    <a:pt x="1343584" y="1217911"/>
                  </a:lnTo>
                  <a:cubicBezTo>
                    <a:pt x="1341660" y="1215160"/>
                    <a:pt x="1342330" y="1211370"/>
                    <a:pt x="1345082" y="1209446"/>
                  </a:cubicBezTo>
                  <a:cubicBezTo>
                    <a:pt x="1345085" y="1209446"/>
                    <a:pt x="1345085" y="1209442"/>
                    <a:pt x="1345089" y="1209442"/>
                  </a:cubicBezTo>
                  <a:cubicBezTo>
                    <a:pt x="1347841" y="1207517"/>
                    <a:pt x="1351631" y="1208188"/>
                    <a:pt x="1353555" y="1210939"/>
                  </a:cubicBezTo>
                  <a:cubicBezTo>
                    <a:pt x="1353555" y="1210939"/>
                    <a:pt x="1353555" y="1210939"/>
                    <a:pt x="1353555" y="1210939"/>
                  </a:cubicBezTo>
                  <a:lnTo>
                    <a:pt x="1381527" y="1250967"/>
                  </a:lnTo>
                  <a:cubicBezTo>
                    <a:pt x="1396534" y="1253679"/>
                    <a:pt x="1473483" y="1267550"/>
                    <a:pt x="1499436" y="1271124"/>
                  </a:cubicBezTo>
                  <a:lnTo>
                    <a:pt x="1505637" y="1272010"/>
                  </a:lnTo>
                  <a:cubicBezTo>
                    <a:pt x="1523665" y="1274620"/>
                    <a:pt x="1544101" y="1277595"/>
                    <a:pt x="1554848" y="1269302"/>
                  </a:cubicBezTo>
                  <a:cubicBezTo>
                    <a:pt x="1559610" y="1265617"/>
                    <a:pt x="1562381" y="1259754"/>
                    <a:pt x="1563294" y="1251390"/>
                  </a:cubicBezTo>
                  <a:close/>
                  <a:moveTo>
                    <a:pt x="1088977" y="400897"/>
                  </a:moveTo>
                  <a:cubicBezTo>
                    <a:pt x="1089957" y="401230"/>
                    <a:pt x="1187486" y="434047"/>
                    <a:pt x="1211127" y="473518"/>
                  </a:cubicBezTo>
                  <a:cubicBezTo>
                    <a:pt x="1235532" y="514279"/>
                    <a:pt x="1299417" y="734937"/>
                    <a:pt x="1300068" y="737159"/>
                  </a:cubicBezTo>
                  <a:cubicBezTo>
                    <a:pt x="1300821" y="739762"/>
                    <a:pt x="1303204" y="741553"/>
                    <a:pt x="1305912" y="741553"/>
                  </a:cubicBezTo>
                  <a:cubicBezTo>
                    <a:pt x="1306484" y="741554"/>
                    <a:pt x="1307052" y="741473"/>
                    <a:pt x="1307601" y="741314"/>
                  </a:cubicBezTo>
                  <a:cubicBezTo>
                    <a:pt x="1310827" y="740379"/>
                    <a:pt x="1312684" y="737008"/>
                    <a:pt x="1311755" y="733781"/>
                  </a:cubicBezTo>
                  <a:cubicBezTo>
                    <a:pt x="1309110" y="724641"/>
                    <a:pt x="1246777" y="509364"/>
                    <a:pt x="1221568" y="467267"/>
                  </a:cubicBezTo>
                  <a:cubicBezTo>
                    <a:pt x="1195618" y="423931"/>
                    <a:pt x="1097000" y="390742"/>
                    <a:pt x="1092822" y="389355"/>
                  </a:cubicBezTo>
                  <a:cubicBezTo>
                    <a:pt x="1089655" y="388284"/>
                    <a:pt x="1086218" y="389984"/>
                    <a:pt x="1085148" y="393152"/>
                  </a:cubicBezTo>
                  <a:cubicBezTo>
                    <a:pt x="1085140" y="393171"/>
                    <a:pt x="1085136" y="393189"/>
                    <a:pt x="1085128" y="393207"/>
                  </a:cubicBezTo>
                  <a:cubicBezTo>
                    <a:pt x="1084066" y="396390"/>
                    <a:pt x="1085783" y="399831"/>
                    <a:pt x="1088965" y="400894"/>
                  </a:cubicBezTo>
                  <a:cubicBezTo>
                    <a:pt x="1088969" y="400895"/>
                    <a:pt x="1088973" y="400896"/>
                    <a:pt x="1088977" y="4008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of recommendation system(s): Spotify</a:t>
            </a:r>
            <a:endParaRPr/>
          </a:p>
        </p:txBody>
      </p:sp>
      <p:pic>
        <p:nvPicPr>
          <p:cNvPr id="441" name="Google Shape;441;p31"/>
          <p:cNvPicPr preferRelativeResize="0"/>
          <p:nvPr/>
        </p:nvPicPr>
        <p:blipFill>
          <a:blip r:embed="rId3">
            <a:alphaModFix/>
          </a:blip>
          <a:stretch>
            <a:fillRect/>
          </a:stretch>
        </p:blipFill>
        <p:spPr>
          <a:xfrm>
            <a:off x="648700" y="1017725"/>
            <a:ext cx="7846600" cy="4125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3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Entertainment / Netflix </a:t>
            </a:r>
            <a:endParaRPr/>
          </a:p>
        </p:txBody>
      </p:sp>
      <p:pic>
        <p:nvPicPr>
          <p:cNvPr id="447" name="Google Shape;447;p32"/>
          <p:cNvPicPr preferRelativeResize="0"/>
          <p:nvPr/>
        </p:nvPicPr>
        <p:blipFill>
          <a:blip r:embed="rId3">
            <a:alphaModFix/>
          </a:blip>
          <a:stretch>
            <a:fillRect/>
          </a:stretch>
        </p:blipFill>
        <p:spPr>
          <a:xfrm>
            <a:off x="152400" y="1170125"/>
            <a:ext cx="8839204" cy="356503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3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E-commerce / Amazon</a:t>
            </a:r>
            <a:endParaRPr/>
          </a:p>
        </p:txBody>
      </p:sp>
      <p:pic>
        <p:nvPicPr>
          <p:cNvPr id="453" name="Google Shape;453;p33"/>
          <p:cNvPicPr preferRelativeResize="0"/>
          <p:nvPr/>
        </p:nvPicPr>
        <p:blipFill>
          <a:blip r:embed="rId3">
            <a:alphaModFix/>
          </a:blip>
          <a:stretch>
            <a:fillRect/>
          </a:stretch>
        </p:blipFill>
        <p:spPr>
          <a:xfrm>
            <a:off x="234800" y="1338838"/>
            <a:ext cx="8839204" cy="298668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pic>
        <p:nvPicPr>
          <p:cNvPr id="458" name="Google Shape;458;p34"/>
          <p:cNvPicPr preferRelativeResize="0"/>
          <p:nvPr>
            <p:ph idx="2" type="pic"/>
          </p:nvPr>
        </p:nvPicPr>
        <p:blipFill rotWithShape="1">
          <a:blip r:embed="rId3">
            <a:alphaModFix/>
          </a:blip>
          <a:srcRect b="7698" l="0" r="0" t="7698"/>
          <a:stretch/>
        </p:blipFill>
        <p:spPr>
          <a:xfrm>
            <a:off x="-25" y="-13725"/>
            <a:ext cx="9143995" cy="5157302"/>
          </a:xfrm>
          <a:prstGeom prst="rect">
            <a:avLst/>
          </a:prstGeom>
        </p:spPr>
      </p:pic>
      <p:sp>
        <p:nvSpPr>
          <p:cNvPr id="459" name="Google Shape;459;p34"/>
          <p:cNvSpPr txBox="1"/>
          <p:nvPr>
            <p:ph type="title"/>
          </p:nvPr>
        </p:nvSpPr>
        <p:spPr>
          <a:xfrm>
            <a:off x="516800" y="3715800"/>
            <a:ext cx="8500500" cy="87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100">
                <a:solidFill>
                  <a:srgbClr val="000000"/>
                </a:solidFill>
              </a:rPr>
              <a:t>On average, an intelligent recommender system delivers a </a:t>
            </a:r>
            <a:r>
              <a:rPr lang="en" sz="2100" u="sng">
                <a:hlinkClick r:id="rId4"/>
              </a:rPr>
              <a:t>22.66% lift in conversions rates</a:t>
            </a:r>
            <a:r>
              <a:rPr lang="en" sz="2100">
                <a:solidFill>
                  <a:srgbClr val="000000"/>
                </a:solidFill>
              </a:rPr>
              <a:t> for web products ~Nvidia</a:t>
            </a:r>
            <a:endParaRPr sz="2100"/>
          </a:p>
        </p:txBody>
      </p:sp>
      <p:sp>
        <p:nvSpPr>
          <p:cNvPr id="460" name="Google Shape;460;p34"/>
          <p:cNvSpPr/>
          <p:nvPr/>
        </p:nvSpPr>
        <p:spPr>
          <a:xfrm rot="413639">
            <a:off x="6660988" y="4412558"/>
            <a:ext cx="2502879" cy="1995266"/>
          </a:xfrm>
          <a:custGeom>
            <a:rect b="b" l="l" r="r" t="t"/>
            <a:pathLst>
              <a:path extrusionOk="0" h="1995809" w="2503560">
                <a:moveTo>
                  <a:pt x="2359679" y="330860"/>
                </a:moveTo>
                <a:cubicBezTo>
                  <a:pt x="2359679" y="330860"/>
                  <a:pt x="2191519" y="19683"/>
                  <a:pt x="1831164" y="1554"/>
                </a:cubicBezTo>
                <a:cubicBezTo>
                  <a:pt x="1470810" y="-16575"/>
                  <a:pt x="1342588" y="352392"/>
                  <a:pt x="1080032" y="494714"/>
                </a:cubicBezTo>
                <a:cubicBezTo>
                  <a:pt x="942572" y="569313"/>
                  <a:pt x="664597" y="444426"/>
                  <a:pt x="517968" y="487143"/>
                </a:cubicBezTo>
                <a:cubicBezTo>
                  <a:pt x="49188" y="623908"/>
                  <a:pt x="-118139" y="1249875"/>
                  <a:pt x="83571" y="1580431"/>
                </a:cubicBezTo>
                <a:cubicBezTo>
                  <a:pt x="258122" y="1867020"/>
                  <a:pt x="559227" y="1998506"/>
                  <a:pt x="1014324" y="1996700"/>
                </a:cubicBezTo>
                <a:cubicBezTo>
                  <a:pt x="1469421" y="1994894"/>
                  <a:pt x="1789072" y="2010592"/>
                  <a:pt x="2191380" y="1681772"/>
                </a:cubicBezTo>
                <a:cubicBezTo>
                  <a:pt x="2593688" y="1352952"/>
                  <a:pt x="2556665" y="741989"/>
                  <a:pt x="2359679" y="330860"/>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 name="Google Shape;461;p34"/>
          <p:cNvSpPr/>
          <p:nvPr/>
        </p:nvSpPr>
        <p:spPr>
          <a:xfrm rot="3139584">
            <a:off x="1026676" y="-2477527"/>
            <a:ext cx="2981903" cy="3178990"/>
          </a:xfrm>
          <a:custGeom>
            <a:rect b="b" l="l" r="r" t="t"/>
            <a:pathLst>
              <a:path extrusionOk="0" h="3185047" w="2987585">
                <a:moveTo>
                  <a:pt x="1104335" y="26456"/>
                </a:moveTo>
                <a:cubicBezTo>
                  <a:pt x="868174" y="65284"/>
                  <a:pt x="642640" y="150858"/>
                  <a:pt x="450794" y="298736"/>
                </a:cubicBezTo>
                <a:cubicBezTo>
                  <a:pt x="171706" y="514060"/>
                  <a:pt x="16951" y="835447"/>
                  <a:pt x="767" y="1185174"/>
                </a:cubicBezTo>
                <a:cubicBezTo>
                  <a:pt x="-9860" y="1416057"/>
                  <a:pt x="45221" y="1641174"/>
                  <a:pt x="111902" y="1860387"/>
                </a:cubicBezTo>
                <a:cubicBezTo>
                  <a:pt x="197475" y="2142114"/>
                  <a:pt x="252765" y="2463640"/>
                  <a:pt x="431414" y="2704734"/>
                </a:cubicBezTo>
                <a:cubicBezTo>
                  <a:pt x="709946" y="3079813"/>
                  <a:pt x="1248185" y="3238041"/>
                  <a:pt x="1698351" y="3170944"/>
                </a:cubicBezTo>
                <a:cubicBezTo>
                  <a:pt x="1989176" y="3127532"/>
                  <a:pt x="2296464" y="2962566"/>
                  <a:pt x="2385997" y="2663891"/>
                </a:cubicBezTo>
                <a:cubicBezTo>
                  <a:pt x="2419129" y="2553382"/>
                  <a:pt x="2435243" y="2434676"/>
                  <a:pt x="2491853" y="2332501"/>
                </a:cubicBezTo>
                <a:cubicBezTo>
                  <a:pt x="2559714" y="2210114"/>
                  <a:pt x="2682726" y="2138641"/>
                  <a:pt x="2776149" y="2038967"/>
                </a:cubicBezTo>
                <a:cubicBezTo>
                  <a:pt x="2891590" y="1915885"/>
                  <a:pt x="2938059" y="1762519"/>
                  <a:pt x="2966815" y="1600332"/>
                </a:cubicBezTo>
                <a:cubicBezTo>
                  <a:pt x="3029744" y="1245257"/>
                  <a:pt x="2943823" y="869135"/>
                  <a:pt x="2736349" y="574559"/>
                </a:cubicBezTo>
                <a:cubicBezTo>
                  <a:pt x="2519845" y="267271"/>
                  <a:pt x="2198666" y="102236"/>
                  <a:pt x="1834005" y="37500"/>
                </a:cubicBezTo>
                <a:cubicBezTo>
                  <a:pt x="1793996" y="30554"/>
                  <a:pt x="1753779" y="24372"/>
                  <a:pt x="1713423" y="19302"/>
                </a:cubicBezTo>
                <a:cubicBezTo>
                  <a:pt x="1513242" y="-5912"/>
                  <a:pt x="1304864" y="-6745"/>
                  <a:pt x="1104335" y="26456"/>
                </a:cubicBez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62" name="Google Shape;462;p34"/>
          <p:cNvGrpSpPr/>
          <p:nvPr/>
        </p:nvGrpSpPr>
        <p:grpSpPr>
          <a:xfrm>
            <a:off x="-129830" y="3316759"/>
            <a:ext cx="646623" cy="854224"/>
            <a:chOff x="-129830" y="3390059"/>
            <a:chExt cx="646623" cy="854224"/>
          </a:xfrm>
        </p:grpSpPr>
        <p:sp>
          <p:nvSpPr>
            <p:cNvPr id="463" name="Google Shape;463;p34"/>
            <p:cNvSpPr/>
            <p:nvPr/>
          </p:nvSpPr>
          <p:spPr>
            <a:xfrm>
              <a:off x="-129830" y="3390059"/>
              <a:ext cx="646623" cy="407481"/>
            </a:xfrm>
            <a:custGeom>
              <a:rect b="b" l="l" r="r" t="t"/>
              <a:pathLst>
                <a:path extrusionOk="0" h="407481" w="646623">
                  <a:moveTo>
                    <a:pt x="58927" y="25217"/>
                  </a:moveTo>
                  <a:lnTo>
                    <a:pt x="11213" y="25217"/>
                  </a:lnTo>
                  <a:cubicBezTo>
                    <a:pt x="4702" y="24452"/>
                    <a:pt x="44" y="18551"/>
                    <a:pt x="817" y="12040"/>
                  </a:cubicBezTo>
                  <a:cubicBezTo>
                    <a:pt x="1459" y="6586"/>
                    <a:pt x="5758" y="2286"/>
                    <a:pt x="11213" y="1644"/>
                  </a:cubicBezTo>
                  <a:lnTo>
                    <a:pt x="58927" y="1644"/>
                  </a:lnTo>
                  <a:cubicBezTo>
                    <a:pt x="65438" y="855"/>
                    <a:pt x="71348" y="5497"/>
                    <a:pt x="72136" y="12008"/>
                  </a:cubicBezTo>
                  <a:cubicBezTo>
                    <a:pt x="72924" y="18519"/>
                    <a:pt x="68283" y="24428"/>
                    <a:pt x="61772" y="25217"/>
                  </a:cubicBezTo>
                  <a:close/>
                  <a:moveTo>
                    <a:pt x="70794" y="67891"/>
                  </a:moveTo>
                  <a:cubicBezTo>
                    <a:pt x="70844" y="61470"/>
                    <a:pt x="65674" y="56235"/>
                    <a:pt x="59252" y="56186"/>
                  </a:cubicBezTo>
                  <a:cubicBezTo>
                    <a:pt x="59196" y="56186"/>
                    <a:pt x="59146" y="56186"/>
                    <a:pt x="59090" y="56186"/>
                  </a:cubicBezTo>
                  <a:lnTo>
                    <a:pt x="11213" y="56186"/>
                  </a:lnTo>
                  <a:cubicBezTo>
                    <a:pt x="4702" y="56950"/>
                    <a:pt x="44" y="62851"/>
                    <a:pt x="817" y="69362"/>
                  </a:cubicBezTo>
                  <a:cubicBezTo>
                    <a:pt x="1459" y="74817"/>
                    <a:pt x="5758" y="79117"/>
                    <a:pt x="11213" y="79759"/>
                  </a:cubicBezTo>
                  <a:lnTo>
                    <a:pt x="58927" y="79759"/>
                  </a:lnTo>
                  <a:cubicBezTo>
                    <a:pt x="65478" y="79759"/>
                    <a:pt x="70794" y="74443"/>
                    <a:pt x="70794" y="67891"/>
                  </a:cubicBezTo>
                  <a:close/>
                  <a:moveTo>
                    <a:pt x="70794" y="122596"/>
                  </a:moveTo>
                  <a:cubicBezTo>
                    <a:pt x="70794" y="116044"/>
                    <a:pt x="65478" y="110728"/>
                    <a:pt x="58927" y="110728"/>
                  </a:cubicBezTo>
                  <a:lnTo>
                    <a:pt x="11213" y="110728"/>
                  </a:lnTo>
                  <a:cubicBezTo>
                    <a:pt x="4702" y="111492"/>
                    <a:pt x="44" y="117394"/>
                    <a:pt x="817" y="123905"/>
                  </a:cubicBezTo>
                  <a:cubicBezTo>
                    <a:pt x="1459" y="129359"/>
                    <a:pt x="5758" y="133659"/>
                    <a:pt x="11213" y="134301"/>
                  </a:cubicBezTo>
                  <a:lnTo>
                    <a:pt x="58927" y="134301"/>
                  </a:lnTo>
                  <a:cubicBezTo>
                    <a:pt x="65373" y="134350"/>
                    <a:pt x="70664" y="129204"/>
                    <a:pt x="70794" y="122759"/>
                  </a:cubicBezTo>
                  <a:lnTo>
                    <a:pt x="70794" y="122759"/>
                  </a:lnTo>
                  <a:close/>
                  <a:moveTo>
                    <a:pt x="70794" y="177138"/>
                  </a:moveTo>
                  <a:cubicBezTo>
                    <a:pt x="70794" y="170587"/>
                    <a:pt x="65478" y="165271"/>
                    <a:pt x="58927" y="165271"/>
                  </a:cubicBezTo>
                  <a:lnTo>
                    <a:pt x="11213" y="165271"/>
                  </a:lnTo>
                  <a:cubicBezTo>
                    <a:pt x="4726" y="165807"/>
                    <a:pt x="-94" y="171505"/>
                    <a:pt x="442" y="177992"/>
                  </a:cubicBezTo>
                  <a:cubicBezTo>
                    <a:pt x="922" y="183730"/>
                    <a:pt x="5474" y="188282"/>
                    <a:pt x="11213" y="188762"/>
                  </a:cubicBezTo>
                  <a:lnTo>
                    <a:pt x="58927" y="188762"/>
                  </a:lnTo>
                  <a:cubicBezTo>
                    <a:pt x="65348" y="188900"/>
                    <a:pt x="70656" y="183804"/>
                    <a:pt x="70794" y="177382"/>
                  </a:cubicBezTo>
                  <a:cubicBezTo>
                    <a:pt x="70794" y="177358"/>
                    <a:pt x="70794" y="177325"/>
                    <a:pt x="70794" y="177301"/>
                  </a:cubicBezTo>
                  <a:lnTo>
                    <a:pt x="70794" y="177301"/>
                  </a:lnTo>
                  <a:close/>
                  <a:moveTo>
                    <a:pt x="70794" y="231599"/>
                  </a:moveTo>
                  <a:cubicBezTo>
                    <a:pt x="70794" y="225088"/>
                    <a:pt x="65519" y="219813"/>
                    <a:pt x="59008" y="219813"/>
                  </a:cubicBezTo>
                  <a:cubicBezTo>
                    <a:pt x="58984" y="219813"/>
                    <a:pt x="58951" y="219813"/>
                    <a:pt x="58927" y="219813"/>
                  </a:cubicBezTo>
                  <a:lnTo>
                    <a:pt x="11213" y="219813"/>
                  </a:lnTo>
                  <a:cubicBezTo>
                    <a:pt x="4726" y="220349"/>
                    <a:pt x="-94" y="226047"/>
                    <a:pt x="442" y="232534"/>
                  </a:cubicBezTo>
                  <a:cubicBezTo>
                    <a:pt x="922" y="238273"/>
                    <a:pt x="5474" y="242825"/>
                    <a:pt x="11213" y="243304"/>
                  </a:cubicBezTo>
                  <a:lnTo>
                    <a:pt x="58927" y="243304"/>
                  </a:lnTo>
                  <a:cubicBezTo>
                    <a:pt x="65365" y="243394"/>
                    <a:pt x="70664" y="238273"/>
                    <a:pt x="70794" y="231843"/>
                  </a:cubicBezTo>
                  <a:lnTo>
                    <a:pt x="70794" y="231843"/>
                  </a:lnTo>
                  <a:close/>
                  <a:moveTo>
                    <a:pt x="70794" y="286141"/>
                  </a:moveTo>
                  <a:cubicBezTo>
                    <a:pt x="70794" y="279590"/>
                    <a:pt x="65478" y="274274"/>
                    <a:pt x="58927" y="274274"/>
                  </a:cubicBezTo>
                  <a:lnTo>
                    <a:pt x="11213" y="274274"/>
                  </a:lnTo>
                  <a:cubicBezTo>
                    <a:pt x="4702" y="275038"/>
                    <a:pt x="44" y="280939"/>
                    <a:pt x="817" y="287450"/>
                  </a:cubicBezTo>
                  <a:cubicBezTo>
                    <a:pt x="1459" y="292904"/>
                    <a:pt x="5758" y="297204"/>
                    <a:pt x="11213" y="297846"/>
                  </a:cubicBezTo>
                  <a:lnTo>
                    <a:pt x="58927" y="297846"/>
                  </a:lnTo>
                  <a:cubicBezTo>
                    <a:pt x="65389" y="297936"/>
                    <a:pt x="70705" y="292766"/>
                    <a:pt x="70794" y="286304"/>
                  </a:cubicBezTo>
                  <a:cubicBezTo>
                    <a:pt x="70794" y="286304"/>
                    <a:pt x="70794" y="286304"/>
                    <a:pt x="70794" y="286304"/>
                  </a:cubicBezTo>
                  <a:lnTo>
                    <a:pt x="70794" y="286304"/>
                  </a:lnTo>
                  <a:close/>
                  <a:moveTo>
                    <a:pt x="70794" y="340683"/>
                  </a:moveTo>
                  <a:cubicBezTo>
                    <a:pt x="70794" y="334132"/>
                    <a:pt x="65478" y="328816"/>
                    <a:pt x="58927" y="328816"/>
                  </a:cubicBezTo>
                  <a:lnTo>
                    <a:pt x="11213" y="328816"/>
                  </a:lnTo>
                  <a:cubicBezTo>
                    <a:pt x="4702" y="329580"/>
                    <a:pt x="44" y="335481"/>
                    <a:pt x="817" y="341992"/>
                  </a:cubicBezTo>
                  <a:cubicBezTo>
                    <a:pt x="1459" y="347446"/>
                    <a:pt x="5758" y="351747"/>
                    <a:pt x="11213" y="352389"/>
                  </a:cubicBezTo>
                  <a:lnTo>
                    <a:pt x="58927" y="352389"/>
                  </a:lnTo>
                  <a:cubicBezTo>
                    <a:pt x="65389" y="352478"/>
                    <a:pt x="70705" y="347308"/>
                    <a:pt x="70794" y="340846"/>
                  </a:cubicBezTo>
                  <a:cubicBezTo>
                    <a:pt x="70794" y="340846"/>
                    <a:pt x="70794" y="340846"/>
                    <a:pt x="70794" y="340846"/>
                  </a:cubicBezTo>
                  <a:lnTo>
                    <a:pt x="70794" y="340846"/>
                  </a:lnTo>
                  <a:close/>
                  <a:moveTo>
                    <a:pt x="70794" y="395226"/>
                  </a:moveTo>
                  <a:cubicBezTo>
                    <a:pt x="70794" y="388674"/>
                    <a:pt x="65478" y="383358"/>
                    <a:pt x="58927" y="383358"/>
                  </a:cubicBezTo>
                  <a:lnTo>
                    <a:pt x="11213" y="383358"/>
                  </a:lnTo>
                  <a:cubicBezTo>
                    <a:pt x="4718" y="383448"/>
                    <a:pt x="-492" y="388731"/>
                    <a:pt x="-492" y="395226"/>
                  </a:cubicBezTo>
                  <a:cubicBezTo>
                    <a:pt x="-492" y="401688"/>
                    <a:pt x="4750" y="406931"/>
                    <a:pt x="11213" y="406931"/>
                  </a:cubicBezTo>
                  <a:lnTo>
                    <a:pt x="58927" y="406931"/>
                  </a:lnTo>
                  <a:cubicBezTo>
                    <a:pt x="65373" y="406980"/>
                    <a:pt x="70664" y="401834"/>
                    <a:pt x="70794" y="395388"/>
                  </a:cubicBezTo>
                  <a:lnTo>
                    <a:pt x="70794" y="395388"/>
                  </a:lnTo>
                  <a:close/>
                  <a:moveTo>
                    <a:pt x="249621" y="13674"/>
                  </a:moveTo>
                  <a:cubicBezTo>
                    <a:pt x="249581" y="7228"/>
                    <a:pt x="244362" y="2010"/>
                    <a:pt x="237917" y="1969"/>
                  </a:cubicBezTo>
                  <a:lnTo>
                    <a:pt x="112250" y="1969"/>
                  </a:lnTo>
                  <a:cubicBezTo>
                    <a:pt x="105755" y="1254"/>
                    <a:pt x="99887" y="5887"/>
                    <a:pt x="99082" y="12374"/>
                  </a:cubicBezTo>
                  <a:cubicBezTo>
                    <a:pt x="98277" y="18836"/>
                    <a:pt x="102853" y="24721"/>
                    <a:pt x="109315" y="25534"/>
                  </a:cubicBezTo>
                  <a:cubicBezTo>
                    <a:pt x="109348" y="25534"/>
                    <a:pt x="109373" y="25542"/>
                    <a:pt x="109405" y="25542"/>
                  </a:cubicBezTo>
                  <a:lnTo>
                    <a:pt x="237429" y="25542"/>
                  </a:lnTo>
                  <a:cubicBezTo>
                    <a:pt x="243980" y="25542"/>
                    <a:pt x="249296" y="20226"/>
                    <a:pt x="249296" y="13674"/>
                  </a:cubicBezTo>
                  <a:close/>
                  <a:moveTo>
                    <a:pt x="249621" y="68216"/>
                  </a:moveTo>
                  <a:cubicBezTo>
                    <a:pt x="249581" y="61770"/>
                    <a:pt x="244362" y="56552"/>
                    <a:pt x="237917" y="56511"/>
                  </a:cubicBezTo>
                  <a:lnTo>
                    <a:pt x="112250" y="56511"/>
                  </a:lnTo>
                  <a:cubicBezTo>
                    <a:pt x="105755" y="55796"/>
                    <a:pt x="99887" y="60429"/>
                    <a:pt x="99082" y="66916"/>
                  </a:cubicBezTo>
                  <a:cubicBezTo>
                    <a:pt x="98277" y="73378"/>
                    <a:pt x="102853" y="79263"/>
                    <a:pt x="109315" y="80076"/>
                  </a:cubicBezTo>
                  <a:cubicBezTo>
                    <a:pt x="109348" y="80076"/>
                    <a:pt x="109373" y="80084"/>
                    <a:pt x="109405" y="80084"/>
                  </a:cubicBezTo>
                  <a:lnTo>
                    <a:pt x="237429" y="80084"/>
                  </a:lnTo>
                  <a:cubicBezTo>
                    <a:pt x="243980" y="80084"/>
                    <a:pt x="249296" y="74768"/>
                    <a:pt x="249296" y="68216"/>
                  </a:cubicBezTo>
                  <a:lnTo>
                    <a:pt x="249296" y="68216"/>
                  </a:lnTo>
                  <a:close/>
                  <a:moveTo>
                    <a:pt x="249621" y="122921"/>
                  </a:moveTo>
                  <a:cubicBezTo>
                    <a:pt x="249621" y="116370"/>
                    <a:pt x="244305" y="111053"/>
                    <a:pt x="237754" y="111053"/>
                  </a:cubicBezTo>
                  <a:lnTo>
                    <a:pt x="112575" y="111053"/>
                  </a:lnTo>
                  <a:cubicBezTo>
                    <a:pt x="106064" y="110265"/>
                    <a:pt x="100155" y="114906"/>
                    <a:pt x="99366" y="121417"/>
                  </a:cubicBezTo>
                  <a:cubicBezTo>
                    <a:pt x="98578" y="127928"/>
                    <a:pt x="103219" y="133838"/>
                    <a:pt x="109730" y="134626"/>
                  </a:cubicBezTo>
                  <a:cubicBezTo>
                    <a:pt x="110673" y="134707"/>
                    <a:pt x="111632" y="134707"/>
                    <a:pt x="112575" y="134626"/>
                  </a:cubicBezTo>
                  <a:lnTo>
                    <a:pt x="237754" y="134626"/>
                  </a:lnTo>
                  <a:cubicBezTo>
                    <a:pt x="244200" y="134675"/>
                    <a:pt x="249491" y="129530"/>
                    <a:pt x="249621" y="123084"/>
                  </a:cubicBezTo>
                  <a:lnTo>
                    <a:pt x="249621" y="123084"/>
                  </a:lnTo>
                  <a:close/>
                  <a:moveTo>
                    <a:pt x="249621" y="177463"/>
                  </a:moveTo>
                  <a:cubicBezTo>
                    <a:pt x="249621" y="170912"/>
                    <a:pt x="244305" y="165596"/>
                    <a:pt x="237754" y="165596"/>
                  </a:cubicBezTo>
                  <a:lnTo>
                    <a:pt x="112575" y="165596"/>
                  </a:lnTo>
                  <a:cubicBezTo>
                    <a:pt x="105999" y="164791"/>
                    <a:pt x="100009" y="169465"/>
                    <a:pt x="99204" y="176041"/>
                  </a:cubicBezTo>
                  <a:cubicBezTo>
                    <a:pt x="98399" y="182617"/>
                    <a:pt x="103073" y="188608"/>
                    <a:pt x="109649" y="189412"/>
                  </a:cubicBezTo>
                  <a:lnTo>
                    <a:pt x="237673" y="189412"/>
                  </a:lnTo>
                  <a:cubicBezTo>
                    <a:pt x="244119" y="189461"/>
                    <a:pt x="249410" y="184316"/>
                    <a:pt x="249541" y="177870"/>
                  </a:cubicBezTo>
                  <a:lnTo>
                    <a:pt x="249541" y="177870"/>
                  </a:lnTo>
                  <a:close/>
                  <a:moveTo>
                    <a:pt x="249621" y="232006"/>
                  </a:moveTo>
                  <a:cubicBezTo>
                    <a:pt x="249621" y="225454"/>
                    <a:pt x="244305" y="220138"/>
                    <a:pt x="237754" y="220138"/>
                  </a:cubicBezTo>
                  <a:lnTo>
                    <a:pt x="112575" y="220138"/>
                  </a:lnTo>
                  <a:cubicBezTo>
                    <a:pt x="106024" y="219862"/>
                    <a:pt x="100496" y="224942"/>
                    <a:pt x="100212" y="231493"/>
                  </a:cubicBezTo>
                  <a:cubicBezTo>
                    <a:pt x="99968" y="237330"/>
                    <a:pt x="103999" y="242475"/>
                    <a:pt x="109730" y="243629"/>
                  </a:cubicBezTo>
                  <a:cubicBezTo>
                    <a:pt x="110673" y="243800"/>
                    <a:pt x="111632" y="243800"/>
                    <a:pt x="112575" y="243629"/>
                  </a:cubicBezTo>
                  <a:lnTo>
                    <a:pt x="237754" y="243629"/>
                  </a:lnTo>
                  <a:cubicBezTo>
                    <a:pt x="244175" y="243767"/>
                    <a:pt x="249483" y="238671"/>
                    <a:pt x="249621" y="232249"/>
                  </a:cubicBezTo>
                  <a:cubicBezTo>
                    <a:pt x="249621" y="232225"/>
                    <a:pt x="249621" y="232193"/>
                    <a:pt x="249621" y="232168"/>
                  </a:cubicBezTo>
                  <a:lnTo>
                    <a:pt x="249621" y="232168"/>
                  </a:lnTo>
                  <a:close/>
                  <a:moveTo>
                    <a:pt x="399674" y="286467"/>
                  </a:moveTo>
                  <a:cubicBezTo>
                    <a:pt x="399625" y="279947"/>
                    <a:pt x="394325" y="274680"/>
                    <a:pt x="387806" y="274680"/>
                  </a:cubicBezTo>
                  <a:lnTo>
                    <a:pt x="262140" y="274680"/>
                  </a:lnTo>
                  <a:cubicBezTo>
                    <a:pt x="255653" y="275615"/>
                    <a:pt x="251150" y="281638"/>
                    <a:pt x="252093" y="288125"/>
                  </a:cubicBezTo>
                  <a:cubicBezTo>
                    <a:pt x="252841" y="293327"/>
                    <a:pt x="256929" y="297415"/>
                    <a:pt x="262140" y="298172"/>
                  </a:cubicBezTo>
                  <a:lnTo>
                    <a:pt x="387481" y="298172"/>
                  </a:lnTo>
                  <a:cubicBezTo>
                    <a:pt x="393911" y="298261"/>
                    <a:pt x="399219" y="293140"/>
                    <a:pt x="399349" y="286710"/>
                  </a:cubicBezTo>
                  <a:lnTo>
                    <a:pt x="399349" y="286710"/>
                  </a:lnTo>
                  <a:close/>
                  <a:moveTo>
                    <a:pt x="399674" y="341009"/>
                  </a:moveTo>
                  <a:cubicBezTo>
                    <a:pt x="399633" y="334473"/>
                    <a:pt x="394341" y="329182"/>
                    <a:pt x="387806" y="329141"/>
                  </a:cubicBezTo>
                  <a:lnTo>
                    <a:pt x="262140" y="329141"/>
                  </a:lnTo>
                  <a:cubicBezTo>
                    <a:pt x="255628" y="329905"/>
                    <a:pt x="250971" y="335807"/>
                    <a:pt x="251743" y="342317"/>
                  </a:cubicBezTo>
                  <a:cubicBezTo>
                    <a:pt x="252385" y="347772"/>
                    <a:pt x="256685" y="352072"/>
                    <a:pt x="262140" y="352714"/>
                  </a:cubicBezTo>
                  <a:lnTo>
                    <a:pt x="387481" y="352714"/>
                  </a:lnTo>
                  <a:cubicBezTo>
                    <a:pt x="393927" y="352763"/>
                    <a:pt x="399219" y="347617"/>
                    <a:pt x="399349" y="341171"/>
                  </a:cubicBezTo>
                  <a:lnTo>
                    <a:pt x="399349" y="341171"/>
                  </a:lnTo>
                  <a:close/>
                  <a:moveTo>
                    <a:pt x="399674" y="395551"/>
                  </a:moveTo>
                  <a:cubicBezTo>
                    <a:pt x="399633" y="389016"/>
                    <a:pt x="394341" y="383724"/>
                    <a:pt x="387806" y="383683"/>
                  </a:cubicBezTo>
                  <a:lnTo>
                    <a:pt x="262140" y="383683"/>
                  </a:lnTo>
                  <a:cubicBezTo>
                    <a:pt x="255645" y="383773"/>
                    <a:pt x="250435" y="389056"/>
                    <a:pt x="250435" y="395551"/>
                  </a:cubicBezTo>
                  <a:cubicBezTo>
                    <a:pt x="250435" y="402013"/>
                    <a:pt x="255678" y="407256"/>
                    <a:pt x="262140" y="407256"/>
                  </a:cubicBezTo>
                  <a:lnTo>
                    <a:pt x="387481" y="407256"/>
                  </a:lnTo>
                  <a:cubicBezTo>
                    <a:pt x="393927" y="407305"/>
                    <a:pt x="399219" y="402159"/>
                    <a:pt x="399349" y="395714"/>
                  </a:cubicBezTo>
                  <a:lnTo>
                    <a:pt x="399349" y="395714"/>
                  </a:lnTo>
                  <a:close/>
                  <a:moveTo>
                    <a:pt x="304814" y="13511"/>
                  </a:moveTo>
                  <a:cubicBezTo>
                    <a:pt x="305026" y="6334"/>
                    <a:pt x="299384" y="335"/>
                    <a:pt x="292199" y="124"/>
                  </a:cubicBezTo>
                  <a:cubicBezTo>
                    <a:pt x="285021" y="-88"/>
                    <a:pt x="279031" y="5554"/>
                    <a:pt x="278811" y="12739"/>
                  </a:cubicBezTo>
                  <a:cubicBezTo>
                    <a:pt x="278795" y="13536"/>
                    <a:pt x="278844" y="14341"/>
                    <a:pt x="278966" y="15137"/>
                  </a:cubicBezTo>
                  <a:cubicBezTo>
                    <a:pt x="279413" y="22274"/>
                    <a:pt x="285566" y="27696"/>
                    <a:pt x="292703" y="27249"/>
                  </a:cubicBezTo>
                  <a:cubicBezTo>
                    <a:pt x="299840" y="26802"/>
                    <a:pt x="305261" y="20648"/>
                    <a:pt x="304814" y="13511"/>
                  </a:cubicBezTo>
                  <a:close/>
                  <a:moveTo>
                    <a:pt x="345457" y="13511"/>
                  </a:moveTo>
                  <a:cubicBezTo>
                    <a:pt x="345457" y="5928"/>
                    <a:pt x="339303" y="-226"/>
                    <a:pt x="331720" y="-226"/>
                  </a:cubicBezTo>
                  <a:cubicBezTo>
                    <a:pt x="324136" y="-226"/>
                    <a:pt x="317982" y="5928"/>
                    <a:pt x="317982" y="13511"/>
                  </a:cubicBezTo>
                  <a:cubicBezTo>
                    <a:pt x="317982" y="21095"/>
                    <a:pt x="324136" y="27249"/>
                    <a:pt x="331720" y="27249"/>
                  </a:cubicBezTo>
                  <a:lnTo>
                    <a:pt x="331720" y="27249"/>
                  </a:lnTo>
                  <a:cubicBezTo>
                    <a:pt x="339181" y="27297"/>
                    <a:pt x="345286" y="21299"/>
                    <a:pt x="345375" y="13837"/>
                  </a:cubicBezTo>
                  <a:lnTo>
                    <a:pt x="345375" y="13837"/>
                  </a:lnTo>
                  <a:close/>
                  <a:moveTo>
                    <a:pt x="386099" y="13511"/>
                  </a:moveTo>
                  <a:cubicBezTo>
                    <a:pt x="386099" y="5928"/>
                    <a:pt x="379946" y="-226"/>
                    <a:pt x="372362" y="-226"/>
                  </a:cubicBezTo>
                  <a:cubicBezTo>
                    <a:pt x="364778" y="-226"/>
                    <a:pt x="358625" y="5928"/>
                    <a:pt x="358625" y="13511"/>
                  </a:cubicBezTo>
                  <a:cubicBezTo>
                    <a:pt x="358625" y="21095"/>
                    <a:pt x="364778" y="27249"/>
                    <a:pt x="372362" y="27249"/>
                  </a:cubicBezTo>
                  <a:lnTo>
                    <a:pt x="372362" y="27249"/>
                  </a:lnTo>
                  <a:cubicBezTo>
                    <a:pt x="379857" y="27338"/>
                    <a:pt x="386010" y="21331"/>
                    <a:pt x="386099" y="13837"/>
                  </a:cubicBezTo>
                  <a:cubicBezTo>
                    <a:pt x="386099" y="13837"/>
                    <a:pt x="386099" y="13837"/>
                    <a:pt x="386099" y="13837"/>
                  </a:cubicBezTo>
                  <a:lnTo>
                    <a:pt x="386099" y="13837"/>
                  </a:lnTo>
                  <a:close/>
                  <a:moveTo>
                    <a:pt x="426742" y="13511"/>
                  </a:moveTo>
                  <a:cubicBezTo>
                    <a:pt x="426742" y="5928"/>
                    <a:pt x="420588" y="-226"/>
                    <a:pt x="413005" y="-226"/>
                  </a:cubicBezTo>
                  <a:cubicBezTo>
                    <a:pt x="405421" y="-226"/>
                    <a:pt x="399267" y="5928"/>
                    <a:pt x="399267" y="13511"/>
                  </a:cubicBezTo>
                  <a:cubicBezTo>
                    <a:pt x="399267" y="21095"/>
                    <a:pt x="405421" y="27249"/>
                    <a:pt x="413005" y="27249"/>
                  </a:cubicBezTo>
                  <a:lnTo>
                    <a:pt x="413005" y="27249"/>
                  </a:lnTo>
                  <a:cubicBezTo>
                    <a:pt x="420458" y="27249"/>
                    <a:pt x="426498" y="21209"/>
                    <a:pt x="426498" y="13755"/>
                  </a:cubicBezTo>
                  <a:cubicBezTo>
                    <a:pt x="426498" y="13731"/>
                    <a:pt x="426498" y="13698"/>
                    <a:pt x="426498" y="13674"/>
                  </a:cubicBezTo>
                  <a:lnTo>
                    <a:pt x="426498" y="13674"/>
                  </a:lnTo>
                  <a:close/>
                  <a:moveTo>
                    <a:pt x="467384" y="13511"/>
                  </a:moveTo>
                  <a:cubicBezTo>
                    <a:pt x="467384" y="5928"/>
                    <a:pt x="461231" y="-226"/>
                    <a:pt x="453647" y="-226"/>
                  </a:cubicBezTo>
                  <a:cubicBezTo>
                    <a:pt x="446063" y="-226"/>
                    <a:pt x="439910" y="5928"/>
                    <a:pt x="439910" y="13511"/>
                  </a:cubicBezTo>
                  <a:cubicBezTo>
                    <a:pt x="439910" y="21095"/>
                    <a:pt x="446063" y="27249"/>
                    <a:pt x="453647" y="27249"/>
                  </a:cubicBezTo>
                  <a:cubicBezTo>
                    <a:pt x="453671" y="27249"/>
                    <a:pt x="453704" y="27249"/>
                    <a:pt x="453728" y="27249"/>
                  </a:cubicBezTo>
                  <a:lnTo>
                    <a:pt x="453728" y="27249"/>
                  </a:lnTo>
                  <a:cubicBezTo>
                    <a:pt x="461182" y="27338"/>
                    <a:pt x="467295" y="21372"/>
                    <a:pt x="467384" y="13918"/>
                  </a:cubicBezTo>
                  <a:cubicBezTo>
                    <a:pt x="467384" y="13894"/>
                    <a:pt x="467384" y="13861"/>
                    <a:pt x="467384" y="13837"/>
                  </a:cubicBezTo>
                  <a:lnTo>
                    <a:pt x="467384" y="13837"/>
                  </a:lnTo>
                  <a:close/>
                  <a:moveTo>
                    <a:pt x="508027" y="13511"/>
                  </a:moveTo>
                  <a:cubicBezTo>
                    <a:pt x="508027" y="5928"/>
                    <a:pt x="501873" y="-226"/>
                    <a:pt x="494290" y="-226"/>
                  </a:cubicBezTo>
                  <a:cubicBezTo>
                    <a:pt x="486706" y="-226"/>
                    <a:pt x="480552" y="5928"/>
                    <a:pt x="480552" y="13511"/>
                  </a:cubicBezTo>
                  <a:cubicBezTo>
                    <a:pt x="480552" y="21095"/>
                    <a:pt x="486706" y="27249"/>
                    <a:pt x="494290" y="27249"/>
                  </a:cubicBezTo>
                  <a:cubicBezTo>
                    <a:pt x="494314" y="27249"/>
                    <a:pt x="494347" y="27249"/>
                    <a:pt x="494371" y="27249"/>
                  </a:cubicBezTo>
                  <a:lnTo>
                    <a:pt x="494371" y="27249"/>
                  </a:lnTo>
                  <a:cubicBezTo>
                    <a:pt x="501825" y="27249"/>
                    <a:pt x="507864" y="21209"/>
                    <a:pt x="507864" y="13755"/>
                  </a:cubicBezTo>
                  <a:cubicBezTo>
                    <a:pt x="507864" y="13731"/>
                    <a:pt x="507864" y="13698"/>
                    <a:pt x="507864" y="13674"/>
                  </a:cubicBezTo>
                  <a:lnTo>
                    <a:pt x="507864" y="13674"/>
                  </a:lnTo>
                  <a:close/>
                  <a:moveTo>
                    <a:pt x="304733" y="122921"/>
                  </a:moveTo>
                  <a:cubicBezTo>
                    <a:pt x="304733" y="115337"/>
                    <a:pt x="298579" y="109184"/>
                    <a:pt x="290996" y="109184"/>
                  </a:cubicBezTo>
                  <a:cubicBezTo>
                    <a:pt x="283412" y="109184"/>
                    <a:pt x="277259" y="115337"/>
                    <a:pt x="277259" y="122921"/>
                  </a:cubicBezTo>
                  <a:cubicBezTo>
                    <a:pt x="277259" y="130505"/>
                    <a:pt x="283412" y="136658"/>
                    <a:pt x="290996" y="136658"/>
                  </a:cubicBezTo>
                  <a:cubicBezTo>
                    <a:pt x="298579" y="136658"/>
                    <a:pt x="304733" y="130505"/>
                    <a:pt x="304733" y="122921"/>
                  </a:cubicBezTo>
                  <a:close/>
                  <a:moveTo>
                    <a:pt x="345375" y="122921"/>
                  </a:moveTo>
                  <a:cubicBezTo>
                    <a:pt x="345465" y="115337"/>
                    <a:pt x="339385" y="109111"/>
                    <a:pt x="331801" y="109021"/>
                  </a:cubicBezTo>
                  <a:cubicBezTo>
                    <a:pt x="324217" y="108932"/>
                    <a:pt x="317990" y="115012"/>
                    <a:pt x="317901" y="122596"/>
                  </a:cubicBezTo>
                  <a:cubicBezTo>
                    <a:pt x="317812" y="130180"/>
                    <a:pt x="323892" y="136406"/>
                    <a:pt x="331475" y="136496"/>
                  </a:cubicBezTo>
                  <a:lnTo>
                    <a:pt x="331475" y="136496"/>
                  </a:lnTo>
                  <a:cubicBezTo>
                    <a:pt x="338970" y="136496"/>
                    <a:pt x="345050" y="130416"/>
                    <a:pt x="345050" y="122921"/>
                  </a:cubicBezTo>
                  <a:lnTo>
                    <a:pt x="345050" y="122921"/>
                  </a:lnTo>
                  <a:close/>
                  <a:moveTo>
                    <a:pt x="386018" y="122921"/>
                  </a:moveTo>
                  <a:cubicBezTo>
                    <a:pt x="386107" y="115337"/>
                    <a:pt x="380027" y="109111"/>
                    <a:pt x="372443" y="109021"/>
                  </a:cubicBezTo>
                  <a:cubicBezTo>
                    <a:pt x="364859" y="108932"/>
                    <a:pt x="358633" y="115012"/>
                    <a:pt x="358544" y="122596"/>
                  </a:cubicBezTo>
                  <a:cubicBezTo>
                    <a:pt x="358454" y="130180"/>
                    <a:pt x="364534" y="136406"/>
                    <a:pt x="372118" y="136496"/>
                  </a:cubicBezTo>
                  <a:lnTo>
                    <a:pt x="372118" y="136496"/>
                  </a:lnTo>
                  <a:cubicBezTo>
                    <a:pt x="379702" y="136585"/>
                    <a:pt x="385929" y="130505"/>
                    <a:pt x="386018" y="122921"/>
                  </a:cubicBezTo>
                  <a:cubicBezTo>
                    <a:pt x="386018" y="122864"/>
                    <a:pt x="386018" y="122815"/>
                    <a:pt x="386018" y="122759"/>
                  </a:cubicBezTo>
                  <a:lnTo>
                    <a:pt x="386018" y="122759"/>
                  </a:lnTo>
                  <a:close/>
                  <a:moveTo>
                    <a:pt x="426660" y="122921"/>
                  </a:moveTo>
                  <a:cubicBezTo>
                    <a:pt x="426750" y="115337"/>
                    <a:pt x="420670" y="109111"/>
                    <a:pt x="413086" y="109021"/>
                  </a:cubicBezTo>
                  <a:cubicBezTo>
                    <a:pt x="405502" y="108932"/>
                    <a:pt x="399275" y="115012"/>
                    <a:pt x="399186" y="122596"/>
                  </a:cubicBezTo>
                  <a:cubicBezTo>
                    <a:pt x="399097" y="130180"/>
                    <a:pt x="405177" y="136406"/>
                    <a:pt x="412760" y="136496"/>
                  </a:cubicBezTo>
                  <a:lnTo>
                    <a:pt x="412760" y="136496"/>
                  </a:lnTo>
                  <a:cubicBezTo>
                    <a:pt x="420214" y="136496"/>
                    <a:pt x="426254" y="130456"/>
                    <a:pt x="426254" y="123002"/>
                  </a:cubicBezTo>
                  <a:cubicBezTo>
                    <a:pt x="426254" y="122978"/>
                    <a:pt x="426254" y="122945"/>
                    <a:pt x="426254" y="122921"/>
                  </a:cubicBezTo>
                  <a:lnTo>
                    <a:pt x="426254" y="122921"/>
                  </a:lnTo>
                  <a:close/>
                  <a:moveTo>
                    <a:pt x="467303" y="122921"/>
                  </a:moveTo>
                  <a:cubicBezTo>
                    <a:pt x="467392" y="115337"/>
                    <a:pt x="461312" y="109111"/>
                    <a:pt x="453728" y="109021"/>
                  </a:cubicBezTo>
                  <a:cubicBezTo>
                    <a:pt x="446144" y="108932"/>
                    <a:pt x="439918" y="115012"/>
                    <a:pt x="439829" y="122596"/>
                  </a:cubicBezTo>
                  <a:cubicBezTo>
                    <a:pt x="439739" y="130180"/>
                    <a:pt x="445819" y="136406"/>
                    <a:pt x="453403" y="136496"/>
                  </a:cubicBezTo>
                  <a:cubicBezTo>
                    <a:pt x="453428" y="136496"/>
                    <a:pt x="453460" y="136496"/>
                    <a:pt x="453484" y="136496"/>
                  </a:cubicBezTo>
                  <a:lnTo>
                    <a:pt x="453484" y="136496"/>
                  </a:lnTo>
                  <a:cubicBezTo>
                    <a:pt x="461036" y="136455"/>
                    <a:pt x="467140" y="130310"/>
                    <a:pt x="467140" y="122759"/>
                  </a:cubicBezTo>
                  <a:lnTo>
                    <a:pt x="467140" y="122759"/>
                  </a:lnTo>
                  <a:close/>
                  <a:moveTo>
                    <a:pt x="507945" y="122921"/>
                  </a:moveTo>
                  <a:cubicBezTo>
                    <a:pt x="508035" y="115337"/>
                    <a:pt x="501955" y="109111"/>
                    <a:pt x="494371" y="109021"/>
                  </a:cubicBezTo>
                  <a:cubicBezTo>
                    <a:pt x="486787" y="108932"/>
                    <a:pt x="480560" y="115012"/>
                    <a:pt x="480471" y="122596"/>
                  </a:cubicBezTo>
                  <a:cubicBezTo>
                    <a:pt x="480382" y="130180"/>
                    <a:pt x="486462" y="136406"/>
                    <a:pt x="494045" y="136496"/>
                  </a:cubicBezTo>
                  <a:cubicBezTo>
                    <a:pt x="494070" y="136496"/>
                    <a:pt x="494103" y="136496"/>
                    <a:pt x="494127" y="136496"/>
                  </a:cubicBezTo>
                  <a:lnTo>
                    <a:pt x="494127" y="136496"/>
                  </a:lnTo>
                  <a:cubicBezTo>
                    <a:pt x="501621" y="136496"/>
                    <a:pt x="507701" y="130416"/>
                    <a:pt x="507701" y="122921"/>
                  </a:cubicBezTo>
                  <a:lnTo>
                    <a:pt x="507701" y="122921"/>
                  </a:lnTo>
                  <a:close/>
                  <a:moveTo>
                    <a:pt x="442917" y="279720"/>
                  </a:moveTo>
                  <a:cubicBezTo>
                    <a:pt x="443007" y="272136"/>
                    <a:pt x="436927" y="265910"/>
                    <a:pt x="429343" y="265820"/>
                  </a:cubicBezTo>
                  <a:cubicBezTo>
                    <a:pt x="421759" y="265731"/>
                    <a:pt x="415532" y="271811"/>
                    <a:pt x="415443" y="279395"/>
                  </a:cubicBezTo>
                  <a:cubicBezTo>
                    <a:pt x="415354" y="286979"/>
                    <a:pt x="421434" y="293205"/>
                    <a:pt x="429017" y="293294"/>
                  </a:cubicBezTo>
                  <a:lnTo>
                    <a:pt x="429017" y="293294"/>
                  </a:lnTo>
                  <a:cubicBezTo>
                    <a:pt x="436602" y="293294"/>
                    <a:pt x="442755" y="287141"/>
                    <a:pt x="442755" y="279557"/>
                  </a:cubicBezTo>
                  <a:lnTo>
                    <a:pt x="442755" y="279557"/>
                  </a:lnTo>
                  <a:close/>
                  <a:moveTo>
                    <a:pt x="483560" y="279720"/>
                  </a:moveTo>
                  <a:cubicBezTo>
                    <a:pt x="483649" y="272136"/>
                    <a:pt x="477569" y="265910"/>
                    <a:pt x="469985" y="265820"/>
                  </a:cubicBezTo>
                  <a:cubicBezTo>
                    <a:pt x="462401" y="265731"/>
                    <a:pt x="456175" y="271811"/>
                    <a:pt x="456086" y="279395"/>
                  </a:cubicBezTo>
                  <a:cubicBezTo>
                    <a:pt x="455996" y="286979"/>
                    <a:pt x="462076" y="293205"/>
                    <a:pt x="469660" y="293294"/>
                  </a:cubicBezTo>
                  <a:lnTo>
                    <a:pt x="469660" y="293294"/>
                  </a:lnTo>
                  <a:cubicBezTo>
                    <a:pt x="477154" y="293294"/>
                    <a:pt x="483235" y="287214"/>
                    <a:pt x="483235" y="279720"/>
                  </a:cubicBezTo>
                  <a:lnTo>
                    <a:pt x="483235" y="279720"/>
                  </a:lnTo>
                  <a:close/>
                  <a:moveTo>
                    <a:pt x="524202" y="279720"/>
                  </a:moveTo>
                  <a:cubicBezTo>
                    <a:pt x="524292" y="272136"/>
                    <a:pt x="518212" y="265910"/>
                    <a:pt x="510628" y="265820"/>
                  </a:cubicBezTo>
                  <a:cubicBezTo>
                    <a:pt x="503044" y="265731"/>
                    <a:pt x="496817" y="271811"/>
                    <a:pt x="496728" y="279395"/>
                  </a:cubicBezTo>
                  <a:cubicBezTo>
                    <a:pt x="496639" y="286979"/>
                    <a:pt x="502719" y="293205"/>
                    <a:pt x="510302" y="293294"/>
                  </a:cubicBezTo>
                  <a:lnTo>
                    <a:pt x="510302" y="293294"/>
                  </a:lnTo>
                  <a:cubicBezTo>
                    <a:pt x="517797" y="293294"/>
                    <a:pt x="523877" y="287214"/>
                    <a:pt x="523877" y="279720"/>
                  </a:cubicBezTo>
                  <a:lnTo>
                    <a:pt x="523877" y="279720"/>
                  </a:lnTo>
                  <a:close/>
                  <a:moveTo>
                    <a:pt x="564845" y="279720"/>
                  </a:moveTo>
                  <a:cubicBezTo>
                    <a:pt x="564934" y="272136"/>
                    <a:pt x="558854" y="265910"/>
                    <a:pt x="551270" y="265820"/>
                  </a:cubicBezTo>
                  <a:cubicBezTo>
                    <a:pt x="543686" y="265731"/>
                    <a:pt x="537460" y="271811"/>
                    <a:pt x="537371" y="279395"/>
                  </a:cubicBezTo>
                  <a:cubicBezTo>
                    <a:pt x="537281" y="286979"/>
                    <a:pt x="543361" y="293205"/>
                    <a:pt x="550945" y="293294"/>
                  </a:cubicBezTo>
                  <a:lnTo>
                    <a:pt x="550945" y="293294"/>
                  </a:lnTo>
                  <a:cubicBezTo>
                    <a:pt x="558529" y="293294"/>
                    <a:pt x="564682" y="287141"/>
                    <a:pt x="564682" y="279557"/>
                  </a:cubicBezTo>
                  <a:lnTo>
                    <a:pt x="564682" y="279557"/>
                  </a:lnTo>
                  <a:close/>
                  <a:moveTo>
                    <a:pt x="605487" y="279720"/>
                  </a:moveTo>
                  <a:cubicBezTo>
                    <a:pt x="605577" y="272136"/>
                    <a:pt x="599497" y="265910"/>
                    <a:pt x="591913" y="265820"/>
                  </a:cubicBezTo>
                  <a:cubicBezTo>
                    <a:pt x="584329" y="265731"/>
                    <a:pt x="578102" y="271811"/>
                    <a:pt x="578013" y="279395"/>
                  </a:cubicBezTo>
                  <a:cubicBezTo>
                    <a:pt x="577924" y="286979"/>
                    <a:pt x="584004" y="293205"/>
                    <a:pt x="591587" y="293294"/>
                  </a:cubicBezTo>
                  <a:lnTo>
                    <a:pt x="591587" y="293294"/>
                  </a:lnTo>
                  <a:cubicBezTo>
                    <a:pt x="599082" y="293294"/>
                    <a:pt x="605162" y="287214"/>
                    <a:pt x="605162" y="279720"/>
                  </a:cubicBezTo>
                  <a:lnTo>
                    <a:pt x="605162" y="279720"/>
                  </a:lnTo>
                  <a:close/>
                  <a:moveTo>
                    <a:pt x="646130" y="279720"/>
                  </a:moveTo>
                  <a:cubicBezTo>
                    <a:pt x="646219" y="272136"/>
                    <a:pt x="640139" y="265910"/>
                    <a:pt x="632555" y="265820"/>
                  </a:cubicBezTo>
                  <a:cubicBezTo>
                    <a:pt x="624971" y="265731"/>
                    <a:pt x="618745" y="271811"/>
                    <a:pt x="618656" y="279395"/>
                  </a:cubicBezTo>
                  <a:cubicBezTo>
                    <a:pt x="618566" y="286979"/>
                    <a:pt x="624646" y="293205"/>
                    <a:pt x="632230" y="293294"/>
                  </a:cubicBezTo>
                  <a:cubicBezTo>
                    <a:pt x="632255" y="293294"/>
                    <a:pt x="632287" y="293294"/>
                    <a:pt x="632311" y="293294"/>
                  </a:cubicBezTo>
                  <a:lnTo>
                    <a:pt x="632311" y="293294"/>
                  </a:lnTo>
                  <a:cubicBezTo>
                    <a:pt x="639863" y="293254"/>
                    <a:pt x="645967" y="287109"/>
                    <a:pt x="645967" y="279557"/>
                  </a:cubicBezTo>
                  <a:lnTo>
                    <a:pt x="645967" y="279557"/>
                  </a:lnTo>
                  <a:close/>
                  <a:moveTo>
                    <a:pt x="441617" y="392137"/>
                  </a:moveTo>
                  <a:cubicBezTo>
                    <a:pt x="441706" y="384553"/>
                    <a:pt x="435626" y="378327"/>
                    <a:pt x="428042" y="378237"/>
                  </a:cubicBezTo>
                  <a:cubicBezTo>
                    <a:pt x="420458" y="378148"/>
                    <a:pt x="414232" y="384228"/>
                    <a:pt x="414143" y="391812"/>
                  </a:cubicBezTo>
                  <a:cubicBezTo>
                    <a:pt x="414053" y="399396"/>
                    <a:pt x="420133" y="405622"/>
                    <a:pt x="427717" y="405711"/>
                  </a:cubicBezTo>
                  <a:lnTo>
                    <a:pt x="427717" y="405711"/>
                  </a:lnTo>
                  <a:cubicBezTo>
                    <a:pt x="435301" y="405711"/>
                    <a:pt x="441454" y="399558"/>
                    <a:pt x="441454" y="391975"/>
                  </a:cubicBezTo>
                  <a:lnTo>
                    <a:pt x="441454" y="391975"/>
                  </a:lnTo>
                  <a:close/>
                  <a:moveTo>
                    <a:pt x="482260" y="392137"/>
                  </a:moveTo>
                  <a:cubicBezTo>
                    <a:pt x="482349" y="384553"/>
                    <a:pt x="476269" y="378327"/>
                    <a:pt x="468685" y="378237"/>
                  </a:cubicBezTo>
                  <a:cubicBezTo>
                    <a:pt x="461101" y="378148"/>
                    <a:pt x="454874" y="384228"/>
                    <a:pt x="454785" y="391812"/>
                  </a:cubicBezTo>
                  <a:cubicBezTo>
                    <a:pt x="454695" y="399396"/>
                    <a:pt x="460776" y="405622"/>
                    <a:pt x="468360" y="405711"/>
                  </a:cubicBezTo>
                  <a:lnTo>
                    <a:pt x="468360" y="405711"/>
                  </a:lnTo>
                  <a:cubicBezTo>
                    <a:pt x="475854" y="405711"/>
                    <a:pt x="481934" y="399631"/>
                    <a:pt x="481934" y="392137"/>
                  </a:cubicBezTo>
                  <a:lnTo>
                    <a:pt x="481934" y="392137"/>
                  </a:lnTo>
                  <a:close/>
                  <a:moveTo>
                    <a:pt x="522902" y="392137"/>
                  </a:moveTo>
                  <a:cubicBezTo>
                    <a:pt x="522991" y="384553"/>
                    <a:pt x="516911" y="378327"/>
                    <a:pt x="509327" y="378237"/>
                  </a:cubicBezTo>
                  <a:cubicBezTo>
                    <a:pt x="501743" y="378148"/>
                    <a:pt x="495517" y="384228"/>
                    <a:pt x="495428" y="391812"/>
                  </a:cubicBezTo>
                  <a:cubicBezTo>
                    <a:pt x="495338" y="399396"/>
                    <a:pt x="501418" y="405622"/>
                    <a:pt x="509002" y="405711"/>
                  </a:cubicBezTo>
                  <a:lnTo>
                    <a:pt x="509002" y="405711"/>
                  </a:lnTo>
                  <a:cubicBezTo>
                    <a:pt x="516497" y="405711"/>
                    <a:pt x="522577" y="399631"/>
                    <a:pt x="522577" y="392137"/>
                  </a:cubicBezTo>
                  <a:lnTo>
                    <a:pt x="522577" y="392137"/>
                  </a:lnTo>
                  <a:close/>
                  <a:moveTo>
                    <a:pt x="563545" y="392137"/>
                  </a:moveTo>
                  <a:cubicBezTo>
                    <a:pt x="563634" y="384553"/>
                    <a:pt x="557554" y="378327"/>
                    <a:pt x="549970" y="378237"/>
                  </a:cubicBezTo>
                  <a:cubicBezTo>
                    <a:pt x="542386" y="378148"/>
                    <a:pt x="536159" y="384228"/>
                    <a:pt x="536070" y="391812"/>
                  </a:cubicBezTo>
                  <a:cubicBezTo>
                    <a:pt x="535980" y="399396"/>
                    <a:pt x="542061" y="405622"/>
                    <a:pt x="549645" y="405711"/>
                  </a:cubicBezTo>
                  <a:lnTo>
                    <a:pt x="549645" y="405711"/>
                  </a:lnTo>
                  <a:cubicBezTo>
                    <a:pt x="557188" y="405760"/>
                    <a:pt x="563333" y="399680"/>
                    <a:pt x="563382" y="392137"/>
                  </a:cubicBezTo>
                  <a:cubicBezTo>
                    <a:pt x="563382" y="392080"/>
                    <a:pt x="563382" y="392031"/>
                    <a:pt x="563382" y="391975"/>
                  </a:cubicBezTo>
                  <a:lnTo>
                    <a:pt x="563382" y="391975"/>
                  </a:lnTo>
                  <a:close/>
                  <a:moveTo>
                    <a:pt x="604187" y="392137"/>
                  </a:moveTo>
                  <a:cubicBezTo>
                    <a:pt x="604276" y="384553"/>
                    <a:pt x="598196" y="378327"/>
                    <a:pt x="590612" y="378237"/>
                  </a:cubicBezTo>
                  <a:cubicBezTo>
                    <a:pt x="583028" y="378148"/>
                    <a:pt x="576802" y="384228"/>
                    <a:pt x="576713" y="391812"/>
                  </a:cubicBezTo>
                  <a:cubicBezTo>
                    <a:pt x="576623" y="399396"/>
                    <a:pt x="582703" y="405622"/>
                    <a:pt x="590287" y="405711"/>
                  </a:cubicBezTo>
                  <a:lnTo>
                    <a:pt x="590287" y="405711"/>
                  </a:lnTo>
                  <a:cubicBezTo>
                    <a:pt x="597741" y="405711"/>
                    <a:pt x="603780" y="399672"/>
                    <a:pt x="603780" y="392218"/>
                  </a:cubicBezTo>
                  <a:cubicBezTo>
                    <a:pt x="603780" y="392194"/>
                    <a:pt x="603780" y="392161"/>
                    <a:pt x="603780" y="392137"/>
                  </a:cubicBezTo>
                  <a:lnTo>
                    <a:pt x="603780" y="392137"/>
                  </a:lnTo>
                  <a:close/>
                  <a:moveTo>
                    <a:pt x="644830" y="392137"/>
                  </a:moveTo>
                  <a:cubicBezTo>
                    <a:pt x="644244" y="384569"/>
                    <a:pt x="637644" y="378912"/>
                    <a:pt x="630076" y="379497"/>
                  </a:cubicBezTo>
                  <a:cubicBezTo>
                    <a:pt x="623321" y="380017"/>
                    <a:pt x="617956" y="385382"/>
                    <a:pt x="617436" y="392137"/>
                  </a:cubicBezTo>
                  <a:cubicBezTo>
                    <a:pt x="617347" y="399721"/>
                    <a:pt x="623419" y="405947"/>
                    <a:pt x="631011" y="406037"/>
                  </a:cubicBezTo>
                  <a:cubicBezTo>
                    <a:pt x="631011" y="406037"/>
                    <a:pt x="631011" y="406037"/>
                    <a:pt x="631011" y="406037"/>
                  </a:cubicBezTo>
                  <a:lnTo>
                    <a:pt x="631011" y="406037"/>
                  </a:lnTo>
                  <a:cubicBezTo>
                    <a:pt x="638554" y="406037"/>
                    <a:pt x="644667" y="399924"/>
                    <a:pt x="644667" y="392381"/>
                  </a:cubicBezTo>
                  <a:cubicBezTo>
                    <a:pt x="644667" y="392357"/>
                    <a:pt x="644667" y="392324"/>
                    <a:pt x="644667" y="392300"/>
                  </a:cubicBezTo>
                  <a:lnTo>
                    <a:pt x="644667" y="39230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34"/>
            <p:cNvSpPr/>
            <p:nvPr/>
          </p:nvSpPr>
          <p:spPr>
            <a:xfrm>
              <a:off x="-129830" y="3836475"/>
              <a:ext cx="646622" cy="407808"/>
            </a:xfrm>
            <a:custGeom>
              <a:rect b="b" l="l" r="r" t="t"/>
              <a:pathLst>
                <a:path extrusionOk="0" h="407808" w="646622">
                  <a:moveTo>
                    <a:pt x="58927" y="25705"/>
                  </a:moveTo>
                  <a:lnTo>
                    <a:pt x="11213" y="25705"/>
                  </a:lnTo>
                  <a:cubicBezTo>
                    <a:pt x="4750" y="25705"/>
                    <a:pt x="-492" y="20462"/>
                    <a:pt x="-492" y="14000"/>
                  </a:cubicBezTo>
                  <a:lnTo>
                    <a:pt x="-492" y="14000"/>
                  </a:lnTo>
                  <a:cubicBezTo>
                    <a:pt x="-492" y="7505"/>
                    <a:pt x="4718" y="2222"/>
                    <a:pt x="11213" y="2133"/>
                  </a:cubicBezTo>
                  <a:lnTo>
                    <a:pt x="58927" y="2133"/>
                  </a:lnTo>
                  <a:cubicBezTo>
                    <a:pt x="65478" y="2133"/>
                    <a:pt x="70794" y="7449"/>
                    <a:pt x="70794" y="14000"/>
                  </a:cubicBezTo>
                  <a:lnTo>
                    <a:pt x="70794" y="14000"/>
                  </a:lnTo>
                  <a:cubicBezTo>
                    <a:pt x="70794" y="20462"/>
                    <a:pt x="65552" y="25705"/>
                    <a:pt x="59090" y="25705"/>
                  </a:cubicBezTo>
                  <a:close/>
                  <a:moveTo>
                    <a:pt x="70794" y="68542"/>
                  </a:moveTo>
                  <a:cubicBezTo>
                    <a:pt x="70794" y="62080"/>
                    <a:pt x="65552" y="56837"/>
                    <a:pt x="59090" y="56837"/>
                  </a:cubicBezTo>
                  <a:lnTo>
                    <a:pt x="11213" y="56837"/>
                  </a:lnTo>
                  <a:cubicBezTo>
                    <a:pt x="4791" y="56789"/>
                    <a:pt x="-444" y="61958"/>
                    <a:pt x="-492" y="68380"/>
                  </a:cubicBezTo>
                  <a:cubicBezTo>
                    <a:pt x="-492" y="68437"/>
                    <a:pt x="-492" y="68486"/>
                    <a:pt x="-492" y="68542"/>
                  </a:cubicBezTo>
                  <a:lnTo>
                    <a:pt x="-492" y="68542"/>
                  </a:lnTo>
                  <a:cubicBezTo>
                    <a:pt x="-492" y="75037"/>
                    <a:pt x="4718" y="80321"/>
                    <a:pt x="11213" y="80410"/>
                  </a:cubicBezTo>
                  <a:lnTo>
                    <a:pt x="58927" y="80410"/>
                  </a:lnTo>
                  <a:cubicBezTo>
                    <a:pt x="65478" y="80410"/>
                    <a:pt x="70794" y="75094"/>
                    <a:pt x="70794" y="68542"/>
                  </a:cubicBezTo>
                  <a:close/>
                  <a:moveTo>
                    <a:pt x="70794" y="123085"/>
                  </a:moveTo>
                  <a:cubicBezTo>
                    <a:pt x="70844" y="116663"/>
                    <a:pt x="65674" y="111428"/>
                    <a:pt x="59252" y="111380"/>
                  </a:cubicBezTo>
                  <a:cubicBezTo>
                    <a:pt x="59196" y="111380"/>
                    <a:pt x="59146" y="111380"/>
                    <a:pt x="59090" y="111380"/>
                  </a:cubicBezTo>
                  <a:lnTo>
                    <a:pt x="11213" y="111380"/>
                  </a:lnTo>
                  <a:cubicBezTo>
                    <a:pt x="4702" y="112144"/>
                    <a:pt x="44" y="118045"/>
                    <a:pt x="817" y="124556"/>
                  </a:cubicBezTo>
                  <a:cubicBezTo>
                    <a:pt x="1459" y="130010"/>
                    <a:pt x="5758" y="134310"/>
                    <a:pt x="11213" y="134952"/>
                  </a:cubicBezTo>
                  <a:lnTo>
                    <a:pt x="58927" y="134952"/>
                  </a:lnTo>
                  <a:cubicBezTo>
                    <a:pt x="65478" y="134952"/>
                    <a:pt x="70794" y="129636"/>
                    <a:pt x="70794" y="123085"/>
                  </a:cubicBezTo>
                  <a:close/>
                  <a:moveTo>
                    <a:pt x="70794" y="177627"/>
                  </a:moveTo>
                  <a:cubicBezTo>
                    <a:pt x="70844" y="171205"/>
                    <a:pt x="65674" y="165971"/>
                    <a:pt x="59252" y="165922"/>
                  </a:cubicBezTo>
                  <a:cubicBezTo>
                    <a:pt x="59196" y="165922"/>
                    <a:pt x="59146" y="165922"/>
                    <a:pt x="59090" y="165922"/>
                  </a:cubicBezTo>
                  <a:lnTo>
                    <a:pt x="11213" y="165922"/>
                  </a:lnTo>
                  <a:cubicBezTo>
                    <a:pt x="4726" y="166458"/>
                    <a:pt x="-94" y="172156"/>
                    <a:pt x="442" y="178643"/>
                  </a:cubicBezTo>
                  <a:cubicBezTo>
                    <a:pt x="922" y="184382"/>
                    <a:pt x="5474" y="188934"/>
                    <a:pt x="11213" y="189413"/>
                  </a:cubicBezTo>
                  <a:lnTo>
                    <a:pt x="58927" y="189413"/>
                  </a:lnTo>
                  <a:cubicBezTo>
                    <a:pt x="65438" y="189462"/>
                    <a:pt x="70746" y="184219"/>
                    <a:pt x="70794" y="177708"/>
                  </a:cubicBezTo>
                  <a:cubicBezTo>
                    <a:pt x="70794" y="177684"/>
                    <a:pt x="70794" y="177651"/>
                    <a:pt x="70794" y="177627"/>
                  </a:cubicBezTo>
                  <a:lnTo>
                    <a:pt x="70794" y="177627"/>
                  </a:lnTo>
                  <a:close/>
                  <a:moveTo>
                    <a:pt x="70794" y="232088"/>
                  </a:moveTo>
                  <a:cubicBezTo>
                    <a:pt x="70794" y="225666"/>
                    <a:pt x="65593" y="220464"/>
                    <a:pt x="59171" y="220464"/>
                  </a:cubicBezTo>
                  <a:cubicBezTo>
                    <a:pt x="59146" y="220464"/>
                    <a:pt x="59114" y="220464"/>
                    <a:pt x="59090" y="220464"/>
                  </a:cubicBezTo>
                  <a:lnTo>
                    <a:pt x="11213" y="220464"/>
                  </a:lnTo>
                  <a:cubicBezTo>
                    <a:pt x="4726" y="221001"/>
                    <a:pt x="-94" y="226699"/>
                    <a:pt x="442" y="233185"/>
                  </a:cubicBezTo>
                  <a:cubicBezTo>
                    <a:pt x="922" y="238924"/>
                    <a:pt x="5474" y="243476"/>
                    <a:pt x="11213" y="243955"/>
                  </a:cubicBezTo>
                  <a:lnTo>
                    <a:pt x="58927" y="243955"/>
                  </a:lnTo>
                  <a:cubicBezTo>
                    <a:pt x="65478" y="243955"/>
                    <a:pt x="70794" y="238640"/>
                    <a:pt x="70794" y="232088"/>
                  </a:cubicBezTo>
                  <a:close/>
                  <a:moveTo>
                    <a:pt x="70794" y="286630"/>
                  </a:moveTo>
                  <a:cubicBezTo>
                    <a:pt x="70794" y="280168"/>
                    <a:pt x="65552" y="274925"/>
                    <a:pt x="59090" y="274925"/>
                  </a:cubicBezTo>
                  <a:lnTo>
                    <a:pt x="11213" y="274925"/>
                  </a:lnTo>
                  <a:cubicBezTo>
                    <a:pt x="4702" y="275689"/>
                    <a:pt x="44" y="281590"/>
                    <a:pt x="817" y="288101"/>
                  </a:cubicBezTo>
                  <a:cubicBezTo>
                    <a:pt x="1459" y="293556"/>
                    <a:pt x="5758" y="297855"/>
                    <a:pt x="11213" y="298498"/>
                  </a:cubicBezTo>
                  <a:lnTo>
                    <a:pt x="58927" y="298498"/>
                  </a:lnTo>
                  <a:cubicBezTo>
                    <a:pt x="65478" y="298498"/>
                    <a:pt x="70794" y="293182"/>
                    <a:pt x="70794" y="286630"/>
                  </a:cubicBezTo>
                  <a:close/>
                  <a:moveTo>
                    <a:pt x="70794" y="341172"/>
                  </a:moveTo>
                  <a:cubicBezTo>
                    <a:pt x="70794" y="334710"/>
                    <a:pt x="65552" y="329467"/>
                    <a:pt x="59090" y="329467"/>
                  </a:cubicBezTo>
                  <a:lnTo>
                    <a:pt x="11213" y="329467"/>
                  </a:lnTo>
                  <a:cubicBezTo>
                    <a:pt x="4702" y="330231"/>
                    <a:pt x="44" y="336133"/>
                    <a:pt x="817" y="342644"/>
                  </a:cubicBezTo>
                  <a:cubicBezTo>
                    <a:pt x="1459" y="348098"/>
                    <a:pt x="5758" y="352398"/>
                    <a:pt x="11213" y="353040"/>
                  </a:cubicBezTo>
                  <a:lnTo>
                    <a:pt x="58927" y="353040"/>
                  </a:lnTo>
                  <a:cubicBezTo>
                    <a:pt x="65478" y="353040"/>
                    <a:pt x="70794" y="347724"/>
                    <a:pt x="70794" y="341172"/>
                  </a:cubicBezTo>
                  <a:close/>
                  <a:moveTo>
                    <a:pt x="70794" y="395877"/>
                  </a:moveTo>
                  <a:cubicBezTo>
                    <a:pt x="70794" y="389326"/>
                    <a:pt x="65478" y="384009"/>
                    <a:pt x="58927" y="384009"/>
                  </a:cubicBezTo>
                  <a:lnTo>
                    <a:pt x="11213" y="384009"/>
                  </a:lnTo>
                  <a:cubicBezTo>
                    <a:pt x="4702" y="384774"/>
                    <a:pt x="44" y="390675"/>
                    <a:pt x="817" y="397186"/>
                  </a:cubicBezTo>
                  <a:cubicBezTo>
                    <a:pt x="1459" y="402640"/>
                    <a:pt x="5758" y="406940"/>
                    <a:pt x="11213" y="407582"/>
                  </a:cubicBezTo>
                  <a:lnTo>
                    <a:pt x="58927" y="407582"/>
                  </a:lnTo>
                  <a:cubicBezTo>
                    <a:pt x="65373" y="407631"/>
                    <a:pt x="70664" y="402486"/>
                    <a:pt x="70794" y="396040"/>
                  </a:cubicBezTo>
                  <a:lnTo>
                    <a:pt x="70794" y="396040"/>
                  </a:lnTo>
                  <a:close/>
                  <a:moveTo>
                    <a:pt x="249621" y="13838"/>
                  </a:moveTo>
                  <a:cubicBezTo>
                    <a:pt x="249581" y="7302"/>
                    <a:pt x="244290" y="2011"/>
                    <a:pt x="237754" y="1970"/>
                  </a:cubicBezTo>
                  <a:lnTo>
                    <a:pt x="112575" y="1970"/>
                  </a:lnTo>
                  <a:cubicBezTo>
                    <a:pt x="106040" y="2011"/>
                    <a:pt x="100748" y="7302"/>
                    <a:pt x="100708" y="13838"/>
                  </a:cubicBezTo>
                  <a:lnTo>
                    <a:pt x="100708" y="13838"/>
                  </a:lnTo>
                  <a:cubicBezTo>
                    <a:pt x="100748" y="20284"/>
                    <a:pt x="105967" y="25502"/>
                    <a:pt x="112413" y="25543"/>
                  </a:cubicBezTo>
                  <a:lnTo>
                    <a:pt x="237754" y="25543"/>
                  </a:lnTo>
                  <a:cubicBezTo>
                    <a:pt x="244216" y="25632"/>
                    <a:pt x="249532" y="20462"/>
                    <a:pt x="249621" y="14000"/>
                  </a:cubicBezTo>
                  <a:cubicBezTo>
                    <a:pt x="249621" y="14000"/>
                    <a:pt x="249621" y="14000"/>
                    <a:pt x="249621" y="14000"/>
                  </a:cubicBezTo>
                  <a:lnTo>
                    <a:pt x="249621" y="14000"/>
                  </a:lnTo>
                  <a:close/>
                  <a:moveTo>
                    <a:pt x="249621" y="68380"/>
                  </a:moveTo>
                  <a:cubicBezTo>
                    <a:pt x="249581" y="61934"/>
                    <a:pt x="244362" y="56715"/>
                    <a:pt x="237917" y="56675"/>
                  </a:cubicBezTo>
                  <a:lnTo>
                    <a:pt x="112250" y="56675"/>
                  </a:lnTo>
                  <a:cubicBezTo>
                    <a:pt x="105804" y="56626"/>
                    <a:pt x="100512" y="61771"/>
                    <a:pt x="100382" y="68217"/>
                  </a:cubicBezTo>
                  <a:lnTo>
                    <a:pt x="100382" y="68217"/>
                  </a:lnTo>
                  <a:cubicBezTo>
                    <a:pt x="100423" y="74753"/>
                    <a:pt x="105715" y="80044"/>
                    <a:pt x="112250" y="80085"/>
                  </a:cubicBezTo>
                  <a:lnTo>
                    <a:pt x="237429" y="80085"/>
                  </a:lnTo>
                  <a:cubicBezTo>
                    <a:pt x="243964" y="80044"/>
                    <a:pt x="249248" y="74753"/>
                    <a:pt x="249296" y="68217"/>
                  </a:cubicBezTo>
                  <a:close/>
                  <a:moveTo>
                    <a:pt x="249621" y="122922"/>
                  </a:moveTo>
                  <a:cubicBezTo>
                    <a:pt x="249621" y="116460"/>
                    <a:pt x="244379" y="111217"/>
                    <a:pt x="237917" y="111217"/>
                  </a:cubicBezTo>
                  <a:lnTo>
                    <a:pt x="112250" y="111217"/>
                  </a:lnTo>
                  <a:cubicBezTo>
                    <a:pt x="105788" y="110412"/>
                    <a:pt x="99903" y="114989"/>
                    <a:pt x="99090" y="121451"/>
                  </a:cubicBezTo>
                  <a:cubicBezTo>
                    <a:pt x="99090" y="121483"/>
                    <a:pt x="99082" y="121508"/>
                    <a:pt x="99082" y="121540"/>
                  </a:cubicBezTo>
                  <a:cubicBezTo>
                    <a:pt x="98318" y="128035"/>
                    <a:pt x="102918" y="133944"/>
                    <a:pt x="109405" y="134790"/>
                  </a:cubicBezTo>
                  <a:lnTo>
                    <a:pt x="237429" y="134790"/>
                  </a:lnTo>
                  <a:cubicBezTo>
                    <a:pt x="243964" y="134749"/>
                    <a:pt x="249248" y="129457"/>
                    <a:pt x="249296" y="122922"/>
                  </a:cubicBezTo>
                  <a:close/>
                  <a:moveTo>
                    <a:pt x="249621" y="177464"/>
                  </a:moveTo>
                  <a:cubicBezTo>
                    <a:pt x="249621" y="171002"/>
                    <a:pt x="244379" y="165759"/>
                    <a:pt x="237917" y="165759"/>
                  </a:cubicBezTo>
                  <a:lnTo>
                    <a:pt x="112250" y="165759"/>
                  </a:lnTo>
                  <a:cubicBezTo>
                    <a:pt x="105698" y="165483"/>
                    <a:pt x="100171" y="170563"/>
                    <a:pt x="99887" y="177115"/>
                  </a:cubicBezTo>
                  <a:cubicBezTo>
                    <a:pt x="99643" y="182951"/>
                    <a:pt x="103675" y="188096"/>
                    <a:pt x="109405" y="189251"/>
                  </a:cubicBezTo>
                  <a:cubicBezTo>
                    <a:pt x="110348" y="189421"/>
                    <a:pt x="111307" y="189421"/>
                    <a:pt x="112250" y="189251"/>
                  </a:cubicBezTo>
                  <a:lnTo>
                    <a:pt x="237429" y="189251"/>
                  </a:lnTo>
                  <a:cubicBezTo>
                    <a:pt x="243940" y="189299"/>
                    <a:pt x="249248" y="184056"/>
                    <a:pt x="249296" y="177546"/>
                  </a:cubicBezTo>
                  <a:cubicBezTo>
                    <a:pt x="249296" y="177521"/>
                    <a:pt x="249296" y="177489"/>
                    <a:pt x="249296" y="177464"/>
                  </a:cubicBezTo>
                  <a:lnTo>
                    <a:pt x="249296" y="177464"/>
                  </a:lnTo>
                  <a:close/>
                  <a:moveTo>
                    <a:pt x="249621" y="231925"/>
                  </a:moveTo>
                  <a:cubicBezTo>
                    <a:pt x="249573" y="225496"/>
                    <a:pt x="244346" y="220302"/>
                    <a:pt x="237917" y="220302"/>
                  </a:cubicBezTo>
                  <a:lnTo>
                    <a:pt x="112250" y="220302"/>
                  </a:lnTo>
                  <a:cubicBezTo>
                    <a:pt x="105829" y="219009"/>
                    <a:pt x="99570" y="223171"/>
                    <a:pt x="98277" y="229592"/>
                  </a:cubicBezTo>
                  <a:cubicBezTo>
                    <a:pt x="96985" y="236022"/>
                    <a:pt x="101146" y="242281"/>
                    <a:pt x="107568" y="243573"/>
                  </a:cubicBezTo>
                  <a:cubicBezTo>
                    <a:pt x="108177" y="243695"/>
                    <a:pt x="108787" y="243768"/>
                    <a:pt x="109405" y="243793"/>
                  </a:cubicBezTo>
                  <a:cubicBezTo>
                    <a:pt x="110348" y="243964"/>
                    <a:pt x="111307" y="243964"/>
                    <a:pt x="112250" y="243793"/>
                  </a:cubicBezTo>
                  <a:lnTo>
                    <a:pt x="237429" y="243793"/>
                  </a:lnTo>
                  <a:cubicBezTo>
                    <a:pt x="243980" y="243793"/>
                    <a:pt x="249296" y="238477"/>
                    <a:pt x="249296" y="231925"/>
                  </a:cubicBezTo>
                  <a:close/>
                  <a:moveTo>
                    <a:pt x="399674" y="286467"/>
                  </a:moveTo>
                  <a:cubicBezTo>
                    <a:pt x="399633" y="280021"/>
                    <a:pt x="394415" y="274803"/>
                    <a:pt x="387969" y="274763"/>
                  </a:cubicBezTo>
                  <a:lnTo>
                    <a:pt x="262140" y="274763"/>
                  </a:lnTo>
                  <a:cubicBezTo>
                    <a:pt x="255628" y="275527"/>
                    <a:pt x="250971" y="281428"/>
                    <a:pt x="251743" y="287939"/>
                  </a:cubicBezTo>
                  <a:cubicBezTo>
                    <a:pt x="252385" y="293393"/>
                    <a:pt x="256685" y="297693"/>
                    <a:pt x="262140" y="298335"/>
                  </a:cubicBezTo>
                  <a:lnTo>
                    <a:pt x="387481" y="298335"/>
                  </a:lnTo>
                  <a:cubicBezTo>
                    <a:pt x="394033" y="298335"/>
                    <a:pt x="399349" y="293019"/>
                    <a:pt x="399349" y="286467"/>
                  </a:cubicBezTo>
                  <a:close/>
                  <a:moveTo>
                    <a:pt x="399674" y="341010"/>
                  </a:moveTo>
                  <a:cubicBezTo>
                    <a:pt x="399633" y="334564"/>
                    <a:pt x="394415" y="329345"/>
                    <a:pt x="387969" y="329305"/>
                  </a:cubicBezTo>
                  <a:lnTo>
                    <a:pt x="262140" y="329305"/>
                  </a:lnTo>
                  <a:cubicBezTo>
                    <a:pt x="255628" y="330069"/>
                    <a:pt x="250971" y="335970"/>
                    <a:pt x="251743" y="342481"/>
                  </a:cubicBezTo>
                  <a:cubicBezTo>
                    <a:pt x="252385" y="347935"/>
                    <a:pt x="256685" y="352235"/>
                    <a:pt x="262140" y="352877"/>
                  </a:cubicBezTo>
                  <a:lnTo>
                    <a:pt x="387481" y="352877"/>
                  </a:lnTo>
                  <a:cubicBezTo>
                    <a:pt x="394033" y="352877"/>
                    <a:pt x="399349" y="347561"/>
                    <a:pt x="399349" y="341010"/>
                  </a:cubicBezTo>
                  <a:close/>
                  <a:moveTo>
                    <a:pt x="399674" y="395714"/>
                  </a:moveTo>
                  <a:cubicBezTo>
                    <a:pt x="399674" y="389163"/>
                    <a:pt x="394358" y="383847"/>
                    <a:pt x="387806" y="383847"/>
                  </a:cubicBezTo>
                  <a:lnTo>
                    <a:pt x="262140" y="383847"/>
                  </a:lnTo>
                  <a:cubicBezTo>
                    <a:pt x="255628" y="384611"/>
                    <a:pt x="250971" y="390512"/>
                    <a:pt x="251743" y="397023"/>
                  </a:cubicBezTo>
                  <a:cubicBezTo>
                    <a:pt x="252385" y="402477"/>
                    <a:pt x="256685" y="406778"/>
                    <a:pt x="262140" y="407419"/>
                  </a:cubicBezTo>
                  <a:lnTo>
                    <a:pt x="387481" y="407419"/>
                  </a:lnTo>
                  <a:cubicBezTo>
                    <a:pt x="393927" y="407468"/>
                    <a:pt x="399219" y="402323"/>
                    <a:pt x="399349" y="395877"/>
                  </a:cubicBezTo>
                  <a:lnTo>
                    <a:pt x="399349" y="395877"/>
                  </a:lnTo>
                  <a:close/>
                  <a:moveTo>
                    <a:pt x="304814" y="13675"/>
                  </a:moveTo>
                  <a:cubicBezTo>
                    <a:pt x="304814" y="6091"/>
                    <a:pt x="298661" y="-62"/>
                    <a:pt x="291077" y="-62"/>
                  </a:cubicBezTo>
                  <a:cubicBezTo>
                    <a:pt x="283493" y="-62"/>
                    <a:pt x="277340" y="6091"/>
                    <a:pt x="277340" y="13675"/>
                  </a:cubicBezTo>
                  <a:cubicBezTo>
                    <a:pt x="277340" y="21259"/>
                    <a:pt x="283493" y="27412"/>
                    <a:pt x="291077" y="27412"/>
                  </a:cubicBezTo>
                  <a:cubicBezTo>
                    <a:pt x="298661" y="27412"/>
                    <a:pt x="304814" y="21259"/>
                    <a:pt x="304814" y="13675"/>
                  </a:cubicBezTo>
                  <a:close/>
                  <a:moveTo>
                    <a:pt x="345457" y="13675"/>
                  </a:moveTo>
                  <a:cubicBezTo>
                    <a:pt x="345546" y="6091"/>
                    <a:pt x="339466" y="-135"/>
                    <a:pt x="331882" y="-225"/>
                  </a:cubicBezTo>
                  <a:cubicBezTo>
                    <a:pt x="324298" y="-314"/>
                    <a:pt x="318072" y="5766"/>
                    <a:pt x="317982" y="13350"/>
                  </a:cubicBezTo>
                  <a:cubicBezTo>
                    <a:pt x="317893" y="20934"/>
                    <a:pt x="323973" y="27160"/>
                    <a:pt x="331557" y="27250"/>
                  </a:cubicBezTo>
                  <a:lnTo>
                    <a:pt x="331557" y="27250"/>
                  </a:lnTo>
                  <a:cubicBezTo>
                    <a:pt x="339051" y="27250"/>
                    <a:pt x="345131" y="21169"/>
                    <a:pt x="345131" y="13675"/>
                  </a:cubicBezTo>
                  <a:close/>
                  <a:moveTo>
                    <a:pt x="386099" y="13675"/>
                  </a:moveTo>
                  <a:cubicBezTo>
                    <a:pt x="386189" y="6091"/>
                    <a:pt x="380109" y="-135"/>
                    <a:pt x="372525" y="-225"/>
                  </a:cubicBezTo>
                  <a:cubicBezTo>
                    <a:pt x="364941" y="-314"/>
                    <a:pt x="358714" y="5766"/>
                    <a:pt x="358625" y="13350"/>
                  </a:cubicBezTo>
                  <a:cubicBezTo>
                    <a:pt x="358536" y="20934"/>
                    <a:pt x="364616" y="27160"/>
                    <a:pt x="372199" y="27250"/>
                  </a:cubicBezTo>
                  <a:lnTo>
                    <a:pt x="372199" y="27250"/>
                  </a:lnTo>
                  <a:cubicBezTo>
                    <a:pt x="379727" y="27250"/>
                    <a:pt x="385847" y="21202"/>
                    <a:pt x="385937" y="13675"/>
                  </a:cubicBezTo>
                  <a:close/>
                  <a:moveTo>
                    <a:pt x="426742" y="13675"/>
                  </a:moveTo>
                  <a:cubicBezTo>
                    <a:pt x="426831" y="6091"/>
                    <a:pt x="420751" y="-135"/>
                    <a:pt x="413167" y="-225"/>
                  </a:cubicBezTo>
                  <a:cubicBezTo>
                    <a:pt x="405583" y="-314"/>
                    <a:pt x="399357" y="5766"/>
                    <a:pt x="399267" y="13350"/>
                  </a:cubicBezTo>
                  <a:cubicBezTo>
                    <a:pt x="399178" y="20934"/>
                    <a:pt x="405258" y="27160"/>
                    <a:pt x="412842" y="27250"/>
                  </a:cubicBezTo>
                  <a:lnTo>
                    <a:pt x="412842" y="27250"/>
                  </a:lnTo>
                  <a:cubicBezTo>
                    <a:pt x="420296" y="27250"/>
                    <a:pt x="426335" y="21210"/>
                    <a:pt x="426335" y="13756"/>
                  </a:cubicBezTo>
                  <a:cubicBezTo>
                    <a:pt x="426335" y="13732"/>
                    <a:pt x="426335" y="13700"/>
                    <a:pt x="426335" y="13675"/>
                  </a:cubicBezTo>
                  <a:close/>
                  <a:moveTo>
                    <a:pt x="467384" y="13675"/>
                  </a:moveTo>
                  <a:cubicBezTo>
                    <a:pt x="467474" y="6091"/>
                    <a:pt x="461394" y="-135"/>
                    <a:pt x="453810" y="-225"/>
                  </a:cubicBezTo>
                  <a:cubicBezTo>
                    <a:pt x="446226" y="-314"/>
                    <a:pt x="439999" y="5766"/>
                    <a:pt x="439910" y="13350"/>
                  </a:cubicBezTo>
                  <a:cubicBezTo>
                    <a:pt x="439821" y="20934"/>
                    <a:pt x="445901" y="27160"/>
                    <a:pt x="453484" y="27250"/>
                  </a:cubicBezTo>
                  <a:cubicBezTo>
                    <a:pt x="453509" y="27250"/>
                    <a:pt x="453541" y="27250"/>
                    <a:pt x="453566" y="27250"/>
                  </a:cubicBezTo>
                  <a:lnTo>
                    <a:pt x="453566" y="27250"/>
                  </a:lnTo>
                  <a:cubicBezTo>
                    <a:pt x="461060" y="27209"/>
                    <a:pt x="467132" y="21169"/>
                    <a:pt x="467222" y="13675"/>
                  </a:cubicBezTo>
                  <a:close/>
                  <a:moveTo>
                    <a:pt x="508027" y="13675"/>
                  </a:moveTo>
                  <a:cubicBezTo>
                    <a:pt x="508116" y="6091"/>
                    <a:pt x="502036" y="-135"/>
                    <a:pt x="494452" y="-225"/>
                  </a:cubicBezTo>
                  <a:cubicBezTo>
                    <a:pt x="486868" y="-314"/>
                    <a:pt x="480642" y="5766"/>
                    <a:pt x="480552" y="13350"/>
                  </a:cubicBezTo>
                  <a:cubicBezTo>
                    <a:pt x="480463" y="20934"/>
                    <a:pt x="486543" y="27160"/>
                    <a:pt x="494127" y="27250"/>
                  </a:cubicBezTo>
                  <a:cubicBezTo>
                    <a:pt x="494151" y="27250"/>
                    <a:pt x="494184" y="27250"/>
                    <a:pt x="494208" y="27250"/>
                  </a:cubicBezTo>
                  <a:lnTo>
                    <a:pt x="494208" y="27250"/>
                  </a:lnTo>
                  <a:cubicBezTo>
                    <a:pt x="501662" y="27250"/>
                    <a:pt x="507701" y="21210"/>
                    <a:pt x="507701" y="13756"/>
                  </a:cubicBezTo>
                  <a:cubicBezTo>
                    <a:pt x="507701" y="13732"/>
                    <a:pt x="507701" y="13700"/>
                    <a:pt x="507701" y="13675"/>
                  </a:cubicBezTo>
                  <a:close/>
                  <a:moveTo>
                    <a:pt x="304733" y="123085"/>
                  </a:moveTo>
                  <a:cubicBezTo>
                    <a:pt x="304310" y="115956"/>
                    <a:pt x="298197" y="110526"/>
                    <a:pt x="291069" y="110941"/>
                  </a:cubicBezTo>
                  <a:cubicBezTo>
                    <a:pt x="283948" y="111363"/>
                    <a:pt x="278510" y="117476"/>
                    <a:pt x="278925" y="124605"/>
                  </a:cubicBezTo>
                  <a:cubicBezTo>
                    <a:pt x="279315" y="131115"/>
                    <a:pt x="284485" y="136318"/>
                    <a:pt x="290996" y="136741"/>
                  </a:cubicBezTo>
                  <a:cubicBezTo>
                    <a:pt x="298539" y="136789"/>
                    <a:pt x="304684" y="130709"/>
                    <a:pt x="304733" y="123166"/>
                  </a:cubicBezTo>
                  <a:cubicBezTo>
                    <a:pt x="304733" y="123142"/>
                    <a:pt x="304733" y="123109"/>
                    <a:pt x="304733" y="123085"/>
                  </a:cubicBezTo>
                  <a:close/>
                  <a:moveTo>
                    <a:pt x="345375" y="123085"/>
                  </a:moveTo>
                  <a:cubicBezTo>
                    <a:pt x="345416" y="115501"/>
                    <a:pt x="339303" y="109315"/>
                    <a:pt x="331720" y="109266"/>
                  </a:cubicBezTo>
                  <a:cubicBezTo>
                    <a:pt x="324136" y="109225"/>
                    <a:pt x="317950" y="115338"/>
                    <a:pt x="317901" y="122922"/>
                  </a:cubicBezTo>
                  <a:cubicBezTo>
                    <a:pt x="317860" y="130506"/>
                    <a:pt x="323973" y="136692"/>
                    <a:pt x="331557" y="136741"/>
                  </a:cubicBezTo>
                  <a:cubicBezTo>
                    <a:pt x="331581" y="136741"/>
                    <a:pt x="331614" y="136741"/>
                    <a:pt x="331638" y="136741"/>
                  </a:cubicBezTo>
                  <a:lnTo>
                    <a:pt x="331638" y="136741"/>
                  </a:lnTo>
                  <a:cubicBezTo>
                    <a:pt x="339092" y="136789"/>
                    <a:pt x="345164" y="130782"/>
                    <a:pt x="345213" y="123329"/>
                  </a:cubicBezTo>
                  <a:cubicBezTo>
                    <a:pt x="345213" y="123304"/>
                    <a:pt x="345213" y="123272"/>
                    <a:pt x="345213" y="123247"/>
                  </a:cubicBezTo>
                  <a:lnTo>
                    <a:pt x="345213" y="123247"/>
                  </a:lnTo>
                  <a:close/>
                  <a:moveTo>
                    <a:pt x="386018" y="123085"/>
                  </a:moveTo>
                  <a:cubicBezTo>
                    <a:pt x="386059" y="115501"/>
                    <a:pt x="379946" y="109315"/>
                    <a:pt x="372362" y="109266"/>
                  </a:cubicBezTo>
                  <a:cubicBezTo>
                    <a:pt x="364778" y="109225"/>
                    <a:pt x="358592" y="115338"/>
                    <a:pt x="358544" y="122922"/>
                  </a:cubicBezTo>
                  <a:cubicBezTo>
                    <a:pt x="358503" y="130506"/>
                    <a:pt x="364616" y="136692"/>
                    <a:pt x="372199" y="136741"/>
                  </a:cubicBezTo>
                  <a:cubicBezTo>
                    <a:pt x="372224" y="136741"/>
                    <a:pt x="372256" y="136741"/>
                    <a:pt x="372281" y="136741"/>
                  </a:cubicBezTo>
                  <a:lnTo>
                    <a:pt x="372281" y="136741"/>
                  </a:lnTo>
                  <a:cubicBezTo>
                    <a:pt x="379734" y="136879"/>
                    <a:pt x="385879" y="130945"/>
                    <a:pt x="386018" y="123491"/>
                  </a:cubicBezTo>
                  <a:cubicBezTo>
                    <a:pt x="386018" y="123467"/>
                    <a:pt x="386018" y="123434"/>
                    <a:pt x="386018" y="123410"/>
                  </a:cubicBezTo>
                  <a:lnTo>
                    <a:pt x="386018" y="123410"/>
                  </a:lnTo>
                  <a:close/>
                  <a:moveTo>
                    <a:pt x="426660" y="123085"/>
                  </a:moveTo>
                  <a:cubicBezTo>
                    <a:pt x="426701" y="115501"/>
                    <a:pt x="420588" y="109315"/>
                    <a:pt x="413005" y="109266"/>
                  </a:cubicBezTo>
                  <a:cubicBezTo>
                    <a:pt x="405421" y="109225"/>
                    <a:pt x="399235" y="115338"/>
                    <a:pt x="399186" y="122922"/>
                  </a:cubicBezTo>
                  <a:cubicBezTo>
                    <a:pt x="399145" y="130506"/>
                    <a:pt x="405258" y="136692"/>
                    <a:pt x="412842" y="136741"/>
                  </a:cubicBezTo>
                  <a:cubicBezTo>
                    <a:pt x="412866" y="136741"/>
                    <a:pt x="412899" y="136741"/>
                    <a:pt x="412923" y="136741"/>
                  </a:cubicBezTo>
                  <a:lnTo>
                    <a:pt x="412923" y="136741"/>
                  </a:lnTo>
                  <a:cubicBezTo>
                    <a:pt x="420377" y="136741"/>
                    <a:pt x="426416" y="130701"/>
                    <a:pt x="426416" y="123247"/>
                  </a:cubicBezTo>
                  <a:lnTo>
                    <a:pt x="426416" y="123247"/>
                  </a:lnTo>
                  <a:close/>
                  <a:moveTo>
                    <a:pt x="467303" y="123085"/>
                  </a:moveTo>
                  <a:cubicBezTo>
                    <a:pt x="467344" y="115501"/>
                    <a:pt x="461231" y="109315"/>
                    <a:pt x="453647" y="109266"/>
                  </a:cubicBezTo>
                  <a:cubicBezTo>
                    <a:pt x="446063" y="109225"/>
                    <a:pt x="439877" y="115338"/>
                    <a:pt x="439829" y="122922"/>
                  </a:cubicBezTo>
                  <a:cubicBezTo>
                    <a:pt x="439788" y="130506"/>
                    <a:pt x="445901" y="136692"/>
                    <a:pt x="453484" y="136741"/>
                  </a:cubicBezTo>
                  <a:cubicBezTo>
                    <a:pt x="453541" y="136741"/>
                    <a:pt x="453590" y="136741"/>
                    <a:pt x="453647" y="136741"/>
                  </a:cubicBezTo>
                  <a:lnTo>
                    <a:pt x="453647" y="136741"/>
                  </a:lnTo>
                  <a:cubicBezTo>
                    <a:pt x="461052" y="136879"/>
                    <a:pt x="467164" y="130977"/>
                    <a:pt x="467303" y="123572"/>
                  </a:cubicBezTo>
                  <a:cubicBezTo>
                    <a:pt x="467303" y="123524"/>
                    <a:pt x="467303" y="123467"/>
                    <a:pt x="467303" y="123410"/>
                  </a:cubicBezTo>
                  <a:lnTo>
                    <a:pt x="467303" y="123410"/>
                  </a:lnTo>
                  <a:close/>
                  <a:moveTo>
                    <a:pt x="507945" y="123085"/>
                  </a:moveTo>
                  <a:cubicBezTo>
                    <a:pt x="507986" y="115501"/>
                    <a:pt x="501873" y="109315"/>
                    <a:pt x="494290" y="109266"/>
                  </a:cubicBezTo>
                  <a:cubicBezTo>
                    <a:pt x="486706" y="109225"/>
                    <a:pt x="480520" y="115338"/>
                    <a:pt x="480471" y="122922"/>
                  </a:cubicBezTo>
                  <a:cubicBezTo>
                    <a:pt x="480430" y="130506"/>
                    <a:pt x="486543" y="136692"/>
                    <a:pt x="494127" y="136741"/>
                  </a:cubicBezTo>
                  <a:cubicBezTo>
                    <a:pt x="494184" y="136741"/>
                    <a:pt x="494232" y="136741"/>
                    <a:pt x="494290" y="136741"/>
                  </a:cubicBezTo>
                  <a:lnTo>
                    <a:pt x="494290" y="136741"/>
                  </a:lnTo>
                  <a:cubicBezTo>
                    <a:pt x="501743" y="136741"/>
                    <a:pt x="507783" y="130701"/>
                    <a:pt x="507783" y="123247"/>
                  </a:cubicBezTo>
                  <a:lnTo>
                    <a:pt x="507783" y="123247"/>
                  </a:lnTo>
                  <a:close/>
                  <a:moveTo>
                    <a:pt x="442917" y="279883"/>
                  </a:moveTo>
                  <a:cubicBezTo>
                    <a:pt x="442917" y="272300"/>
                    <a:pt x="436764" y="266146"/>
                    <a:pt x="429180" y="266146"/>
                  </a:cubicBezTo>
                  <a:cubicBezTo>
                    <a:pt x="421596" y="266146"/>
                    <a:pt x="415443" y="272300"/>
                    <a:pt x="415443" y="279883"/>
                  </a:cubicBezTo>
                  <a:cubicBezTo>
                    <a:pt x="415443" y="287467"/>
                    <a:pt x="421596" y="293620"/>
                    <a:pt x="429180" y="293620"/>
                  </a:cubicBezTo>
                  <a:lnTo>
                    <a:pt x="429180" y="293620"/>
                  </a:lnTo>
                  <a:cubicBezTo>
                    <a:pt x="436658" y="293669"/>
                    <a:pt x="442787" y="287687"/>
                    <a:pt x="442917" y="280209"/>
                  </a:cubicBezTo>
                  <a:lnTo>
                    <a:pt x="442917" y="280209"/>
                  </a:lnTo>
                  <a:close/>
                  <a:moveTo>
                    <a:pt x="483560" y="279883"/>
                  </a:moveTo>
                  <a:cubicBezTo>
                    <a:pt x="483560" y="272300"/>
                    <a:pt x="477406" y="266146"/>
                    <a:pt x="469823" y="266146"/>
                  </a:cubicBezTo>
                  <a:cubicBezTo>
                    <a:pt x="462239" y="266146"/>
                    <a:pt x="456086" y="272300"/>
                    <a:pt x="456086" y="279883"/>
                  </a:cubicBezTo>
                  <a:cubicBezTo>
                    <a:pt x="456086" y="287467"/>
                    <a:pt x="462239" y="293620"/>
                    <a:pt x="469823" y="293620"/>
                  </a:cubicBezTo>
                  <a:lnTo>
                    <a:pt x="469823" y="293620"/>
                  </a:lnTo>
                  <a:cubicBezTo>
                    <a:pt x="477317" y="293620"/>
                    <a:pt x="483397" y="287540"/>
                    <a:pt x="483397" y="280046"/>
                  </a:cubicBezTo>
                  <a:lnTo>
                    <a:pt x="483397" y="280046"/>
                  </a:lnTo>
                  <a:close/>
                  <a:moveTo>
                    <a:pt x="524202" y="279883"/>
                  </a:moveTo>
                  <a:cubicBezTo>
                    <a:pt x="524202" y="272300"/>
                    <a:pt x="518049" y="266146"/>
                    <a:pt x="510465" y="266146"/>
                  </a:cubicBezTo>
                  <a:cubicBezTo>
                    <a:pt x="502881" y="266146"/>
                    <a:pt x="496728" y="272300"/>
                    <a:pt x="496728" y="279883"/>
                  </a:cubicBezTo>
                  <a:cubicBezTo>
                    <a:pt x="496728" y="287467"/>
                    <a:pt x="502881" y="293620"/>
                    <a:pt x="510465" y="293620"/>
                  </a:cubicBezTo>
                  <a:lnTo>
                    <a:pt x="510465" y="293620"/>
                  </a:lnTo>
                  <a:cubicBezTo>
                    <a:pt x="517960" y="293620"/>
                    <a:pt x="524040" y="287540"/>
                    <a:pt x="524040" y="280046"/>
                  </a:cubicBezTo>
                  <a:lnTo>
                    <a:pt x="524040" y="280046"/>
                  </a:lnTo>
                  <a:close/>
                  <a:moveTo>
                    <a:pt x="564845" y="279883"/>
                  </a:moveTo>
                  <a:cubicBezTo>
                    <a:pt x="564845" y="272300"/>
                    <a:pt x="558691" y="266146"/>
                    <a:pt x="551108" y="266146"/>
                  </a:cubicBezTo>
                  <a:cubicBezTo>
                    <a:pt x="543524" y="266146"/>
                    <a:pt x="537371" y="272300"/>
                    <a:pt x="537371" y="279883"/>
                  </a:cubicBezTo>
                  <a:cubicBezTo>
                    <a:pt x="537371" y="287467"/>
                    <a:pt x="543524" y="293620"/>
                    <a:pt x="551108" y="293620"/>
                  </a:cubicBezTo>
                  <a:lnTo>
                    <a:pt x="551108" y="293620"/>
                  </a:lnTo>
                  <a:cubicBezTo>
                    <a:pt x="558602" y="293710"/>
                    <a:pt x="564756" y="287703"/>
                    <a:pt x="564845" y="280209"/>
                  </a:cubicBezTo>
                  <a:cubicBezTo>
                    <a:pt x="564845" y="280209"/>
                    <a:pt x="564845" y="280209"/>
                    <a:pt x="564845" y="280209"/>
                  </a:cubicBezTo>
                  <a:lnTo>
                    <a:pt x="564845" y="280209"/>
                  </a:lnTo>
                  <a:close/>
                  <a:moveTo>
                    <a:pt x="605487" y="279883"/>
                  </a:moveTo>
                  <a:cubicBezTo>
                    <a:pt x="605487" y="272300"/>
                    <a:pt x="599334" y="266146"/>
                    <a:pt x="591750" y="266146"/>
                  </a:cubicBezTo>
                  <a:cubicBezTo>
                    <a:pt x="584166" y="266146"/>
                    <a:pt x="578013" y="272300"/>
                    <a:pt x="578013" y="279883"/>
                  </a:cubicBezTo>
                  <a:cubicBezTo>
                    <a:pt x="578013" y="287467"/>
                    <a:pt x="584166" y="293620"/>
                    <a:pt x="591750" y="293620"/>
                  </a:cubicBezTo>
                  <a:lnTo>
                    <a:pt x="591750" y="293620"/>
                  </a:lnTo>
                  <a:cubicBezTo>
                    <a:pt x="599245" y="293620"/>
                    <a:pt x="605325" y="287540"/>
                    <a:pt x="605325" y="280046"/>
                  </a:cubicBezTo>
                  <a:lnTo>
                    <a:pt x="605325" y="280046"/>
                  </a:lnTo>
                  <a:close/>
                  <a:moveTo>
                    <a:pt x="646130" y="279883"/>
                  </a:moveTo>
                  <a:cubicBezTo>
                    <a:pt x="646130" y="272300"/>
                    <a:pt x="639976" y="266146"/>
                    <a:pt x="632393" y="266146"/>
                  </a:cubicBezTo>
                  <a:cubicBezTo>
                    <a:pt x="624809" y="266146"/>
                    <a:pt x="618656" y="272300"/>
                    <a:pt x="618656" y="279883"/>
                  </a:cubicBezTo>
                  <a:cubicBezTo>
                    <a:pt x="618656" y="287467"/>
                    <a:pt x="624809" y="293620"/>
                    <a:pt x="632393" y="293620"/>
                  </a:cubicBezTo>
                  <a:cubicBezTo>
                    <a:pt x="632417" y="293620"/>
                    <a:pt x="632450" y="293620"/>
                    <a:pt x="632474" y="293620"/>
                  </a:cubicBezTo>
                  <a:lnTo>
                    <a:pt x="632474" y="293620"/>
                  </a:lnTo>
                  <a:cubicBezTo>
                    <a:pt x="639928" y="293710"/>
                    <a:pt x="646041" y="287744"/>
                    <a:pt x="646130" y="280290"/>
                  </a:cubicBezTo>
                  <a:cubicBezTo>
                    <a:pt x="646130" y="280265"/>
                    <a:pt x="646130" y="280233"/>
                    <a:pt x="646130" y="280209"/>
                  </a:cubicBezTo>
                  <a:lnTo>
                    <a:pt x="646130" y="280209"/>
                  </a:lnTo>
                  <a:close/>
                  <a:moveTo>
                    <a:pt x="441617" y="392301"/>
                  </a:moveTo>
                  <a:cubicBezTo>
                    <a:pt x="441617" y="384717"/>
                    <a:pt x="435464" y="378563"/>
                    <a:pt x="427880" y="378563"/>
                  </a:cubicBezTo>
                  <a:cubicBezTo>
                    <a:pt x="420296" y="378563"/>
                    <a:pt x="414143" y="384717"/>
                    <a:pt x="414143" y="392301"/>
                  </a:cubicBezTo>
                  <a:cubicBezTo>
                    <a:pt x="414143" y="399884"/>
                    <a:pt x="420296" y="406038"/>
                    <a:pt x="427880" y="406038"/>
                  </a:cubicBezTo>
                  <a:lnTo>
                    <a:pt x="427880" y="406038"/>
                  </a:lnTo>
                  <a:cubicBezTo>
                    <a:pt x="435358" y="406086"/>
                    <a:pt x="441487" y="400104"/>
                    <a:pt x="441617" y="392626"/>
                  </a:cubicBezTo>
                  <a:lnTo>
                    <a:pt x="441617" y="392626"/>
                  </a:lnTo>
                  <a:close/>
                  <a:moveTo>
                    <a:pt x="482260" y="392301"/>
                  </a:moveTo>
                  <a:cubicBezTo>
                    <a:pt x="482260" y="384717"/>
                    <a:pt x="476106" y="378563"/>
                    <a:pt x="468522" y="378563"/>
                  </a:cubicBezTo>
                  <a:cubicBezTo>
                    <a:pt x="460938" y="378563"/>
                    <a:pt x="454785" y="384717"/>
                    <a:pt x="454785" y="392301"/>
                  </a:cubicBezTo>
                  <a:cubicBezTo>
                    <a:pt x="454785" y="399884"/>
                    <a:pt x="460938" y="406038"/>
                    <a:pt x="468522" y="406038"/>
                  </a:cubicBezTo>
                  <a:lnTo>
                    <a:pt x="468522" y="406038"/>
                  </a:lnTo>
                  <a:cubicBezTo>
                    <a:pt x="476017" y="406038"/>
                    <a:pt x="482097" y="399958"/>
                    <a:pt x="482097" y="392463"/>
                  </a:cubicBezTo>
                  <a:lnTo>
                    <a:pt x="482097" y="392463"/>
                  </a:lnTo>
                  <a:close/>
                  <a:moveTo>
                    <a:pt x="522902" y="392301"/>
                  </a:moveTo>
                  <a:cubicBezTo>
                    <a:pt x="522902" y="384717"/>
                    <a:pt x="516749" y="378563"/>
                    <a:pt x="509165" y="378563"/>
                  </a:cubicBezTo>
                  <a:cubicBezTo>
                    <a:pt x="501581" y="378563"/>
                    <a:pt x="495428" y="384717"/>
                    <a:pt x="495428" y="392301"/>
                  </a:cubicBezTo>
                  <a:cubicBezTo>
                    <a:pt x="495428" y="399884"/>
                    <a:pt x="501581" y="406038"/>
                    <a:pt x="509165" y="406038"/>
                  </a:cubicBezTo>
                  <a:lnTo>
                    <a:pt x="509165" y="406038"/>
                  </a:lnTo>
                  <a:cubicBezTo>
                    <a:pt x="516659" y="406038"/>
                    <a:pt x="522739" y="399958"/>
                    <a:pt x="522739" y="392463"/>
                  </a:cubicBezTo>
                  <a:lnTo>
                    <a:pt x="522739" y="392463"/>
                  </a:lnTo>
                  <a:close/>
                  <a:moveTo>
                    <a:pt x="563545" y="392301"/>
                  </a:moveTo>
                  <a:cubicBezTo>
                    <a:pt x="563545" y="384717"/>
                    <a:pt x="557391" y="378563"/>
                    <a:pt x="549807" y="378563"/>
                  </a:cubicBezTo>
                  <a:cubicBezTo>
                    <a:pt x="542223" y="378563"/>
                    <a:pt x="536070" y="384717"/>
                    <a:pt x="536070" y="392301"/>
                  </a:cubicBezTo>
                  <a:cubicBezTo>
                    <a:pt x="536070" y="399884"/>
                    <a:pt x="542223" y="406038"/>
                    <a:pt x="549807" y="406038"/>
                  </a:cubicBezTo>
                  <a:lnTo>
                    <a:pt x="549807" y="406038"/>
                  </a:lnTo>
                  <a:cubicBezTo>
                    <a:pt x="557302" y="406127"/>
                    <a:pt x="563455" y="400120"/>
                    <a:pt x="563545" y="392626"/>
                  </a:cubicBezTo>
                  <a:cubicBezTo>
                    <a:pt x="563545" y="392626"/>
                    <a:pt x="563545" y="392626"/>
                    <a:pt x="563545" y="392626"/>
                  </a:cubicBezTo>
                  <a:lnTo>
                    <a:pt x="563545" y="392626"/>
                  </a:lnTo>
                  <a:close/>
                  <a:moveTo>
                    <a:pt x="604187" y="392301"/>
                  </a:moveTo>
                  <a:cubicBezTo>
                    <a:pt x="604187" y="384717"/>
                    <a:pt x="598034" y="378563"/>
                    <a:pt x="590450" y="378563"/>
                  </a:cubicBezTo>
                  <a:cubicBezTo>
                    <a:pt x="582866" y="378563"/>
                    <a:pt x="576713" y="384717"/>
                    <a:pt x="576713" y="392301"/>
                  </a:cubicBezTo>
                  <a:cubicBezTo>
                    <a:pt x="576713" y="399884"/>
                    <a:pt x="582866" y="406038"/>
                    <a:pt x="590450" y="406038"/>
                  </a:cubicBezTo>
                  <a:lnTo>
                    <a:pt x="590450" y="406038"/>
                  </a:lnTo>
                  <a:cubicBezTo>
                    <a:pt x="597904" y="406038"/>
                    <a:pt x="603943" y="399998"/>
                    <a:pt x="603943" y="392544"/>
                  </a:cubicBezTo>
                  <a:cubicBezTo>
                    <a:pt x="603943" y="392520"/>
                    <a:pt x="603943" y="392488"/>
                    <a:pt x="603943" y="392463"/>
                  </a:cubicBezTo>
                  <a:lnTo>
                    <a:pt x="603943" y="392463"/>
                  </a:lnTo>
                  <a:close/>
                  <a:moveTo>
                    <a:pt x="644830" y="392301"/>
                  </a:moveTo>
                  <a:cubicBezTo>
                    <a:pt x="644830" y="384717"/>
                    <a:pt x="638676" y="378563"/>
                    <a:pt x="631092" y="378563"/>
                  </a:cubicBezTo>
                  <a:cubicBezTo>
                    <a:pt x="623508" y="378563"/>
                    <a:pt x="617355" y="384717"/>
                    <a:pt x="617355" y="392301"/>
                  </a:cubicBezTo>
                  <a:cubicBezTo>
                    <a:pt x="617355" y="399884"/>
                    <a:pt x="623508" y="406038"/>
                    <a:pt x="631092" y="406038"/>
                  </a:cubicBezTo>
                  <a:cubicBezTo>
                    <a:pt x="631117" y="406038"/>
                    <a:pt x="631149" y="406038"/>
                    <a:pt x="631173" y="406038"/>
                  </a:cubicBezTo>
                  <a:lnTo>
                    <a:pt x="631173" y="406038"/>
                  </a:lnTo>
                  <a:cubicBezTo>
                    <a:pt x="638627" y="406127"/>
                    <a:pt x="644740" y="400161"/>
                    <a:pt x="644830" y="392707"/>
                  </a:cubicBezTo>
                  <a:cubicBezTo>
                    <a:pt x="644830" y="392683"/>
                    <a:pt x="644830" y="392650"/>
                    <a:pt x="644830" y="392626"/>
                  </a:cubicBezTo>
                  <a:lnTo>
                    <a:pt x="644830" y="39262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5" name="Google Shape;465;p34"/>
          <p:cNvGrpSpPr/>
          <p:nvPr/>
        </p:nvGrpSpPr>
        <p:grpSpPr>
          <a:xfrm>
            <a:off x="7511876" y="-463868"/>
            <a:ext cx="1627340" cy="1899886"/>
            <a:chOff x="7511876" y="-463868"/>
            <a:chExt cx="1627340" cy="1899886"/>
          </a:xfrm>
        </p:grpSpPr>
        <p:sp>
          <p:nvSpPr>
            <p:cNvPr id="466" name="Google Shape;466;p34"/>
            <p:cNvSpPr/>
            <p:nvPr/>
          </p:nvSpPr>
          <p:spPr>
            <a:xfrm>
              <a:off x="7511876" y="-463868"/>
              <a:ext cx="1594671" cy="1823598"/>
            </a:xfrm>
            <a:custGeom>
              <a:rect b="b" l="l" r="r" t="t"/>
              <a:pathLst>
                <a:path extrusionOk="0" h="2084112" w="1822481">
                  <a:moveTo>
                    <a:pt x="1440741" y="2089880"/>
                  </a:moveTo>
                  <a:lnTo>
                    <a:pt x="1211143" y="844745"/>
                  </a:lnTo>
                  <a:lnTo>
                    <a:pt x="1228510" y="841537"/>
                  </a:lnTo>
                  <a:lnTo>
                    <a:pt x="1458113" y="2086671"/>
                  </a:lnTo>
                  <a:close/>
                  <a:moveTo>
                    <a:pt x="1223299" y="852172"/>
                  </a:moveTo>
                  <a:lnTo>
                    <a:pt x="1826542" y="884979"/>
                  </a:lnTo>
                  <a:lnTo>
                    <a:pt x="1827511" y="867351"/>
                  </a:lnTo>
                  <a:lnTo>
                    <a:pt x="1216354" y="834115"/>
                  </a:lnTo>
                  <a:lnTo>
                    <a:pt x="583398" y="1470959"/>
                  </a:lnTo>
                  <a:lnTo>
                    <a:pt x="595919" y="1483411"/>
                  </a:lnTo>
                  <a:close/>
                  <a:moveTo>
                    <a:pt x="928194" y="1527416"/>
                  </a:moveTo>
                  <a:lnTo>
                    <a:pt x="840068" y="1238658"/>
                  </a:lnTo>
                  <a:lnTo>
                    <a:pt x="823184" y="1243816"/>
                  </a:lnTo>
                  <a:lnTo>
                    <a:pt x="911309" y="1532574"/>
                  </a:lnTo>
                  <a:close/>
                  <a:moveTo>
                    <a:pt x="1224796" y="835862"/>
                  </a:moveTo>
                  <a:lnTo>
                    <a:pt x="15015" y="5767"/>
                  </a:lnTo>
                  <a:lnTo>
                    <a:pt x="5030" y="20325"/>
                  </a:lnTo>
                  <a:lnTo>
                    <a:pt x="1214834" y="8504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34"/>
            <p:cNvSpPr/>
            <p:nvPr/>
          </p:nvSpPr>
          <p:spPr>
            <a:xfrm>
              <a:off x="7991308" y="121335"/>
              <a:ext cx="1147908" cy="1314683"/>
            </a:xfrm>
            <a:custGeom>
              <a:rect b="b" l="l" r="r" t="t"/>
              <a:pathLst>
                <a:path extrusionOk="0" h="1502495" w="1311895">
                  <a:moveTo>
                    <a:pt x="666806" y="348752"/>
                  </a:moveTo>
                  <a:cubicBezTo>
                    <a:pt x="572228" y="348752"/>
                    <a:pt x="495313" y="271820"/>
                    <a:pt x="495313" y="177259"/>
                  </a:cubicBezTo>
                  <a:cubicBezTo>
                    <a:pt x="495313" y="82699"/>
                    <a:pt x="572228" y="5767"/>
                    <a:pt x="666806" y="5767"/>
                  </a:cubicBezTo>
                  <a:cubicBezTo>
                    <a:pt x="761383" y="5767"/>
                    <a:pt x="838299" y="82699"/>
                    <a:pt x="838299" y="177259"/>
                  </a:cubicBezTo>
                  <a:cubicBezTo>
                    <a:pt x="838299" y="271820"/>
                    <a:pt x="761383" y="348752"/>
                    <a:pt x="666806" y="348752"/>
                  </a:cubicBezTo>
                  <a:close/>
                  <a:moveTo>
                    <a:pt x="666806" y="23429"/>
                  </a:moveTo>
                  <a:cubicBezTo>
                    <a:pt x="581982" y="23429"/>
                    <a:pt x="512975" y="92436"/>
                    <a:pt x="512975" y="177259"/>
                  </a:cubicBezTo>
                  <a:cubicBezTo>
                    <a:pt x="512975" y="262083"/>
                    <a:pt x="581982" y="331090"/>
                    <a:pt x="666806" y="331090"/>
                  </a:cubicBezTo>
                  <a:cubicBezTo>
                    <a:pt x="751630" y="331090"/>
                    <a:pt x="820637" y="262083"/>
                    <a:pt x="820637" y="177259"/>
                  </a:cubicBezTo>
                  <a:cubicBezTo>
                    <a:pt x="820637" y="92436"/>
                    <a:pt x="751630" y="23429"/>
                    <a:pt x="666806" y="23429"/>
                  </a:cubicBezTo>
                  <a:close/>
                  <a:moveTo>
                    <a:pt x="666806" y="88954"/>
                  </a:moveTo>
                  <a:cubicBezTo>
                    <a:pt x="715574" y="88954"/>
                    <a:pt x="755111" y="128491"/>
                    <a:pt x="755111" y="177259"/>
                  </a:cubicBezTo>
                  <a:cubicBezTo>
                    <a:pt x="755111" y="177259"/>
                    <a:pt x="755111" y="177265"/>
                    <a:pt x="755111" y="177265"/>
                  </a:cubicBezTo>
                  <a:cubicBezTo>
                    <a:pt x="755111" y="226034"/>
                    <a:pt x="715574" y="265571"/>
                    <a:pt x="666806" y="265571"/>
                  </a:cubicBezTo>
                  <a:cubicBezTo>
                    <a:pt x="618037" y="265576"/>
                    <a:pt x="578501" y="226039"/>
                    <a:pt x="578495" y="177271"/>
                  </a:cubicBezTo>
                  <a:cubicBezTo>
                    <a:pt x="578495" y="177271"/>
                    <a:pt x="578495" y="177265"/>
                    <a:pt x="578495" y="177265"/>
                  </a:cubicBezTo>
                  <a:cubicBezTo>
                    <a:pt x="578495" y="128491"/>
                    <a:pt x="618032" y="88954"/>
                    <a:pt x="666806" y="88954"/>
                  </a:cubicBezTo>
                  <a:close/>
                  <a:moveTo>
                    <a:pt x="49179" y="763095"/>
                  </a:moveTo>
                  <a:cubicBezTo>
                    <a:pt x="73567" y="763095"/>
                    <a:pt x="93335" y="782864"/>
                    <a:pt x="93335" y="807251"/>
                  </a:cubicBezTo>
                  <a:cubicBezTo>
                    <a:pt x="93335" y="831638"/>
                    <a:pt x="73567" y="851406"/>
                    <a:pt x="49179" y="851406"/>
                  </a:cubicBezTo>
                  <a:cubicBezTo>
                    <a:pt x="24798" y="851400"/>
                    <a:pt x="5030" y="831638"/>
                    <a:pt x="5030" y="807251"/>
                  </a:cubicBezTo>
                  <a:cubicBezTo>
                    <a:pt x="5030" y="782869"/>
                    <a:pt x="24792" y="763101"/>
                    <a:pt x="49179" y="763095"/>
                  </a:cubicBezTo>
                  <a:close/>
                  <a:moveTo>
                    <a:pt x="1272770" y="163520"/>
                  </a:moveTo>
                  <a:cubicBezTo>
                    <a:pt x="1297157" y="163520"/>
                    <a:pt x="1316919" y="183282"/>
                    <a:pt x="1316925" y="207669"/>
                  </a:cubicBezTo>
                  <a:cubicBezTo>
                    <a:pt x="1316925" y="232057"/>
                    <a:pt x="1297157" y="251825"/>
                    <a:pt x="1272770" y="251825"/>
                  </a:cubicBezTo>
                  <a:cubicBezTo>
                    <a:pt x="1248383" y="251819"/>
                    <a:pt x="1228620" y="232057"/>
                    <a:pt x="1228620" y="207669"/>
                  </a:cubicBezTo>
                  <a:cubicBezTo>
                    <a:pt x="1228620" y="183288"/>
                    <a:pt x="1248388" y="163520"/>
                    <a:pt x="1272770" y="163520"/>
                  </a:cubicBezTo>
                  <a:close/>
                  <a:moveTo>
                    <a:pt x="901880" y="1331651"/>
                  </a:moveTo>
                  <a:cubicBezTo>
                    <a:pt x="950649" y="1331651"/>
                    <a:pt x="990186" y="1371188"/>
                    <a:pt x="990186" y="1419957"/>
                  </a:cubicBezTo>
                  <a:cubicBezTo>
                    <a:pt x="990186" y="1468725"/>
                    <a:pt x="950649" y="1508262"/>
                    <a:pt x="901880" y="1508262"/>
                  </a:cubicBezTo>
                  <a:cubicBezTo>
                    <a:pt x="853112" y="1508268"/>
                    <a:pt x="813575" y="1468731"/>
                    <a:pt x="813569" y="1419963"/>
                  </a:cubicBezTo>
                  <a:cubicBezTo>
                    <a:pt x="813569" y="1419963"/>
                    <a:pt x="813569" y="1419957"/>
                    <a:pt x="813569" y="1419957"/>
                  </a:cubicBezTo>
                  <a:cubicBezTo>
                    <a:pt x="813552" y="1371188"/>
                    <a:pt x="853077" y="1331640"/>
                    <a:pt x="901846" y="1331622"/>
                  </a:cubicBezTo>
                  <a:cubicBezTo>
                    <a:pt x="901857" y="1331622"/>
                    <a:pt x="901869" y="1331622"/>
                    <a:pt x="901880" y="1331622"/>
                  </a:cubicBezTo>
                  <a:close/>
                  <a:moveTo>
                    <a:pt x="357195" y="905298"/>
                  </a:moveTo>
                  <a:cubicBezTo>
                    <a:pt x="333452" y="899745"/>
                    <a:pt x="318702" y="876002"/>
                    <a:pt x="324255" y="852259"/>
                  </a:cubicBezTo>
                  <a:cubicBezTo>
                    <a:pt x="324255" y="852253"/>
                    <a:pt x="324255" y="852253"/>
                    <a:pt x="324255" y="852253"/>
                  </a:cubicBezTo>
                  <a:cubicBezTo>
                    <a:pt x="329814" y="828510"/>
                    <a:pt x="353563" y="813767"/>
                    <a:pt x="377306" y="819314"/>
                  </a:cubicBezTo>
                  <a:cubicBezTo>
                    <a:pt x="401049" y="824866"/>
                    <a:pt x="415798" y="848609"/>
                    <a:pt x="410245" y="872352"/>
                  </a:cubicBezTo>
                  <a:cubicBezTo>
                    <a:pt x="410245" y="872358"/>
                    <a:pt x="410245" y="872358"/>
                    <a:pt x="410245" y="872358"/>
                  </a:cubicBezTo>
                  <a:cubicBezTo>
                    <a:pt x="410245" y="872451"/>
                    <a:pt x="410205" y="872538"/>
                    <a:pt x="410181" y="872625"/>
                  </a:cubicBezTo>
                  <a:cubicBezTo>
                    <a:pt x="404495" y="896223"/>
                    <a:pt x="380828" y="910804"/>
                    <a:pt x="357195" y="90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3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 System Types</a:t>
            </a:r>
            <a:endParaRPr/>
          </a:p>
        </p:txBody>
      </p:sp>
      <p:sp>
        <p:nvSpPr>
          <p:cNvPr id="473" name="Google Shape;473;p35"/>
          <p:cNvSpPr/>
          <p:nvPr/>
        </p:nvSpPr>
        <p:spPr>
          <a:xfrm>
            <a:off x="850925" y="1071225"/>
            <a:ext cx="1724700" cy="630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sap"/>
                <a:ea typeface="Asap"/>
                <a:cs typeface="Asap"/>
                <a:sym typeface="Asap"/>
              </a:rPr>
              <a:t>User Preferences (implicit / explicit)</a:t>
            </a:r>
            <a:endParaRPr>
              <a:latin typeface="Asap"/>
              <a:ea typeface="Asap"/>
              <a:cs typeface="Asap"/>
              <a:sym typeface="Asap"/>
            </a:endParaRPr>
          </a:p>
        </p:txBody>
      </p:sp>
      <p:sp>
        <p:nvSpPr>
          <p:cNvPr id="474" name="Google Shape;474;p35"/>
          <p:cNvSpPr/>
          <p:nvPr/>
        </p:nvSpPr>
        <p:spPr>
          <a:xfrm>
            <a:off x="3709650" y="1071225"/>
            <a:ext cx="1724700" cy="630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sap"/>
                <a:ea typeface="Asap"/>
                <a:cs typeface="Asap"/>
                <a:sym typeface="Asap"/>
              </a:rPr>
              <a:t>Recommendation System</a:t>
            </a:r>
            <a:endParaRPr>
              <a:latin typeface="Asap"/>
              <a:ea typeface="Asap"/>
              <a:cs typeface="Asap"/>
              <a:sym typeface="Asap"/>
            </a:endParaRPr>
          </a:p>
        </p:txBody>
      </p:sp>
      <p:sp>
        <p:nvSpPr>
          <p:cNvPr id="475" name="Google Shape;475;p35"/>
          <p:cNvSpPr/>
          <p:nvPr/>
        </p:nvSpPr>
        <p:spPr>
          <a:xfrm>
            <a:off x="6568375" y="1071225"/>
            <a:ext cx="1724700" cy="630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sap"/>
                <a:ea typeface="Asap"/>
                <a:cs typeface="Asap"/>
                <a:sym typeface="Asap"/>
              </a:rPr>
              <a:t>Recommendations</a:t>
            </a:r>
            <a:endParaRPr>
              <a:latin typeface="Asap"/>
              <a:ea typeface="Asap"/>
              <a:cs typeface="Asap"/>
              <a:sym typeface="Asap"/>
            </a:endParaRPr>
          </a:p>
        </p:txBody>
      </p:sp>
      <p:cxnSp>
        <p:nvCxnSpPr>
          <p:cNvPr id="476" name="Google Shape;476;p35"/>
          <p:cNvCxnSpPr>
            <a:stCxn id="474" idx="3"/>
            <a:endCxn id="475" idx="1"/>
          </p:cNvCxnSpPr>
          <p:nvPr/>
        </p:nvCxnSpPr>
        <p:spPr>
          <a:xfrm>
            <a:off x="5434350" y="1386525"/>
            <a:ext cx="1134000" cy="0"/>
          </a:xfrm>
          <a:prstGeom prst="straightConnector1">
            <a:avLst/>
          </a:prstGeom>
          <a:noFill/>
          <a:ln cap="flat" cmpd="sng" w="19050">
            <a:solidFill>
              <a:schemeClr val="dk1"/>
            </a:solidFill>
            <a:prstDash val="solid"/>
            <a:round/>
            <a:headEnd len="med" w="med" type="none"/>
            <a:tailEnd len="med" w="med" type="triangle"/>
          </a:ln>
        </p:spPr>
      </p:cxnSp>
      <p:cxnSp>
        <p:nvCxnSpPr>
          <p:cNvPr id="477" name="Google Shape;477;p35"/>
          <p:cNvCxnSpPr/>
          <p:nvPr/>
        </p:nvCxnSpPr>
        <p:spPr>
          <a:xfrm>
            <a:off x="2575625" y="1386525"/>
            <a:ext cx="1134000" cy="0"/>
          </a:xfrm>
          <a:prstGeom prst="straightConnector1">
            <a:avLst/>
          </a:prstGeom>
          <a:noFill/>
          <a:ln cap="flat" cmpd="sng" w="19050">
            <a:solidFill>
              <a:schemeClr val="dk1"/>
            </a:solidFill>
            <a:prstDash val="solid"/>
            <a:round/>
            <a:headEnd len="med" w="med" type="none"/>
            <a:tailEnd len="med" w="med" type="triangle"/>
          </a:ln>
        </p:spPr>
      </p:cxnSp>
      <p:pic>
        <p:nvPicPr>
          <p:cNvPr id="478" name="Google Shape;478;p35"/>
          <p:cNvPicPr preferRelativeResize="0"/>
          <p:nvPr/>
        </p:nvPicPr>
        <p:blipFill rotWithShape="1">
          <a:blip r:embed="rId3">
            <a:alphaModFix/>
          </a:blip>
          <a:srcRect b="5087" l="0" r="0" t="0"/>
          <a:stretch/>
        </p:blipFill>
        <p:spPr>
          <a:xfrm>
            <a:off x="281575" y="2166175"/>
            <a:ext cx="4037725" cy="2977325"/>
          </a:xfrm>
          <a:prstGeom prst="rect">
            <a:avLst/>
          </a:prstGeom>
          <a:noFill/>
          <a:ln>
            <a:noFill/>
          </a:ln>
        </p:spPr>
      </p:pic>
      <p:sp>
        <p:nvSpPr>
          <p:cNvPr id="479" name="Google Shape;479;p35"/>
          <p:cNvSpPr/>
          <p:nvPr/>
        </p:nvSpPr>
        <p:spPr>
          <a:xfrm>
            <a:off x="850925" y="1846200"/>
            <a:ext cx="2514900" cy="372300"/>
          </a:xfrm>
          <a:prstGeom prst="rect">
            <a:avLst/>
          </a:prstGeom>
          <a:solidFill>
            <a:srgbClr val="E6B8AF"/>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sap"/>
                <a:ea typeface="Asap"/>
                <a:cs typeface="Asap"/>
                <a:sym typeface="Asap"/>
              </a:rPr>
              <a:t>Collaborative Filtering</a:t>
            </a:r>
            <a:endParaRPr>
              <a:latin typeface="Asap"/>
              <a:ea typeface="Asap"/>
              <a:cs typeface="Asap"/>
              <a:sym typeface="Asap"/>
            </a:endParaRPr>
          </a:p>
        </p:txBody>
      </p:sp>
      <p:sp>
        <p:nvSpPr>
          <p:cNvPr id="480" name="Google Shape;480;p35"/>
          <p:cNvSpPr/>
          <p:nvPr/>
        </p:nvSpPr>
        <p:spPr>
          <a:xfrm>
            <a:off x="5774025" y="1815788"/>
            <a:ext cx="2514900" cy="372300"/>
          </a:xfrm>
          <a:prstGeom prst="rect">
            <a:avLst/>
          </a:prstGeom>
          <a:solidFill>
            <a:srgbClr val="E6B8AF"/>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sap"/>
                <a:ea typeface="Asap"/>
                <a:cs typeface="Asap"/>
                <a:sym typeface="Asap"/>
              </a:rPr>
              <a:t>Content-based Filtering</a:t>
            </a:r>
            <a:endParaRPr>
              <a:latin typeface="Asap"/>
              <a:ea typeface="Asap"/>
              <a:cs typeface="Asap"/>
              <a:sym typeface="Asap"/>
            </a:endParaRPr>
          </a:p>
        </p:txBody>
      </p:sp>
      <p:pic>
        <p:nvPicPr>
          <p:cNvPr id="481" name="Google Shape;481;p35"/>
          <p:cNvPicPr preferRelativeResize="0"/>
          <p:nvPr/>
        </p:nvPicPr>
        <p:blipFill rotWithShape="1">
          <a:blip r:embed="rId4">
            <a:alphaModFix/>
          </a:blip>
          <a:srcRect b="0" l="0" r="3044" t="0"/>
          <a:stretch/>
        </p:blipFill>
        <p:spPr>
          <a:xfrm>
            <a:off x="5823850" y="2218500"/>
            <a:ext cx="3277949" cy="2924974"/>
          </a:xfrm>
          <a:prstGeom prst="rect">
            <a:avLst/>
          </a:prstGeom>
          <a:solidFill>
            <a:srgbClr val="E6B8AF"/>
          </a:solid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3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does Recommendation System work!</a:t>
            </a:r>
            <a:endParaRPr/>
          </a:p>
        </p:txBody>
      </p:sp>
      <p:sp>
        <p:nvSpPr>
          <p:cNvPr id="487" name="Google Shape;487;p36"/>
          <p:cNvSpPr txBox="1"/>
          <p:nvPr/>
        </p:nvSpPr>
        <p:spPr>
          <a:xfrm>
            <a:off x="798525" y="1135175"/>
            <a:ext cx="6967500" cy="31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itillium Web"/>
                <a:ea typeface="Titillium Web"/>
                <a:cs typeface="Titillium Web"/>
                <a:sym typeface="Titillium Web"/>
              </a:rPr>
              <a:t>Matrix Factorization using Alternating Least Squares algorithm</a:t>
            </a:r>
            <a:endParaRPr>
              <a:solidFill>
                <a:schemeClr val="dk1"/>
              </a:solidFill>
              <a:latin typeface="Titillium Web"/>
              <a:ea typeface="Titillium Web"/>
              <a:cs typeface="Titillium Web"/>
              <a:sym typeface="Titillium Web"/>
            </a:endParaRPr>
          </a:p>
        </p:txBody>
      </p:sp>
      <p:pic>
        <p:nvPicPr>
          <p:cNvPr id="488" name="Google Shape;488;p36"/>
          <p:cNvPicPr preferRelativeResize="0"/>
          <p:nvPr/>
        </p:nvPicPr>
        <p:blipFill>
          <a:blip r:embed="rId3">
            <a:alphaModFix/>
          </a:blip>
          <a:stretch>
            <a:fillRect/>
          </a:stretch>
        </p:blipFill>
        <p:spPr>
          <a:xfrm>
            <a:off x="877374" y="1638175"/>
            <a:ext cx="2486250" cy="2094200"/>
          </a:xfrm>
          <a:prstGeom prst="rect">
            <a:avLst/>
          </a:prstGeom>
          <a:noFill/>
          <a:ln>
            <a:noFill/>
          </a:ln>
        </p:spPr>
      </p:pic>
      <p:pic>
        <p:nvPicPr>
          <p:cNvPr id="489" name="Google Shape;489;p36"/>
          <p:cNvPicPr preferRelativeResize="0"/>
          <p:nvPr/>
        </p:nvPicPr>
        <p:blipFill>
          <a:blip r:embed="rId4">
            <a:alphaModFix/>
          </a:blip>
          <a:stretch>
            <a:fillRect/>
          </a:stretch>
        </p:blipFill>
        <p:spPr>
          <a:xfrm>
            <a:off x="3290550" y="1893496"/>
            <a:ext cx="5602927" cy="2042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a:t>
            </a:r>
            <a:endParaRPr/>
          </a:p>
        </p:txBody>
      </p:sp>
      <p:graphicFrame>
        <p:nvGraphicFramePr>
          <p:cNvPr id="495" name="Google Shape;495;p37"/>
          <p:cNvGraphicFramePr/>
          <p:nvPr/>
        </p:nvGraphicFramePr>
        <p:xfrm>
          <a:off x="952500" y="1809750"/>
          <a:ext cx="3000000" cy="3000000"/>
        </p:xfrm>
        <a:graphic>
          <a:graphicData uri="http://schemas.openxmlformats.org/drawingml/2006/table">
            <a:tbl>
              <a:tblPr>
                <a:noFill/>
                <a:tableStyleId>{A9707B39-B4D7-4780-BE04-D83A7F8C12DE}</a:tableStyleId>
              </a:tblPr>
              <a:tblGrid>
                <a:gridCol w="1034150"/>
                <a:gridCol w="1034150"/>
                <a:gridCol w="1034150"/>
                <a:gridCol w="1034150"/>
                <a:gridCol w="1034150"/>
                <a:gridCol w="1034150"/>
                <a:gridCol w="1034150"/>
              </a:tblGrid>
              <a:tr h="381000">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Item 1</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Item 2</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Item 3</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Item 4</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Item 5</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Item 6</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latin typeface="Calibri"/>
                          <a:ea typeface="Calibri"/>
                          <a:cs typeface="Calibri"/>
                          <a:sym typeface="Calibri"/>
                        </a:rPr>
                        <a:t>User1</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5</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3</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4</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latin typeface="Calibri"/>
                          <a:ea typeface="Calibri"/>
                          <a:cs typeface="Calibri"/>
                          <a:sym typeface="Calibri"/>
                        </a:rPr>
                        <a:t>User2</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4</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1</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2</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5</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latin typeface="Calibri"/>
                          <a:ea typeface="Calibri"/>
                          <a:cs typeface="Calibri"/>
                          <a:sym typeface="Calibri"/>
                        </a:rPr>
                        <a:t>User3</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4</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3</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5</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2</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latin typeface="Calibri"/>
                          <a:ea typeface="Calibri"/>
                          <a:cs typeface="Calibri"/>
                          <a:sym typeface="Calibri"/>
                        </a:rPr>
                        <a:t>User4</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1</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5</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3</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4</a:t>
                      </a:r>
                      <a:endParaRPr>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3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 (Books Recommendation)</a:t>
            </a:r>
            <a:endParaRPr/>
          </a:p>
        </p:txBody>
      </p:sp>
      <p:sp>
        <p:nvSpPr>
          <p:cNvPr id="501" name="Google Shape;501;p38"/>
          <p:cNvSpPr txBox="1"/>
          <p:nvPr>
            <p:ph idx="4294967295" type="subTitle"/>
          </p:nvPr>
        </p:nvSpPr>
        <p:spPr>
          <a:xfrm>
            <a:off x="830887" y="1408725"/>
            <a:ext cx="7538100" cy="271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Use-Case: </a:t>
            </a:r>
            <a:r>
              <a:rPr lang="en"/>
              <a:t>Given a book name, recommend books based on the similar genre / taste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3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in Recommendation System</a:t>
            </a:r>
            <a:endParaRPr/>
          </a:p>
        </p:txBody>
      </p:sp>
      <p:sp>
        <p:nvSpPr>
          <p:cNvPr id="507" name="Google Shape;507;p39"/>
          <p:cNvSpPr txBox="1"/>
          <p:nvPr/>
        </p:nvSpPr>
        <p:spPr>
          <a:xfrm>
            <a:off x="909775" y="1206450"/>
            <a:ext cx="7647600" cy="32964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Asap"/>
              <a:buChar char="●"/>
            </a:pPr>
            <a:r>
              <a:rPr b="1" lang="en" sz="1700">
                <a:solidFill>
                  <a:schemeClr val="dk1"/>
                </a:solidFill>
                <a:latin typeface="Asap"/>
                <a:ea typeface="Asap"/>
                <a:cs typeface="Asap"/>
                <a:sym typeface="Asap"/>
              </a:rPr>
              <a:t>Cold Start Problem:</a:t>
            </a:r>
            <a:r>
              <a:rPr lang="en" sz="1700">
                <a:solidFill>
                  <a:schemeClr val="dk1"/>
                </a:solidFill>
                <a:latin typeface="Asap"/>
                <a:ea typeface="Asap"/>
                <a:cs typeface="Asap"/>
                <a:sym typeface="Asap"/>
              </a:rPr>
              <a:t> New users or items have insufficient data to make accurate recommendations.</a:t>
            </a:r>
            <a:endParaRPr sz="1700">
              <a:solidFill>
                <a:schemeClr val="dk1"/>
              </a:solidFill>
              <a:latin typeface="Asap"/>
              <a:ea typeface="Asap"/>
              <a:cs typeface="Asap"/>
              <a:sym typeface="Asap"/>
            </a:endParaRPr>
          </a:p>
          <a:p>
            <a:pPr indent="0" lvl="0" marL="457200" rtl="0" algn="l">
              <a:spcBef>
                <a:spcPts val="0"/>
              </a:spcBef>
              <a:spcAft>
                <a:spcPts val="0"/>
              </a:spcAft>
              <a:buNone/>
            </a:pPr>
            <a:r>
              <a:t/>
            </a:r>
            <a:endParaRPr sz="1700">
              <a:solidFill>
                <a:schemeClr val="dk1"/>
              </a:solidFill>
              <a:latin typeface="Asap"/>
              <a:ea typeface="Asap"/>
              <a:cs typeface="Asap"/>
              <a:sym typeface="Asap"/>
            </a:endParaRPr>
          </a:p>
          <a:p>
            <a:pPr indent="-336550" lvl="0" marL="457200" rtl="0" algn="l">
              <a:spcBef>
                <a:spcPts val="0"/>
              </a:spcBef>
              <a:spcAft>
                <a:spcPts val="0"/>
              </a:spcAft>
              <a:buClr>
                <a:schemeClr val="dk1"/>
              </a:buClr>
              <a:buSzPts val="1700"/>
              <a:buFont typeface="Asap"/>
              <a:buChar char="●"/>
            </a:pPr>
            <a:r>
              <a:rPr b="1" lang="en" sz="1700">
                <a:solidFill>
                  <a:schemeClr val="dk1"/>
                </a:solidFill>
                <a:latin typeface="Asap"/>
                <a:ea typeface="Asap"/>
                <a:cs typeface="Asap"/>
                <a:sym typeface="Asap"/>
              </a:rPr>
              <a:t>Sparsity:</a:t>
            </a:r>
            <a:r>
              <a:rPr lang="en" sz="1700">
                <a:solidFill>
                  <a:schemeClr val="dk1"/>
                </a:solidFill>
                <a:latin typeface="Asap"/>
                <a:ea typeface="Asap"/>
                <a:cs typeface="Asap"/>
                <a:sym typeface="Asap"/>
              </a:rPr>
              <a:t> Often the number of items vastly outnumber the ratings that users have provided.</a:t>
            </a:r>
            <a:endParaRPr sz="1700">
              <a:solidFill>
                <a:schemeClr val="dk1"/>
              </a:solidFill>
              <a:latin typeface="Asap"/>
              <a:ea typeface="Asap"/>
              <a:cs typeface="Asap"/>
              <a:sym typeface="Asap"/>
            </a:endParaRPr>
          </a:p>
          <a:p>
            <a:pPr indent="0" lvl="0" marL="914400" rtl="0" algn="l">
              <a:spcBef>
                <a:spcPts val="0"/>
              </a:spcBef>
              <a:spcAft>
                <a:spcPts val="0"/>
              </a:spcAft>
              <a:buNone/>
            </a:pPr>
            <a:r>
              <a:t/>
            </a:r>
            <a:endParaRPr sz="1700">
              <a:solidFill>
                <a:schemeClr val="dk1"/>
              </a:solidFill>
              <a:latin typeface="Asap"/>
              <a:ea typeface="Asap"/>
              <a:cs typeface="Asap"/>
              <a:sym typeface="Asap"/>
            </a:endParaRPr>
          </a:p>
          <a:p>
            <a:pPr indent="-336550" lvl="0" marL="457200" rtl="0" algn="l">
              <a:spcBef>
                <a:spcPts val="0"/>
              </a:spcBef>
              <a:spcAft>
                <a:spcPts val="0"/>
              </a:spcAft>
              <a:buClr>
                <a:schemeClr val="dk1"/>
              </a:buClr>
              <a:buSzPts val="1700"/>
              <a:buFont typeface="Asap"/>
              <a:buChar char="●"/>
            </a:pPr>
            <a:r>
              <a:rPr b="1" lang="en" sz="1700">
                <a:solidFill>
                  <a:schemeClr val="dk1"/>
                </a:solidFill>
                <a:latin typeface="Asap"/>
                <a:ea typeface="Asap"/>
                <a:cs typeface="Asap"/>
                <a:sym typeface="Asap"/>
              </a:rPr>
              <a:t>Scalability:</a:t>
            </a:r>
            <a:r>
              <a:rPr lang="en" sz="1700">
                <a:solidFill>
                  <a:schemeClr val="dk1"/>
                </a:solidFill>
                <a:latin typeface="Asap"/>
                <a:ea typeface="Asap"/>
                <a:cs typeface="Asap"/>
                <a:sym typeface="Asap"/>
              </a:rPr>
              <a:t> Processing time and resources can be considerable when dealing with large numbers of users and items.</a:t>
            </a:r>
            <a:endParaRPr sz="1700">
              <a:solidFill>
                <a:schemeClr val="dk1"/>
              </a:solidFill>
              <a:latin typeface="Asap"/>
              <a:ea typeface="Asap"/>
              <a:cs typeface="Asap"/>
              <a:sym typeface="Asap"/>
            </a:endParaRPr>
          </a:p>
          <a:p>
            <a:pPr indent="0" lvl="0" marL="914400" rtl="0" algn="l">
              <a:spcBef>
                <a:spcPts val="0"/>
              </a:spcBef>
              <a:spcAft>
                <a:spcPts val="0"/>
              </a:spcAft>
              <a:buNone/>
            </a:pPr>
            <a:r>
              <a:t/>
            </a:r>
            <a:endParaRPr sz="1700">
              <a:solidFill>
                <a:schemeClr val="dk1"/>
              </a:solidFill>
              <a:latin typeface="Asap"/>
              <a:ea typeface="Asap"/>
              <a:cs typeface="Asap"/>
              <a:sym typeface="Asap"/>
            </a:endParaRPr>
          </a:p>
          <a:p>
            <a:pPr indent="-336550" lvl="0" marL="457200" rtl="0" algn="l">
              <a:spcBef>
                <a:spcPts val="0"/>
              </a:spcBef>
              <a:spcAft>
                <a:spcPts val="0"/>
              </a:spcAft>
              <a:buClr>
                <a:schemeClr val="dk1"/>
              </a:buClr>
              <a:buSzPts val="1700"/>
              <a:buFont typeface="Asap"/>
              <a:buChar char="●"/>
            </a:pPr>
            <a:r>
              <a:rPr b="1" lang="en" sz="1700">
                <a:solidFill>
                  <a:schemeClr val="dk1"/>
                </a:solidFill>
                <a:latin typeface="Asap"/>
                <a:ea typeface="Asap"/>
                <a:cs typeface="Asap"/>
                <a:sym typeface="Asap"/>
              </a:rPr>
              <a:t>Diversity:</a:t>
            </a:r>
            <a:r>
              <a:rPr lang="en" sz="1700">
                <a:solidFill>
                  <a:schemeClr val="dk1"/>
                </a:solidFill>
                <a:latin typeface="Asap"/>
                <a:ea typeface="Asap"/>
                <a:cs typeface="Asap"/>
                <a:sym typeface="Asap"/>
              </a:rPr>
              <a:t> Ensuring recommendations include diverse items, not just popular or similar ones.</a:t>
            </a:r>
            <a:endParaRPr sz="1700">
              <a:solidFill>
                <a:schemeClr val="dk1"/>
              </a:solidFill>
              <a:latin typeface="Asap"/>
              <a:ea typeface="Asap"/>
              <a:cs typeface="Asap"/>
              <a:sym typeface="Asap"/>
            </a:endParaRPr>
          </a:p>
          <a:p>
            <a:pPr indent="0" lvl="0" marL="0" rtl="0" algn="l">
              <a:spcBef>
                <a:spcPts val="0"/>
              </a:spcBef>
              <a:spcAft>
                <a:spcPts val="0"/>
              </a:spcAft>
              <a:buNone/>
            </a:pPr>
            <a:r>
              <a:t/>
            </a:r>
            <a:endParaRPr sz="1700">
              <a:solidFill>
                <a:schemeClr val="dk1"/>
              </a:solidFill>
              <a:latin typeface="Asap"/>
              <a:ea typeface="Asap"/>
              <a:cs typeface="Asap"/>
              <a:sym typeface="Asap"/>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4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Ways to mitigate challenges in the Recommendation System</a:t>
            </a:r>
            <a:endParaRPr/>
          </a:p>
        </p:txBody>
      </p:sp>
      <p:sp>
        <p:nvSpPr>
          <p:cNvPr id="513" name="Google Shape;513;p40"/>
          <p:cNvSpPr txBox="1"/>
          <p:nvPr/>
        </p:nvSpPr>
        <p:spPr>
          <a:xfrm>
            <a:off x="634800" y="1637800"/>
            <a:ext cx="8509200" cy="32964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Asap"/>
              <a:buChar char="●"/>
            </a:pPr>
            <a:r>
              <a:rPr b="1" lang="en" sz="1700">
                <a:solidFill>
                  <a:schemeClr val="dk1"/>
                </a:solidFill>
                <a:latin typeface="Asap"/>
                <a:ea typeface="Asap"/>
                <a:cs typeface="Asap"/>
                <a:sym typeface="Asap"/>
              </a:rPr>
              <a:t>Data quality and quantity</a:t>
            </a:r>
            <a:r>
              <a:rPr b="1" lang="en" sz="1700">
                <a:solidFill>
                  <a:schemeClr val="dk1"/>
                </a:solidFill>
                <a:latin typeface="Asap"/>
                <a:ea typeface="Asap"/>
                <a:cs typeface="Asap"/>
                <a:sym typeface="Asap"/>
              </a:rPr>
              <a:t>:</a:t>
            </a:r>
            <a:r>
              <a:rPr lang="en" sz="1700">
                <a:solidFill>
                  <a:schemeClr val="dk1"/>
                </a:solidFill>
                <a:latin typeface="Asap"/>
                <a:ea typeface="Asap"/>
                <a:cs typeface="Asap"/>
                <a:sym typeface="Asap"/>
              </a:rPr>
              <a:t> Clean and preprocess data to handle missing values, </a:t>
            </a:r>
            <a:r>
              <a:rPr lang="en" sz="1700">
                <a:solidFill>
                  <a:schemeClr val="dk1"/>
                </a:solidFill>
                <a:latin typeface="Asap"/>
                <a:ea typeface="Asap"/>
                <a:cs typeface="Asap"/>
                <a:sym typeface="Asap"/>
              </a:rPr>
              <a:t>outliers and inconsistencies using data aug., feature eng. techniques</a:t>
            </a:r>
            <a:r>
              <a:rPr lang="en" sz="1700">
                <a:solidFill>
                  <a:schemeClr val="dk1"/>
                </a:solidFill>
                <a:latin typeface="Asap"/>
                <a:ea typeface="Asap"/>
                <a:cs typeface="Asap"/>
                <a:sym typeface="Asap"/>
              </a:rPr>
              <a:t>.</a:t>
            </a:r>
            <a:endParaRPr sz="1700">
              <a:solidFill>
                <a:schemeClr val="dk1"/>
              </a:solidFill>
              <a:latin typeface="Asap"/>
              <a:ea typeface="Asap"/>
              <a:cs typeface="Asap"/>
              <a:sym typeface="Asap"/>
            </a:endParaRPr>
          </a:p>
          <a:p>
            <a:pPr indent="0" lvl="0" marL="457200" rtl="0" algn="l">
              <a:spcBef>
                <a:spcPts val="0"/>
              </a:spcBef>
              <a:spcAft>
                <a:spcPts val="0"/>
              </a:spcAft>
              <a:buNone/>
            </a:pPr>
            <a:r>
              <a:t/>
            </a:r>
            <a:endParaRPr sz="1700">
              <a:solidFill>
                <a:schemeClr val="dk1"/>
              </a:solidFill>
              <a:latin typeface="Asap"/>
              <a:ea typeface="Asap"/>
              <a:cs typeface="Asap"/>
              <a:sym typeface="Asap"/>
            </a:endParaRPr>
          </a:p>
          <a:p>
            <a:pPr indent="-336550" lvl="0" marL="457200" rtl="0" algn="l">
              <a:spcBef>
                <a:spcPts val="0"/>
              </a:spcBef>
              <a:spcAft>
                <a:spcPts val="0"/>
              </a:spcAft>
              <a:buClr>
                <a:schemeClr val="dk1"/>
              </a:buClr>
              <a:buSzPts val="1700"/>
              <a:buFont typeface="Asap"/>
              <a:buChar char="●"/>
            </a:pPr>
            <a:r>
              <a:rPr b="1" lang="en" sz="1700">
                <a:solidFill>
                  <a:schemeClr val="dk1"/>
                </a:solidFill>
                <a:latin typeface="Asap"/>
                <a:ea typeface="Asap"/>
                <a:cs typeface="Asap"/>
                <a:sym typeface="Asap"/>
              </a:rPr>
              <a:t>Hybrid approaches</a:t>
            </a:r>
            <a:r>
              <a:rPr b="1" lang="en" sz="1700">
                <a:solidFill>
                  <a:schemeClr val="dk1"/>
                </a:solidFill>
                <a:latin typeface="Asap"/>
                <a:ea typeface="Asap"/>
                <a:cs typeface="Asap"/>
                <a:sym typeface="Asap"/>
              </a:rPr>
              <a:t>:</a:t>
            </a:r>
            <a:r>
              <a:rPr lang="en" sz="1700">
                <a:solidFill>
                  <a:schemeClr val="dk1"/>
                </a:solidFill>
                <a:latin typeface="Asap"/>
                <a:ea typeface="Asap"/>
                <a:cs typeface="Asap"/>
                <a:sym typeface="Asap"/>
              </a:rPr>
              <a:t> Combine multiple techniques like content/collaborative and knowledge-based to build robust &amp; personalized recommendations.</a:t>
            </a:r>
            <a:endParaRPr sz="1700">
              <a:solidFill>
                <a:schemeClr val="dk1"/>
              </a:solidFill>
              <a:latin typeface="Asap"/>
              <a:ea typeface="Asap"/>
              <a:cs typeface="Asap"/>
              <a:sym typeface="Asap"/>
            </a:endParaRPr>
          </a:p>
          <a:p>
            <a:pPr indent="0" lvl="0" marL="914400" rtl="0" algn="l">
              <a:spcBef>
                <a:spcPts val="0"/>
              </a:spcBef>
              <a:spcAft>
                <a:spcPts val="0"/>
              </a:spcAft>
              <a:buNone/>
            </a:pPr>
            <a:r>
              <a:t/>
            </a:r>
            <a:endParaRPr sz="1700">
              <a:solidFill>
                <a:schemeClr val="dk1"/>
              </a:solidFill>
              <a:latin typeface="Asap"/>
              <a:ea typeface="Asap"/>
              <a:cs typeface="Asap"/>
              <a:sym typeface="Asap"/>
            </a:endParaRPr>
          </a:p>
          <a:p>
            <a:pPr indent="-336550" lvl="0" marL="457200" rtl="0" algn="l">
              <a:spcBef>
                <a:spcPts val="0"/>
              </a:spcBef>
              <a:spcAft>
                <a:spcPts val="0"/>
              </a:spcAft>
              <a:buClr>
                <a:schemeClr val="dk1"/>
              </a:buClr>
              <a:buSzPts val="1700"/>
              <a:buFont typeface="Asap"/>
              <a:buChar char="●"/>
            </a:pPr>
            <a:r>
              <a:rPr b="1" lang="en" sz="1700">
                <a:solidFill>
                  <a:schemeClr val="dk1"/>
                </a:solidFill>
                <a:latin typeface="Asap"/>
                <a:ea typeface="Asap"/>
                <a:cs typeface="Asap"/>
                <a:sym typeface="Asap"/>
              </a:rPr>
              <a:t>Model Selection</a:t>
            </a:r>
            <a:r>
              <a:rPr b="1" lang="en" sz="1700">
                <a:solidFill>
                  <a:schemeClr val="dk1"/>
                </a:solidFill>
                <a:latin typeface="Asap"/>
                <a:ea typeface="Asap"/>
                <a:cs typeface="Asap"/>
                <a:sym typeface="Asap"/>
              </a:rPr>
              <a:t>:</a:t>
            </a:r>
            <a:r>
              <a:rPr lang="en" sz="1700">
                <a:solidFill>
                  <a:schemeClr val="dk1"/>
                </a:solidFill>
                <a:latin typeface="Asap"/>
                <a:ea typeface="Asap"/>
                <a:cs typeface="Asap"/>
                <a:sym typeface="Asap"/>
              </a:rPr>
              <a:t> </a:t>
            </a:r>
            <a:r>
              <a:rPr lang="en" sz="1700">
                <a:solidFill>
                  <a:schemeClr val="dk1"/>
                </a:solidFill>
                <a:latin typeface="Asap"/>
                <a:ea typeface="Asap"/>
                <a:cs typeface="Asap"/>
                <a:sym typeface="Asap"/>
              </a:rPr>
              <a:t>Choose recommendation algorithms that strike a balance between complexity and interpretability based on the specific requirements of the application</a:t>
            </a:r>
            <a:r>
              <a:rPr lang="en" sz="1700">
                <a:solidFill>
                  <a:schemeClr val="dk1"/>
                </a:solidFill>
                <a:latin typeface="Asap"/>
                <a:ea typeface="Asap"/>
                <a:cs typeface="Asap"/>
                <a:sym typeface="Asap"/>
              </a:rPr>
              <a:t>.</a:t>
            </a:r>
            <a:endParaRPr sz="1700">
              <a:solidFill>
                <a:schemeClr val="dk1"/>
              </a:solidFill>
              <a:latin typeface="Asap"/>
              <a:ea typeface="Asap"/>
              <a:cs typeface="Asap"/>
              <a:sym typeface="Asap"/>
            </a:endParaRPr>
          </a:p>
          <a:p>
            <a:pPr indent="0" lvl="0" marL="914400" rtl="0" algn="l">
              <a:spcBef>
                <a:spcPts val="0"/>
              </a:spcBef>
              <a:spcAft>
                <a:spcPts val="0"/>
              </a:spcAft>
              <a:buNone/>
            </a:pPr>
            <a:r>
              <a:t/>
            </a:r>
            <a:endParaRPr sz="1700">
              <a:solidFill>
                <a:schemeClr val="dk1"/>
              </a:solidFill>
              <a:latin typeface="Asap"/>
              <a:ea typeface="Asap"/>
              <a:cs typeface="Asap"/>
              <a:sym typeface="Asap"/>
            </a:endParaRPr>
          </a:p>
          <a:p>
            <a:pPr indent="-336550" lvl="0" marL="457200" rtl="0" algn="l">
              <a:spcBef>
                <a:spcPts val="0"/>
              </a:spcBef>
              <a:spcAft>
                <a:spcPts val="0"/>
              </a:spcAft>
              <a:buClr>
                <a:schemeClr val="dk1"/>
              </a:buClr>
              <a:buSzPts val="1700"/>
              <a:buFont typeface="Asap"/>
              <a:buChar char="●"/>
            </a:pPr>
            <a:r>
              <a:rPr b="1" lang="en" sz="1700">
                <a:solidFill>
                  <a:schemeClr val="dk1"/>
                </a:solidFill>
                <a:latin typeface="Asap"/>
                <a:ea typeface="Asap"/>
                <a:cs typeface="Asap"/>
                <a:sym typeface="Asap"/>
              </a:rPr>
              <a:t>Privacy preserving techniques</a:t>
            </a:r>
            <a:r>
              <a:rPr b="1" lang="en" sz="1700">
                <a:solidFill>
                  <a:schemeClr val="dk1"/>
                </a:solidFill>
                <a:latin typeface="Asap"/>
                <a:ea typeface="Asap"/>
                <a:cs typeface="Asap"/>
                <a:sym typeface="Asap"/>
              </a:rPr>
              <a:t>:</a:t>
            </a:r>
            <a:r>
              <a:rPr lang="en" sz="1700">
                <a:solidFill>
                  <a:schemeClr val="dk1"/>
                </a:solidFill>
                <a:latin typeface="Asap"/>
                <a:ea typeface="Asap"/>
                <a:cs typeface="Asap"/>
                <a:sym typeface="Asap"/>
              </a:rPr>
              <a:t> </a:t>
            </a:r>
            <a:r>
              <a:rPr lang="en" sz="1700">
                <a:solidFill>
                  <a:schemeClr val="dk1"/>
                </a:solidFill>
                <a:latin typeface="Asap"/>
                <a:ea typeface="Asap"/>
                <a:cs typeface="Asap"/>
                <a:sym typeface="Asap"/>
              </a:rPr>
              <a:t>Implement privacy-preserving mechanisms to protect user data and sensitive information like diff privacy, federated learning</a:t>
            </a:r>
            <a:r>
              <a:rPr lang="en" sz="1700">
                <a:solidFill>
                  <a:schemeClr val="dk1"/>
                </a:solidFill>
                <a:latin typeface="Asap"/>
                <a:ea typeface="Asap"/>
                <a:cs typeface="Asap"/>
                <a:sym typeface="Asap"/>
              </a:rPr>
              <a:t>.</a:t>
            </a:r>
            <a:endParaRPr sz="1700">
              <a:solidFill>
                <a:schemeClr val="dk1"/>
              </a:solidFill>
              <a:latin typeface="Asap"/>
              <a:ea typeface="Asap"/>
              <a:cs typeface="Asap"/>
              <a:sym typeface="Asap"/>
            </a:endParaRPr>
          </a:p>
          <a:p>
            <a:pPr indent="0" lvl="0" marL="0" rtl="0" algn="l">
              <a:spcBef>
                <a:spcPts val="0"/>
              </a:spcBef>
              <a:spcAft>
                <a:spcPts val="0"/>
              </a:spcAft>
              <a:buNone/>
            </a:pPr>
            <a:r>
              <a:t/>
            </a:r>
            <a:endParaRPr sz="1700">
              <a:solidFill>
                <a:schemeClr val="dk1"/>
              </a:solidFill>
              <a:latin typeface="Asap"/>
              <a:ea typeface="Asap"/>
              <a:cs typeface="Asap"/>
              <a:sym typeface="Asap"/>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graphicFrame>
        <p:nvGraphicFramePr>
          <p:cNvPr id="353" name="Google Shape;353;p23"/>
          <p:cNvGraphicFramePr/>
          <p:nvPr/>
        </p:nvGraphicFramePr>
        <p:xfrm>
          <a:off x="799875" y="1542364"/>
          <a:ext cx="3000000" cy="3000000"/>
        </p:xfrm>
        <a:graphic>
          <a:graphicData uri="http://schemas.openxmlformats.org/drawingml/2006/table">
            <a:tbl>
              <a:tblPr>
                <a:noFill/>
                <a:tableStyleId>{A9707B39-B4D7-4780-BE04-D83A7F8C12DE}</a:tableStyleId>
              </a:tblPr>
              <a:tblGrid>
                <a:gridCol w="2275600"/>
                <a:gridCol w="5553550"/>
              </a:tblGrid>
              <a:tr h="417975">
                <a:tc>
                  <a:txBody>
                    <a:bodyPr/>
                    <a:lstStyle/>
                    <a:p>
                      <a:pPr indent="0" lvl="0" marL="0" rtl="0" algn="l">
                        <a:lnSpc>
                          <a:spcPct val="115000"/>
                        </a:lnSpc>
                        <a:spcBef>
                          <a:spcPts val="0"/>
                        </a:spcBef>
                        <a:spcAft>
                          <a:spcPts val="0"/>
                        </a:spcAft>
                        <a:buNone/>
                      </a:pPr>
                      <a:r>
                        <a:rPr b="1" lang="en" sz="1100" u="sng">
                          <a:solidFill>
                            <a:schemeClr val="dk1"/>
                          </a:solidFill>
                          <a:latin typeface="Asap"/>
                          <a:ea typeface="Asap"/>
                          <a:cs typeface="Asap"/>
                          <a:sym typeface="Asap"/>
                        </a:rPr>
                        <a:t>Introduction</a:t>
                      </a:r>
                      <a:endParaRPr b="1" sz="1100" u="sng">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7E8BD">
                        <a:alpha val="30000"/>
                      </a:srgbClr>
                    </a:solidFill>
                  </a:tcPr>
                </a:tc>
                <a:tc>
                  <a:txBody>
                    <a:bodyPr/>
                    <a:lstStyle/>
                    <a:p>
                      <a:pPr indent="0" lvl="0" marL="0" rtl="0" algn="l">
                        <a:lnSpc>
                          <a:spcPct val="115000"/>
                        </a:lnSpc>
                        <a:spcBef>
                          <a:spcPts val="0"/>
                        </a:spcBef>
                        <a:spcAft>
                          <a:spcPts val="1600"/>
                        </a:spcAft>
                        <a:buNone/>
                      </a:pPr>
                      <a:r>
                        <a:rPr lang="en" sz="1100">
                          <a:solidFill>
                            <a:schemeClr val="dk1"/>
                          </a:solidFill>
                          <a:latin typeface="Asap"/>
                          <a:ea typeface="Asap"/>
                          <a:cs typeface="Asap"/>
                          <a:sym typeface="Asap"/>
                        </a:rPr>
                        <a:t>What is Artificial Intelligence!? What are its building blocks!?</a:t>
                      </a:r>
                      <a:endParaRPr sz="1100">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7975">
                <a:tc>
                  <a:txBody>
                    <a:bodyPr/>
                    <a:lstStyle/>
                    <a:p>
                      <a:pPr indent="0" lvl="0" marL="0" rtl="0" algn="l">
                        <a:lnSpc>
                          <a:spcPct val="115000"/>
                        </a:lnSpc>
                        <a:spcBef>
                          <a:spcPts val="0"/>
                        </a:spcBef>
                        <a:spcAft>
                          <a:spcPts val="0"/>
                        </a:spcAft>
                        <a:buNone/>
                      </a:pPr>
                      <a:r>
                        <a:rPr b="1" lang="en" sz="1100" u="sng">
                          <a:solidFill>
                            <a:schemeClr val="dk1"/>
                          </a:solidFill>
                          <a:latin typeface="Asap"/>
                          <a:ea typeface="Asap"/>
                          <a:cs typeface="Asap"/>
                          <a:sym typeface="Asap"/>
                        </a:rPr>
                        <a:t>Intelligent Systems</a:t>
                      </a:r>
                      <a:endParaRPr b="1" sz="1100" u="sng">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7E8BD">
                        <a:alpha val="30000"/>
                      </a:srgbClr>
                    </a:solidFill>
                  </a:tcPr>
                </a:tc>
                <a:tc>
                  <a:txBody>
                    <a:bodyPr/>
                    <a:lstStyle/>
                    <a:p>
                      <a:pPr indent="0" lvl="0" marL="0" marR="0" rtl="0" algn="l">
                        <a:lnSpc>
                          <a:spcPct val="115000"/>
                        </a:lnSpc>
                        <a:spcBef>
                          <a:spcPts val="0"/>
                        </a:spcBef>
                        <a:spcAft>
                          <a:spcPts val="1600"/>
                        </a:spcAft>
                        <a:buNone/>
                      </a:pPr>
                      <a:r>
                        <a:rPr lang="en" sz="1100">
                          <a:solidFill>
                            <a:schemeClr val="dk1"/>
                          </a:solidFill>
                          <a:latin typeface="Asap"/>
                          <a:ea typeface="Asap"/>
                          <a:cs typeface="Asap"/>
                          <a:sym typeface="Asap"/>
                        </a:rPr>
                        <a:t>Why do we need Intelligent/Recommendation Systems?</a:t>
                      </a:r>
                      <a:endParaRPr sz="1100">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7975">
                <a:tc>
                  <a:txBody>
                    <a:bodyPr/>
                    <a:lstStyle/>
                    <a:p>
                      <a:pPr indent="0" lvl="0" marL="0" rtl="0" algn="l">
                        <a:lnSpc>
                          <a:spcPct val="115000"/>
                        </a:lnSpc>
                        <a:spcBef>
                          <a:spcPts val="0"/>
                        </a:spcBef>
                        <a:spcAft>
                          <a:spcPts val="0"/>
                        </a:spcAft>
                        <a:buNone/>
                      </a:pPr>
                      <a:r>
                        <a:rPr b="1" lang="en" sz="1100" u="sng">
                          <a:solidFill>
                            <a:schemeClr val="dk1"/>
                          </a:solidFill>
                          <a:latin typeface="Asap"/>
                          <a:ea typeface="Asap"/>
                          <a:cs typeface="Asap"/>
                          <a:sym typeface="Asap"/>
                        </a:rPr>
                        <a:t>Overview of Collaborative Filtering</a:t>
                      </a:r>
                      <a:endParaRPr b="1" sz="1100" u="sng">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7E8BD">
                        <a:alpha val="30000"/>
                      </a:srgbClr>
                    </a:solidFill>
                  </a:tcPr>
                </a:tc>
                <a:tc>
                  <a:txBody>
                    <a:bodyPr/>
                    <a:lstStyle/>
                    <a:p>
                      <a:pPr indent="0" lvl="0" marL="0" rtl="0" algn="l">
                        <a:lnSpc>
                          <a:spcPct val="115000"/>
                        </a:lnSpc>
                        <a:spcBef>
                          <a:spcPts val="0"/>
                        </a:spcBef>
                        <a:spcAft>
                          <a:spcPts val="1600"/>
                        </a:spcAft>
                        <a:buNone/>
                      </a:pPr>
                      <a:r>
                        <a:rPr lang="en" sz="1100">
                          <a:solidFill>
                            <a:schemeClr val="dk1"/>
                          </a:solidFill>
                          <a:latin typeface="Asap"/>
                          <a:ea typeface="Asap"/>
                          <a:cs typeface="Asap"/>
                          <a:sym typeface="Asap"/>
                        </a:rPr>
                        <a:t>How it works! What are the algorithms we can use!?</a:t>
                      </a:r>
                      <a:endParaRPr sz="1100">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7975">
                <a:tc>
                  <a:txBody>
                    <a:bodyPr/>
                    <a:lstStyle/>
                    <a:p>
                      <a:pPr indent="0" lvl="0" marL="0" rtl="0" algn="l">
                        <a:lnSpc>
                          <a:spcPct val="115000"/>
                        </a:lnSpc>
                        <a:spcBef>
                          <a:spcPts val="0"/>
                        </a:spcBef>
                        <a:spcAft>
                          <a:spcPts val="0"/>
                        </a:spcAft>
                        <a:buNone/>
                      </a:pPr>
                      <a:r>
                        <a:rPr b="1" lang="en" sz="1100" u="sng">
                          <a:solidFill>
                            <a:schemeClr val="dk1"/>
                          </a:solidFill>
                          <a:latin typeface="Asap"/>
                          <a:ea typeface="Asap"/>
                          <a:cs typeface="Asap"/>
                          <a:sym typeface="Asap"/>
                        </a:rPr>
                        <a:t>Building CF system</a:t>
                      </a:r>
                      <a:endParaRPr b="1" sz="1100" u="sng">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7E8BD">
                        <a:alpha val="30000"/>
                      </a:srgbClr>
                    </a:solidFill>
                  </a:tcPr>
                </a:tc>
                <a:tc>
                  <a:txBody>
                    <a:bodyPr/>
                    <a:lstStyle/>
                    <a:p>
                      <a:pPr indent="0" lvl="0" marL="0" rtl="0" algn="l">
                        <a:lnSpc>
                          <a:spcPct val="115000"/>
                        </a:lnSpc>
                        <a:spcBef>
                          <a:spcPts val="0"/>
                        </a:spcBef>
                        <a:spcAft>
                          <a:spcPts val="0"/>
                        </a:spcAft>
                        <a:buNone/>
                      </a:pPr>
                      <a:r>
                        <a:rPr lang="en" sz="1100">
                          <a:solidFill>
                            <a:schemeClr val="dk1"/>
                          </a:solidFill>
                          <a:latin typeface="Asap"/>
                          <a:ea typeface="Asap"/>
                          <a:cs typeface="Asap"/>
                          <a:sym typeface="Asap"/>
                        </a:rPr>
                        <a:t>Let's</a:t>
                      </a:r>
                      <a:r>
                        <a:rPr lang="en" sz="1100">
                          <a:solidFill>
                            <a:schemeClr val="dk1"/>
                          </a:solidFill>
                          <a:latin typeface="Asap"/>
                          <a:ea typeface="Asap"/>
                          <a:cs typeface="Asap"/>
                          <a:sym typeface="Asap"/>
                        </a:rPr>
                        <a:t> build a collaborative filtering system in Ruby</a:t>
                      </a:r>
                      <a:endParaRPr sz="1100">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7975">
                <a:tc>
                  <a:txBody>
                    <a:bodyPr/>
                    <a:lstStyle/>
                    <a:p>
                      <a:pPr indent="0" lvl="0" marL="0" rtl="0" algn="l">
                        <a:lnSpc>
                          <a:spcPct val="115000"/>
                        </a:lnSpc>
                        <a:spcBef>
                          <a:spcPts val="0"/>
                        </a:spcBef>
                        <a:spcAft>
                          <a:spcPts val="0"/>
                        </a:spcAft>
                        <a:buNone/>
                      </a:pPr>
                      <a:r>
                        <a:rPr b="1" lang="en" sz="1100" u="sng">
                          <a:solidFill>
                            <a:schemeClr val="dk1"/>
                          </a:solidFill>
                          <a:latin typeface="Asap"/>
                          <a:ea typeface="Asap"/>
                          <a:cs typeface="Asap"/>
                          <a:sym typeface="Asap"/>
                        </a:rPr>
                        <a:t>Challenges &amp; Considerations</a:t>
                      </a:r>
                      <a:endParaRPr b="1" sz="1100" u="sng">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7E8BD">
                        <a:alpha val="30000"/>
                      </a:srgbClr>
                    </a:solidFill>
                  </a:tcPr>
                </a:tc>
                <a:tc>
                  <a:txBody>
                    <a:bodyPr/>
                    <a:lstStyle/>
                    <a:p>
                      <a:pPr indent="0" lvl="0" marL="0" rtl="0" algn="l">
                        <a:lnSpc>
                          <a:spcPct val="115000"/>
                        </a:lnSpc>
                        <a:spcBef>
                          <a:spcPts val="0"/>
                        </a:spcBef>
                        <a:spcAft>
                          <a:spcPts val="1600"/>
                        </a:spcAft>
                        <a:buNone/>
                      </a:pPr>
                      <a:r>
                        <a:rPr lang="en" sz="1100">
                          <a:solidFill>
                            <a:schemeClr val="dk1"/>
                          </a:solidFill>
                          <a:latin typeface="Asap"/>
                          <a:ea typeface="Asap"/>
                          <a:cs typeface="Asap"/>
                          <a:sym typeface="Asap"/>
                        </a:rPr>
                        <a:t>What are the challenges while building recommendation systems?</a:t>
                      </a:r>
                      <a:endParaRPr b="1" sz="1100" u="sng">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7975">
                <a:tc>
                  <a:txBody>
                    <a:bodyPr/>
                    <a:lstStyle/>
                    <a:p>
                      <a:pPr indent="0" lvl="0" marL="0" rtl="0" algn="l">
                        <a:lnSpc>
                          <a:spcPct val="115000"/>
                        </a:lnSpc>
                        <a:spcBef>
                          <a:spcPts val="0"/>
                        </a:spcBef>
                        <a:spcAft>
                          <a:spcPts val="0"/>
                        </a:spcAft>
                        <a:buNone/>
                      </a:pPr>
                      <a:r>
                        <a:rPr b="1" lang="en" sz="1100" u="sng">
                          <a:solidFill>
                            <a:schemeClr val="dk1"/>
                          </a:solidFill>
                          <a:latin typeface="Asap"/>
                          <a:ea typeface="Asap"/>
                          <a:cs typeface="Asap"/>
                          <a:sym typeface="Asap"/>
                        </a:rPr>
                        <a:t>Conclusion and Resources</a:t>
                      </a:r>
                      <a:endParaRPr b="1" sz="1100" u="sng">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7E8BD">
                        <a:alpha val="30000"/>
                      </a:srgbClr>
                    </a:solidFill>
                  </a:tcPr>
                </a:tc>
                <a:tc>
                  <a:txBody>
                    <a:bodyPr/>
                    <a:lstStyle/>
                    <a:p>
                      <a:pPr indent="0" lvl="0" marL="0" rtl="0" algn="l">
                        <a:lnSpc>
                          <a:spcPct val="115000"/>
                        </a:lnSpc>
                        <a:spcBef>
                          <a:spcPts val="0"/>
                        </a:spcBef>
                        <a:spcAft>
                          <a:spcPts val="1600"/>
                        </a:spcAft>
                        <a:buNone/>
                      </a:pPr>
                      <a:r>
                        <a:rPr lang="en" sz="1100">
                          <a:solidFill>
                            <a:schemeClr val="dk1"/>
                          </a:solidFill>
                          <a:latin typeface="Asap"/>
                          <a:ea typeface="Asap"/>
                          <a:cs typeface="Asap"/>
                          <a:sym typeface="Asap"/>
                        </a:rPr>
                        <a:t>Bunch of references for future </a:t>
                      </a:r>
                      <a:endParaRPr sz="1100">
                        <a:solidFill>
                          <a:schemeClr val="dk1"/>
                        </a:solidFill>
                        <a:latin typeface="Asap"/>
                        <a:ea typeface="Asap"/>
                        <a:cs typeface="Asap"/>
                        <a:sym typeface="Asap"/>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pSp>
        <p:nvGrpSpPr>
          <p:cNvPr id="354" name="Google Shape;354;p23"/>
          <p:cNvGrpSpPr/>
          <p:nvPr/>
        </p:nvGrpSpPr>
        <p:grpSpPr>
          <a:xfrm>
            <a:off x="7511876" y="-463868"/>
            <a:ext cx="1628127" cy="1900788"/>
            <a:chOff x="7511876" y="-463868"/>
            <a:chExt cx="1628127" cy="1900788"/>
          </a:xfrm>
        </p:grpSpPr>
        <p:sp>
          <p:nvSpPr>
            <p:cNvPr id="355" name="Google Shape;355;p23"/>
            <p:cNvSpPr/>
            <p:nvPr/>
          </p:nvSpPr>
          <p:spPr>
            <a:xfrm>
              <a:off x="7511876" y="-463868"/>
              <a:ext cx="1595764" cy="1824848"/>
            </a:xfrm>
            <a:custGeom>
              <a:rect b="b" l="l" r="r" t="t"/>
              <a:pathLst>
                <a:path extrusionOk="0" h="2084112" w="1822481">
                  <a:moveTo>
                    <a:pt x="1440741" y="2089880"/>
                  </a:moveTo>
                  <a:lnTo>
                    <a:pt x="1211143" y="844745"/>
                  </a:lnTo>
                  <a:lnTo>
                    <a:pt x="1228510" y="841537"/>
                  </a:lnTo>
                  <a:lnTo>
                    <a:pt x="1458113" y="2086671"/>
                  </a:lnTo>
                  <a:close/>
                  <a:moveTo>
                    <a:pt x="1223299" y="852172"/>
                  </a:moveTo>
                  <a:lnTo>
                    <a:pt x="1826542" y="884979"/>
                  </a:lnTo>
                  <a:lnTo>
                    <a:pt x="1827511" y="867351"/>
                  </a:lnTo>
                  <a:lnTo>
                    <a:pt x="1216354" y="834115"/>
                  </a:lnTo>
                  <a:lnTo>
                    <a:pt x="583398" y="1470959"/>
                  </a:lnTo>
                  <a:lnTo>
                    <a:pt x="595919" y="1483411"/>
                  </a:lnTo>
                  <a:close/>
                  <a:moveTo>
                    <a:pt x="928194" y="1527416"/>
                  </a:moveTo>
                  <a:lnTo>
                    <a:pt x="840068" y="1238658"/>
                  </a:lnTo>
                  <a:lnTo>
                    <a:pt x="823184" y="1243816"/>
                  </a:lnTo>
                  <a:lnTo>
                    <a:pt x="911309" y="1532574"/>
                  </a:lnTo>
                  <a:close/>
                  <a:moveTo>
                    <a:pt x="1224796" y="835862"/>
                  </a:moveTo>
                  <a:lnTo>
                    <a:pt x="15015" y="5767"/>
                  </a:lnTo>
                  <a:lnTo>
                    <a:pt x="5030" y="20325"/>
                  </a:lnTo>
                  <a:lnTo>
                    <a:pt x="1214834" y="8504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 name="Google Shape;356;p23"/>
            <p:cNvSpPr/>
            <p:nvPr/>
          </p:nvSpPr>
          <p:spPr>
            <a:xfrm>
              <a:off x="7991308" y="121335"/>
              <a:ext cx="1148695" cy="1315585"/>
            </a:xfrm>
            <a:custGeom>
              <a:rect b="b" l="l" r="r" t="t"/>
              <a:pathLst>
                <a:path extrusionOk="0" h="1502495" w="1311895">
                  <a:moveTo>
                    <a:pt x="666806" y="348752"/>
                  </a:moveTo>
                  <a:cubicBezTo>
                    <a:pt x="572228" y="348752"/>
                    <a:pt x="495313" y="271820"/>
                    <a:pt x="495313" y="177259"/>
                  </a:cubicBezTo>
                  <a:cubicBezTo>
                    <a:pt x="495313" y="82699"/>
                    <a:pt x="572228" y="5767"/>
                    <a:pt x="666806" y="5767"/>
                  </a:cubicBezTo>
                  <a:cubicBezTo>
                    <a:pt x="761383" y="5767"/>
                    <a:pt x="838299" y="82699"/>
                    <a:pt x="838299" y="177259"/>
                  </a:cubicBezTo>
                  <a:cubicBezTo>
                    <a:pt x="838299" y="271820"/>
                    <a:pt x="761383" y="348752"/>
                    <a:pt x="666806" y="348752"/>
                  </a:cubicBezTo>
                  <a:close/>
                  <a:moveTo>
                    <a:pt x="666806" y="23429"/>
                  </a:moveTo>
                  <a:cubicBezTo>
                    <a:pt x="581982" y="23429"/>
                    <a:pt x="512975" y="92436"/>
                    <a:pt x="512975" y="177259"/>
                  </a:cubicBezTo>
                  <a:cubicBezTo>
                    <a:pt x="512975" y="262083"/>
                    <a:pt x="581982" y="331090"/>
                    <a:pt x="666806" y="331090"/>
                  </a:cubicBezTo>
                  <a:cubicBezTo>
                    <a:pt x="751630" y="331090"/>
                    <a:pt x="820637" y="262083"/>
                    <a:pt x="820637" y="177259"/>
                  </a:cubicBezTo>
                  <a:cubicBezTo>
                    <a:pt x="820637" y="92436"/>
                    <a:pt x="751630" y="23429"/>
                    <a:pt x="666806" y="23429"/>
                  </a:cubicBezTo>
                  <a:close/>
                  <a:moveTo>
                    <a:pt x="666806" y="88954"/>
                  </a:moveTo>
                  <a:cubicBezTo>
                    <a:pt x="715574" y="88954"/>
                    <a:pt x="755111" y="128491"/>
                    <a:pt x="755111" y="177259"/>
                  </a:cubicBezTo>
                  <a:cubicBezTo>
                    <a:pt x="755111" y="177259"/>
                    <a:pt x="755111" y="177265"/>
                    <a:pt x="755111" y="177265"/>
                  </a:cubicBezTo>
                  <a:cubicBezTo>
                    <a:pt x="755111" y="226034"/>
                    <a:pt x="715574" y="265571"/>
                    <a:pt x="666806" y="265571"/>
                  </a:cubicBezTo>
                  <a:cubicBezTo>
                    <a:pt x="618037" y="265576"/>
                    <a:pt x="578501" y="226039"/>
                    <a:pt x="578495" y="177271"/>
                  </a:cubicBezTo>
                  <a:cubicBezTo>
                    <a:pt x="578495" y="177271"/>
                    <a:pt x="578495" y="177265"/>
                    <a:pt x="578495" y="177265"/>
                  </a:cubicBezTo>
                  <a:cubicBezTo>
                    <a:pt x="578495" y="128491"/>
                    <a:pt x="618032" y="88954"/>
                    <a:pt x="666806" y="88954"/>
                  </a:cubicBezTo>
                  <a:close/>
                  <a:moveTo>
                    <a:pt x="49179" y="763095"/>
                  </a:moveTo>
                  <a:cubicBezTo>
                    <a:pt x="73567" y="763095"/>
                    <a:pt x="93335" y="782864"/>
                    <a:pt x="93335" y="807251"/>
                  </a:cubicBezTo>
                  <a:cubicBezTo>
                    <a:pt x="93335" y="831638"/>
                    <a:pt x="73567" y="851406"/>
                    <a:pt x="49179" y="851406"/>
                  </a:cubicBezTo>
                  <a:cubicBezTo>
                    <a:pt x="24798" y="851400"/>
                    <a:pt x="5030" y="831638"/>
                    <a:pt x="5030" y="807251"/>
                  </a:cubicBezTo>
                  <a:cubicBezTo>
                    <a:pt x="5030" y="782869"/>
                    <a:pt x="24792" y="763101"/>
                    <a:pt x="49179" y="763095"/>
                  </a:cubicBezTo>
                  <a:close/>
                  <a:moveTo>
                    <a:pt x="1272770" y="163520"/>
                  </a:moveTo>
                  <a:cubicBezTo>
                    <a:pt x="1297157" y="163520"/>
                    <a:pt x="1316919" y="183282"/>
                    <a:pt x="1316925" y="207669"/>
                  </a:cubicBezTo>
                  <a:cubicBezTo>
                    <a:pt x="1316925" y="232057"/>
                    <a:pt x="1297157" y="251825"/>
                    <a:pt x="1272770" y="251825"/>
                  </a:cubicBezTo>
                  <a:cubicBezTo>
                    <a:pt x="1248383" y="251819"/>
                    <a:pt x="1228620" y="232057"/>
                    <a:pt x="1228620" y="207669"/>
                  </a:cubicBezTo>
                  <a:cubicBezTo>
                    <a:pt x="1228620" y="183288"/>
                    <a:pt x="1248388" y="163520"/>
                    <a:pt x="1272770" y="163520"/>
                  </a:cubicBezTo>
                  <a:close/>
                  <a:moveTo>
                    <a:pt x="901880" y="1331651"/>
                  </a:moveTo>
                  <a:cubicBezTo>
                    <a:pt x="950649" y="1331651"/>
                    <a:pt x="990186" y="1371188"/>
                    <a:pt x="990186" y="1419957"/>
                  </a:cubicBezTo>
                  <a:cubicBezTo>
                    <a:pt x="990186" y="1468725"/>
                    <a:pt x="950649" y="1508262"/>
                    <a:pt x="901880" y="1508262"/>
                  </a:cubicBezTo>
                  <a:cubicBezTo>
                    <a:pt x="853112" y="1508268"/>
                    <a:pt x="813575" y="1468731"/>
                    <a:pt x="813569" y="1419963"/>
                  </a:cubicBezTo>
                  <a:cubicBezTo>
                    <a:pt x="813569" y="1419963"/>
                    <a:pt x="813569" y="1419957"/>
                    <a:pt x="813569" y="1419957"/>
                  </a:cubicBezTo>
                  <a:cubicBezTo>
                    <a:pt x="813552" y="1371188"/>
                    <a:pt x="853077" y="1331640"/>
                    <a:pt x="901846" y="1331622"/>
                  </a:cubicBezTo>
                  <a:cubicBezTo>
                    <a:pt x="901857" y="1331622"/>
                    <a:pt x="901869" y="1331622"/>
                    <a:pt x="901880" y="1331622"/>
                  </a:cubicBezTo>
                  <a:close/>
                  <a:moveTo>
                    <a:pt x="357195" y="905298"/>
                  </a:moveTo>
                  <a:cubicBezTo>
                    <a:pt x="333452" y="899745"/>
                    <a:pt x="318702" y="876002"/>
                    <a:pt x="324255" y="852259"/>
                  </a:cubicBezTo>
                  <a:cubicBezTo>
                    <a:pt x="324255" y="852253"/>
                    <a:pt x="324255" y="852253"/>
                    <a:pt x="324255" y="852253"/>
                  </a:cubicBezTo>
                  <a:cubicBezTo>
                    <a:pt x="329814" y="828510"/>
                    <a:pt x="353563" y="813767"/>
                    <a:pt x="377306" y="819314"/>
                  </a:cubicBezTo>
                  <a:cubicBezTo>
                    <a:pt x="401049" y="824866"/>
                    <a:pt x="415798" y="848609"/>
                    <a:pt x="410245" y="872352"/>
                  </a:cubicBezTo>
                  <a:cubicBezTo>
                    <a:pt x="410245" y="872358"/>
                    <a:pt x="410245" y="872358"/>
                    <a:pt x="410245" y="872358"/>
                  </a:cubicBezTo>
                  <a:cubicBezTo>
                    <a:pt x="410245" y="872451"/>
                    <a:pt x="410205" y="872538"/>
                    <a:pt x="410181" y="872625"/>
                  </a:cubicBezTo>
                  <a:cubicBezTo>
                    <a:pt x="404495" y="896223"/>
                    <a:pt x="380828" y="910804"/>
                    <a:pt x="357195" y="90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519" name="Google Shape;519;p41"/>
          <p:cNvSpPr txBox="1"/>
          <p:nvPr/>
        </p:nvSpPr>
        <p:spPr>
          <a:xfrm>
            <a:off x="783350" y="1104775"/>
            <a:ext cx="7704000" cy="2073600"/>
          </a:xfrm>
          <a:prstGeom prst="rect">
            <a:avLst/>
          </a:prstGeom>
          <a:noFill/>
          <a:ln>
            <a:noFill/>
          </a:ln>
        </p:spPr>
        <p:txBody>
          <a:bodyPr anchorCtr="0" anchor="t" bIns="91425" lIns="91425" spcFirstLastPara="1" rIns="91425" wrap="square" tIns="91425">
            <a:noAutofit/>
          </a:bodyPr>
          <a:lstStyle/>
          <a:p>
            <a:pPr indent="-226059" lvl="0" marL="274320" rtl="0" algn="l">
              <a:lnSpc>
                <a:spcPct val="115000"/>
              </a:lnSpc>
              <a:spcBef>
                <a:spcPts val="0"/>
              </a:spcBef>
              <a:spcAft>
                <a:spcPts val="0"/>
              </a:spcAft>
              <a:buClr>
                <a:schemeClr val="dk1"/>
              </a:buClr>
              <a:buSzPts val="1400"/>
              <a:buFont typeface="Lato"/>
              <a:buChar char="●"/>
            </a:pPr>
            <a:r>
              <a:rPr lang="en">
                <a:solidFill>
                  <a:schemeClr val="dk1"/>
                </a:solidFill>
                <a:latin typeface="Asap"/>
                <a:ea typeface="Asap"/>
                <a:cs typeface="Asap"/>
                <a:sym typeface="Asap"/>
              </a:rPr>
              <a:t>The importance of intelligent systems lies in their ability to leverage data-driven insights to enhance decision-making processes, optimize resource allocation, and personalize user experiences, ultimately driving innovation and competitive advantage.</a:t>
            </a:r>
            <a:endParaRPr>
              <a:solidFill>
                <a:schemeClr val="dk1"/>
              </a:solidFill>
              <a:latin typeface="Asap"/>
              <a:ea typeface="Asap"/>
              <a:cs typeface="Asap"/>
              <a:sym typeface="Asap"/>
            </a:endParaRPr>
          </a:p>
          <a:p>
            <a:pPr indent="0" lvl="0" marL="457200" rtl="0" algn="l">
              <a:lnSpc>
                <a:spcPct val="115000"/>
              </a:lnSpc>
              <a:spcBef>
                <a:spcPts val="0"/>
              </a:spcBef>
              <a:spcAft>
                <a:spcPts val="0"/>
              </a:spcAft>
              <a:buNone/>
            </a:pPr>
            <a:r>
              <a:t/>
            </a:r>
            <a:endParaRPr>
              <a:solidFill>
                <a:schemeClr val="dk1"/>
              </a:solidFill>
              <a:latin typeface="Asap"/>
              <a:ea typeface="Asap"/>
              <a:cs typeface="Asap"/>
              <a:sym typeface="Asap"/>
            </a:endParaRPr>
          </a:p>
          <a:p>
            <a:pPr indent="-226059" lvl="0" marL="274320" rtl="0" algn="l">
              <a:lnSpc>
                <a:spcPct val="115000"/>
              </a:lnSpc>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We need continuous innovation in recommendation systems ensures that they remain relevant and effective in meeting evolving user needs and preferences either by the integration of new data sources, adoption of advanced algorithms to enhance recommendation quality, accuracy, and personalization. </a:t>
            </a:r>
            <a:r>
              <a:rPr b="1" lang="en">
                <a:solidFill>
                  <a:schemeClr val="dk1"/>
                </a:solidFill>
                <a:latin typeface="Asap"/>
                <a:ea typeface="Asap"/>
                <a:cs typeface="Asap"/>
                <a:sym typeface="Asap"/>
              </a:rPr>
              <a:t> </a:t>
            </a:r>
            <a:endParaRPr b="1">
              <a:solidFill>
                <a:schemeClr val="dk1"/>
              </a:solidFill>
              <a:latin typeface="Asap"/>
              <a:ea typeface="Asap"/>
              <a:cs typeface="Asap"/>
              <a:sym typeface="Asap"/>
            </a:endParaRPr>
          </a:p>
          <a:p>
            <a:pPr indent="0" lvl="0" marL="457200" rtl="0" algn="l">
              <a:lnSpc>
                <a:spcPct val="115000"/>
              </a:lnSpc>
              <a:spcBef>
                <a:spcPts val="0"/>
              </a:spcBef>
              <a:spcAft>
                <a:spcPts val="0"/>
              </a:spcAft>
              <a:buNone/>
            </a:pPr>
            <a:r>
              <a:t/>
            </a:r>
            <a:endParaRPr b="1">
              <a:solidFill>
                <a:schemeClr val="dk1"/>
              </a:solidFill>
              <a:latin typeface="Asap"/>
              <a:ea typeface="Asap"/>
              <a:cs typeface="Asap"/>
              <a:sym typeface="Asap"/>
            </a:endParaRPr>
          </a:p>
          <a:p>
            <a:pPr indent="-226059" lvl="0" marL="274320" rtl="0" algn="l">
              <a:lnSpc>
                <a:spcPct val="115000"/>
              </a:lnSpc>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We need to integrate ethical considerations and privacy-preserving mechanisms to protect user data and ensure responsible use of recommendation systems.</a:t>
            </a:r>
            <a:endParaRPr>
              <a:solidFill>
                <a:schemeClr val="dk1"/>
              </a:solidFill>
              <a:latin typeface="Asap"/>
              <a:ea typeface="Asap"/>
              <a:cs typeface="Asap"/>
              <a:sym typeface="Asap"/>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4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525" name="Google Shape;525;p42"/>
          <p:cNvSpPr txBox="1"/>
          <p:nvPr>
            <p:ph idx="1" type="subTitle"/>
          </p:nvPr>
        </p:nvSpPr>
        <p:spPr>
          <a:xfrm>
            <a:off x="713325" y="1017725"/>
            <a:ext cx="9047700" cy="1177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u="none"/>
              <a:t>Blog: https://ankane.org/new-ml-gems</a:t>
            </a:r>
            <a:endParaRPr b="1" u="none"/>
          </a:p>
          <a:p>
            <a:pPr indent="-317500" lvl="0" marL="457200" rtl="0" algn="l">
              <a:spcBef>
                <a:spcPts val="0"/>
              </a:spcBef>
              <a:spcAft>
                <a:spcPts val="0"/>
              </a:spcAft>
              <a:buSzPts val="1400"/>
              <a:buChar char="●"/>
            </a:pPr>
            <a:r>
              <a:rPr lang="en" u="none"/>
              <a:t>Deep Learning course by MIT opencourseware : </a:t>
            </a:r>
            <a:r>
              <a:rPr lang="en" u="sng">
                <a:solidFill>
                  <a:schemeClr val="hlink"/>
                </a:solidFill>
                <a:hlinkClick r:id="rId3"/>
              </a:rPr>
              <a:t>https://www.youtube.com/watch?v=ErnWZxJovaM</a:t>
            </a:r>
            <a:endParaRPr u="none"/>
          </a:p>
          <a:p>
            <a:pPr indent="-317500" lvl="0" marL="457200" rtl="0" algn="l">
              <a:spcBef>
                <a:spcPts val="0"/>
              </a:spcBef>
              <a:spcAft>
                <a:spcPts val="0"/>
              </a:spcAft>
              <a:buSzPts val="1400"/>
              <a:buChar char="●"/>
            </a:pPr>
            <a:r>
              <a:rPr lang="en" u="none"/>
              <a:t>Articles: https://www.codewithjason.com/articles/</a:t>
            </a:r>
            <a:endParaRPr u="none"/>
          </a:p>
        </p:txBody>
      </p:sp>
      <p:grpSp>
        <p:nvGrpSpPr>
          <p:cNvPr id="526" name="Google Shape;526;p42"/>
          <p:cNvGrpSpPr/>
          <p:nvPr/>
        </p:nvGrpSpPr>
        <p:grpSpPr>
          <a:xfrm>
            <a:off x="1544754" y="2610373"/>
            <a:ext cx="2812626" cy="1972904"/>
            <a:chOff x="4727693" y="2296355"/>
            <a:chExt cx="3255355" cy="2283454"/>
          </a:xfrm>
        </p:grpSpPr>
        <p:sp>
          <p:nvSpPr>
            <p:cNvPr id="527" name="Google Shape;527;p42"/>
            <p:cNvSpPr/>
            <p:nvPr/>
          </p:nvSpPr>
          <p:spPr>
            <a:xfrm>
              <a:off x="4766708" y="2296355"/>
              <a:ext cx="3196104" cy="2276204"/>
            </a:xfrm>
            <a:custGeom>
              <a:rect b="b" l="l" r="r" t="t"/>
              <a:pathLst>
                <a:path extrusionOk="0" h="2863150" w="4020257">
                  <a:moveTo>
                    <a:pt x="4029220" y="2863897"/>
                  </a:moveTo>
                  <a:lnTo>
                    <a:pt x="4029220" y="2748583"/>
                  </a:lnTo>
                  <a:cubicBezTo>
                    <a:pt x="4029220" y="2657924"/>
                    <a:pt x="3955148" y="2575585"/>
                    <a:pt x="3880964" y="2493193"/>
                  </a:cubicBezTo>
                  <a:cubicBezTo>
                    <a:pt x="3806779" y="2410801"/>
                    <a:pt x="3938674" y="1974337"/>
                    <a:pt x="3946855" y="1611926"/>
                  </a:cubicBezTo>
                  <a:cubicBezTo>
                    <a:pt x="3955036" y="1249515"/>
                    <a:pt x="3782124" y="1142381"/>
                    <a:pt x="3625679" y="1249508"/>
                  </a:cubicBezTo>
                  <a:cubicBezTo>
                    <a:pt x="3469235" y="1356635"/>
                    <a:pt x="3395050" y="903565"/>
                    <a:pt x="3353815" y="648175"/>
                  </a:cubicBezTo>
                  <a:cubicBezTo>
                    <a:pt x="3312579" y="392785"/>
                    <a:pt x="3073848" y="-51669"/>
                    <a:pt x="2686253" y="5823"/>
                  </a:cubicBezTo>
                  <a:cubicBezTo>
                    <a:pt x="2298659" y="63316"/>
                    <a:pt x="2381856" y="483655"/>
                    <a:pt x="2192483" y="549440"/>
                  </a:cubicBezTo>
                  <a:cubicBezTo>
                    <a:pt x="2003109" y="615226"/>
                    <a:pt x="1780648" y="359935"/>
                    <a:pt x="1393469" y="516498"/>
                  </a:cubicBezTo>
                  <a:cubicBezTo>
                    <a:pt x="1006290" y="673061"/>
                    <a:pt x="1031078" y="1702473"/>
                    <a:pt x="849872" y="1900152"/>
                  </a:cubicBezTo>
                  <a:cubicBezTo>
                    <a:pt x="668667" y="2097833"/>
                    <a:pt x="413382" y="1694292"/>
                    <a:pt x="199228" y="1900152"/>
                  </a:cubicBezTo>
                  <a:cubicBezTo>
                    <a:pt x="-1892" y="2093957"/>
                    <a:pt x="7702" y="2781102"/>
                    <a:pt x="9623" y="286389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42"/>
            <p:cNvSpPr/>
            <p:nvPr/>
          </p:nvSpPr>
          <p:spPr>
            <a:xfrm>
              <a:off x="6218047" y="2674925"/>
              <a:ext cx="1336835" cy="1774719"/>
            </a:xfrm>
            <a:custGeom>
              <a:rect b="b" l="l" r="r" t="t"/>
              <a:pathLst>
                <a:path extrusionOk="0" h="2232351" w="1681554">
                  <a:moveTo>
                    <a:pt x="1683701" y="461856"/>
                  </a:moveTo>
                  <a:cubicBezTo>
                    <a:pt x="1681964" y="434929"/>
                    <a:pt x="1680333" y="409481"/>
                    <a:pt x="1679349" y="384429"/>
                  </a:cubicBezTo>
                  <a:cubicBezTo>
                    <a:pt x="1672416" y="210111"/>
                    <a:pt x="1575557" y="24811"/>
                    <a:pt x="1374774" y="3847"/>
                  </a:cubicBezTo>
                  <a:cubicBezTo>
                    <a:pt x="1200640" y="-14345"/>
                    <a:pt x="1116023" y="52946"/>
                    <a:pt x="1102394" y="64997"/>
                  </a:cubicBezTo>
                  <a:cubicBezTo>
                    <a:pt x="1072635" y="62455"/>
                    <a:pt x="813719" y="44587"/>
                    <a:pt x="775243" y="179460"/>
                  </a:cubicBezTo>
                  <a:cubicBezTo>
                    <a:pt x="733922" y="324309"/>
                    <a:pt x="879821" y="438990"/>
                    <a:pt x="915761" y="459426"/>
                  </a:cubicBezTo>
                  <a:cubicBezTo>
                    <a:pt x="934342" y="531874"/>
                    <a:pt x="928168" y="608455"/>
                    <a:pt x="898210" y="676988"/>
                  </a:cubicBezTo>
                  <a:cubicBezTo>
                    <a:pt x="894572" y="685499"/>
                    <a:pt x="890855" y="694287"/>
                    <a:pt x="887058" y="703353"/>
                  </a:cubicBezTo>
                  <a:cubicBezTo>
                    <a:pt x="836083" y="824458"/>
                    <a:pt x="766276" y="990312"/>
                    <a:pt x="516987" y="1217574"/>
                  </a:cubicBezTo>
                  <a:cubicBezTo>
                    <a:pt x="464005" y="1265868"/>
                    <a:pt x="415301" y="1307665"/>
                    <a:pt x="368249" y="1348088"/>
                  </a:cubicBezTo>
                  <a:cubicBezTo>
                    <a:pt x="178334" y="1511142"/>
                    <a:pt x="52877" y="1618863"/>
                    <a:pt x="17115" y="1841516"/>
                  </a:cubicBezTo>
                  <a:cubicBezTo>
                    <a:pt x="-2529" y="1963856"/>
                    <a:pt x="13246" y="2053240"/>
                    <a:pt x="65317" y="2114787"/>
                  </a:cubicBezTo>
                  <a:cubicBezTo>
                    <a:pt x="132410" y="2194069"/>
                    <a:pt x="262218" y="2231659"/>
                    <a:pt x="473837" y="2233099"/>
                  </a:cubicBezTo>
                  <a:cubicBezTo>
                    <a:pt x="474900" y="2233099"/>
                    <a:pt x="475956" y="2233099"/>
                    <a:pt x="477033" y="2233099"/>
                  </a:cubicBezTo>
                  <a:cubicBezTo>
                    <a:pt x="657578" y="2233099"/>
                    <a:pt x="893535" y="2129518"/>
                    <a:pt x="1109057" y="1955503"/>
                  </a:cubicBezTo>
                  <a:cubicBezTo>
                    <a:pt x="1341191" y="1768090"/>
                    <a:pt x="1513159" y="1526151"/>
                    <a:pt x="1580925" y="1291732"/>
                  </a:cubicBezTo>
                  <a:cubicBezTo>
                    <a:pt x="1708588" y="849999"/>
                    <a:pt x="1694781" y="634788"/>
                    <a:pt x="1683701" y="4618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42"/>
            <p:cNvSpPr/>
            <p:nvPr/>
          </p:nvSpPr>
          <p:spPr>
            <a:xfrm>
              <a:off x="6884161" y="2716971"/>
              <a:ext cx="654969" cy="383987"/>
            </a:xfrm>
            <a:custGeom>
              <a:rect b="b" l="l" r="r" t="t"/>
              <a:pathLst>
                <a:path extrusionOk="0" h="483002" w="823861">
                  <a:moveTo>
                    <a:pt x="333421" y="225903"/>
                  </a:moveTo>
                  <a:lnTo>
                    <a:pt x="330246" y="236191"/>
                  </a:lnTo>
                  <a:cubicBezTo>
                    <a:pt x="327935" y="235471"/>
                    <a:pt x="97708" y="165321"/>
                    <a:pt x="34465" y="201565"/>
                  </a:cubicBezTo>
                  <a:cubicBezTo>
                    <a:pt x="26904" y="205896"/>
                    <a:pt x="22415" y="211469"/>
                    <a:pt x="20744" y="218501"/>
                  </a:cubicBezTo>
                  <a:cubicBezTo>
                    <a:pt x="17053" y="234131"/>
                    <a:pt x="23517" y="248776"/>
                    <a:pt x="39972" y="262041"/>
                  </a:cubicBezTo>
                  <a:cubicBezTo>
                    <a:pt x="80970" y="295102"/>
                    <a:pt x="165561" y="306090"/>
                    <a:pt x="191444" y="293736"/>
                  </a:cubicBezTo>
                  <a:cubicBezTo>
                    <a:pt x="198113" y="290553"/>
                    <a:pt x="198113" y="287179"/>
                    <a:pt x="198113" y="286070"/>
                  </a:cubicBezTo>
                  <a:cubicBezTo>
                    <a:pt x="198113" y="268473"/>
                    <a:pt x="170585" y="259658"/>
                    <a:pt x="147495" y="255339"/>
                  </a:cubicBezTo>
                  <a:cubicBezTo>
                    <a:pt x="120885" y="250374"/>
                    <a:pt x="93945" y="250321"/>
                    <a:pt x="93476" y="250321"/>
                  </a:cubicBezTo>
                  <a:lnTo>
                    <a:pt x="93476" y="250321"/>
                  </a:lnTo>
                  <a:lnTo>
                    <a:pt x="93476" y="239558"/>
                  </a:lnTo>
                  <a:lnTo>
                    <a:pt x="93476" y="239558"/>
                  </a:lnTo>
                  <a:cubicBezTo>
                    <a:pt x="95080" y="239558"/>
                    <a:pt x="122021" y="239637"/>
                    <a:pt x="149443" y="244748"/>
                  </a:cubicBezTo>
                  <a:cubicBezTo>
                    <a:pt x="188869" y="252097"/>
                    <a:pt x="208869" y="265996"/>
                    <a:pt x="208869" y="286070"/>
                  </a:cubicBezTo>
                  <a:cubicBezTo>
                    <a:pt x="208869" y="291213"/>
                    <a:pt x="206657" y="298397"/>
                    <a:pt x="196086" y="303455"/>
                  </a:cubicBezTo>
                  <a:cubicBezTo>
                    <a:pt x="187621" y="307503"/>
                    <a:pt x="174996" y="309398"/>
                    <a:pt x="160252" y="309398"/>
                  </a:cubicBezTo>
                  <a:cubicBezTo>
                    <a:pt x="119934" y="309398"/>
                    <a:pt x="63742" y="295023"/>
                    <a:pt x="33204" y="270440"/>
                  </a:cubicBezTo>
                  <a:cubicBezTo>
                    <a:pt x="13533" y="254593"/>
                    <a:pt x="5597" y="235761"/>
                    <a:pt x="10265" y="216038"/>
                  </a:cubicBezTo>
                  <a:cubicBezTo>
                    <a:pt x="12616" y="206048"/>
                    <a:pt x="18961" y="198045"/>
                    <a:pt x="29103" y="192228"/>
                  </a:cubicBezTo>
                  <a:cubicBezTo>
                    <a:pt x="96414" y="153693"/>
                    <a:pt x="323781" y="222938"/>
                    <a:pt x="333421" y="225903"/>
                  </a:cubicBezTo>
                  <a:close/>
                  <a:moveTo>
                    <a:pt x="364608" y="85260"/>
                  </a:moveTo>
                  <a:cubicBezTo>
                    <a:pt x="371686" y="40524"/>
                    <a:pt x="446075" y="22776"/>
                    <a:pt x="512078" y="15862"/>
                  </a:cubicBezTo>
                  <a:cubicBezTo>
                    <a:pt x="488783" y="35823"/>
                    <a:pt x="454632" y="74966"/>
                    <a:pt x="478364" y="119054"/>
                  </a:cubicBezTo>
                  <a:cubicBezTo>
                    <a:pt x="512646" y="182766"/>
                    <a:pt x="690550" y="259380"/>
                    <a:pt x="776402" y="259380"/>
                  </a:cubicBezTo>
                  <a:lnTo>
                    <a:pt x="776402" y="248617"/>
                  </a:lnTo>
                  <a:cubicBezTo>
                    <a:pt x="687533" y="248617"/>
                    <a:pt x="517638" y="169322"/>
                    <a:pt x="487852" y="113917"/>
                  </a:cubicBezTo>
                  <a:cubicBezTo>
                    <a:pt x="462761" y="67240"/>
                    <a:pt x="515716" y="25344"/>
                    <a:pt x="531828" y="14040"/>
                  </a:cubicBezTo>
                  <a:cubicBezTo>
                    <a:pt x="559758" y="11894"/>
                    <a:pt x="587781" y="11154"/>
                    <a:pt x="615785" y="11821"/>
                  </a:cubicBezTo>
                  <a:lnTo>
                    <a:pt x="616181" y="1058"/>
                  </a:lnTo>
                  <a:cubicBezTo>
                    <a:pt x="587933" y="273"/>
                    <a:pt x="559666" y="973"/>
                    <a:pt x="531491" y="3145"/>
                  </a:cubicBezTo>
                  <a:lnTo>
                    <a:pt x="530699" y="1824"/>
                  </a:lnTo>
                  <a:cubicBezTo>
                    <a:pt x="530613" y="1877"/>
                    <a:pt x="529748" y="2419"/>
                    <a:pt x="528295" y="3396"/>
                  </a:cubicBezTo>
                  <a:cubicBezTo>
                    <a:pt x="455504" y="9339"/>
                    <a:pt x="362778" y="27873"/>
                    <a:pt x="353977" y="83530"/>
                  </a:cubicBezTo>
                  <a:cubicBezTo>
                    <a:pt x="339179" y="177134"/>
                    <a:pt x="697847" y="448437"/>
                    <a:pt x="830052" y="483750"/>
                  </a:cubicBezTo>
                  <a:lnTo>
                    <a:pt x="832825" y="473337"/>
                  </a:lnTo>
                  <a:cubicBezTo>
                    <a:pt x="694862" y="436532"/>
                    <a:pt x="351613" y="167401"/>
                    <a:pt x="364614" y="852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42"/>
            <p:cNvSpPr/>
            <p:nvPr/>
          </p:nvSpPr>
          <p:spPr>
            <a:xfrm>
              <a:off x="6710033" y="3346857"/>
              <a:ext cx="700035" cy="1228666"/>
            </a:xfrm>
            <a:custGeom>
              <a:rect b="b" l="l" r="r" t="t"/>
              <a:pathLst>
                <a:path extrusionOk="0" h="1545492" w="880547">
                  <a:moveTo>
                    <a:pt x="380143" y="5070"/>
                  </a:moveTo>
                  <a:cubicBezTo>
                    <a:pt x="478937" y="-695"/>
                    <a:pt x="577981" y="-695"/>
                    <a:pt x="676775" y="5070"/>
                  </a:cubicBezTo>
                  <a:cubicBezTo>
                    <a:pt x="834705" y="14757"/>
                    <a:pt x="889510" y="76026"/>
                    <a:pt x="889510" y="76026"/>
                  </a:cubicBezTo>
                  <a:cubicBezTo>
                    <a:pt x="889510" y="76026"/>
                    <a:pt x="650931" y="1046426"/>
                    <a:pt x="628322" y="1227004"/>
                  </a:cubicBezTo>
                  <a:cubicBezTo>
                    <a:pt x="605714" y="1407583"/>
                    <a:pt x="602571" y="1546239"/>
                    <a:pt x="602571" y="1546239"/>
                  </a:cubicBezTo>
                  <a:lnTo>
                    <a:pt x="8963" y="1546239"/>
                  </a:lnTo>
                  <a:cubicBezTo>
                    <a:pt x="8963" y="1546239"/>
                    <a:pt x="153997" y="927143"/>
                    <a:pt x="212031" y="627394"/>
                  </a:cubicBezTo>
                  <a:cubicBezTo>
                    <a:pt x="270064" y="327645"/>
                    <a:pt x="380143" y="5070"/>
                    <a:pt x="380143" y="507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42"/>
            <p:cNvSpPr/>
            <p:nvPr/>
          </p:nvSpPr>
          <p:spPr>
            <a:xfrm>
              <a:off x="7029739" y="3371851"/>
              <a:ext cx="275124" cy="407134"/>
            </a:xfrm>
            <a:custGeom>
              <a:rect b="b" l="l" r="r" t="t"/>
              <a:pathLst>
                <a:path extrusionOk="0" h="512118" w="346068">
                  <a:moveTo>
                    <a:pt x="53203" y="747"/>
                  </a:moveTo>
                  <a:cubicBezTo>
                    <a:pt x="53203" y="747"/>
                    <a:pt x="8963" y="187228"/>
                    <a:pt x="8963" y="297590"/>
                  </a:cubicBezTo>
                  <a:cubicBezTo>
                    <a:pt x="8963" y="407952"/>
                    <a:pt x="85089" y="550398"/>
                    <a:pt x="210195" y="503775"/>
                  </a:cubicBezTo>
                  <a:cubicBezTo>
                    <a:pt x="335302" y="457151"/>
                    <a:pt x="355031" y="325039"/>
                    <a:pt x="355031" y="238903"/>
                  </a:cubicBezTo>
                  <a:cubicBezTo>
                    <a:pt x="355031" y="152767"/>
                    <a:pt x="350185" y="35300"/>
                    <a:pt x="350185" y="35300"/>
                  </a:cubicBezTo>
                  <a:cubicBezTo>
                    <a:pt x="350185" y="35300"/>
                    <a:pt x="288817" y="84400"/>
                    <a:pt x="193100" y="52421"/>
                  </a:cubicBezTo>
                  <a:cubicBezTo>
                    <a:pt x="97383" y="20443"/>
                    <a:pt x="53203" y="747"/>
                    <a:pt x="53203" y="747"/>
                  </a:cubicBezTo>
                  <a:close/>
                </a:path>
              </a:pathLst>
            </a:custGeom>
            <a:solidFill>
              <a:srgbClr val="FFBF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42"/>
            <p:cNvSpPr/>
            <p:nvPr/>
          </p:nvSpPr>
          <p:spPr>
            <a:xfrm>
              <a:off x="7029739" y="3371851"/>
              <a:ext cx="275124" cy="407134"/>
            </a:xfrm>
            <a:custGeom>
              <a:rect b="b" l="l" r="r" t="t"/>
              <a:pathLst>
                <a:path extrusionOk="0" h="512118" w="346068">
                  <a:moveTo>
                    <a:pt x="53203" y="747"/>
                  </a:moveTo>
                  <a:cubicBezTo>
                    <a:pt x="53203" y="747"/>
                    <a:pt x="8963" y="187228"/>
                    <a:pt x="8963" y="297590"/>
                  </a:cubicBezTo>
                  <a:cubicBezTo>
                    <a:pt x="8963" y="407952"/>
                    <a:pt x="85089" y="550398"/>
                    <a:pt x="210195" y="503775"/>
                  </a:cubicBezTo>
                  <a:cubicBezTo>
                    <a:pt x="335302" y="457151"/>
                    <a:pt x="355031" y="325039"/>
                    <a:pt x="355031" y="238903"/>
                  </a:cubicBezTo>
                  <a:cubicBezTo>
                    <a:pt x="355031" y="152767"/>
                    <a:pt x="350185" y="35300"/>
                    <a:pt x="350185" y="35300"/>
                  </a:cubicBezTo>
                  <a:cubicBezTo>
                    <a:pt x="350185" y="35300"/>
                    <a:pt x="288817" y="84400"/>
                    <a:pt x="193100" y="52421"/>
                  </a:cubicBezTo>
                  <a:cubicBezTo>
                    <a:pt x="97383" y="20443"/>
                    <a:pt x="53203" y="747"/>
                    <a:pt x="53203" y="747"/>
                  </a:cubicBez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42"/>
            <p:cNvSpPr/>
            <p:nvPr/>
          </p:nvSpPr>
          <p:spPr>
            <a:xfrm>
              <a:off x="7038189" y="3371847"/>
              <a:ext cx="266300" cy="202209"/>
            </a:xfrm>
            <a:custGeom>
              <a:rect b="b" l="l" r="r" t="t"/>
              <a:pathLst>
                <a:path extrusionOk="0" h="254351" w="334969">
                  <a:moveTo>
                    <a:pt x="343932" y="187228"/>
                  </a:moveTo>
                  <a:cubicBezTo>
                    <a:pt x="342611" y="111862"/>
                    <a:pt x="339514" y="35095"/>
                    <a:pt x="339514" y="35095"/>
                  </a:cubicBezTo>
                  <a:cubicBezTo>
                    <a:pt x="339514" y="35095"/>
                    <a:pt x="278146" y="84188"/>
                    <a:pt x="182430" y="52210"/>
                  </a:cubicBezTo>
                  <a:cubicBezTo>
                    <a:pt x="86713" y="20232"/>
                    <a:pt x="42446" y="747"/>
                    <a:pt x="42446" y="747"/>
                  </a:cubicBezTo>
                  <a:cubicBezTo>
                    <a:pt x="42446" y="747"/>
                    <a:pt x="22096" y="86882"/>
                    <a:pt x="8963" y="176247"/>
                  </a:cubicBezTo>
                  <a:cubicBezTo>
                    <a:pt x="36735" y="221359"/>
                    <a:pt x="87017" y="259795"/>
                    <a:pt x="178864" y="254631"/>
                  </a:cubicBezTo>
                  <a:cubicBezTo>
                    <a:pt x="252732" y="250432"/>
                    <a:pt x="305489" y="224264"/>
                    <a:pt x="343932" y="187228"/>
                  </a:cubicBezTo>
                  <a:close/>
                </a:path>
              </a:pathLst>
            </a:custGeom>
            <a:solidFill>
              <a:srgbClr val="965C4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42"/>
            <p:cNvSpPr/>
            <p:nvPr/>
          </p:nvSpPr>
          <p:spPr>
            <a:xfrm>
              <a:off x="7025453" y="3367576"/>
              <a:ext cx="283665" cy="415635"/>
            </a:xfrm>
            <a:custGeom>
              <a:rect b="b" l="l" r="r" t="t"/>
              <a:pathLst>
                <a:path extrusionOk="0" h="522811" w="356811">
                  <a:moveTo>
                    <a:pt x="168160" y="523558"/>
                  </a:moveTo>
                  <a:cubicBezTo>
                    <a:pt x="143373" y="523558"/>
                    <a:pt x="119807" y="516091"/>
                    <a:pt x="98472" y="501273"/>
                  </a:cubicBezTo>
                  <a:cubicBezTo>
                    <a:pt x="36973" y="458559"/>
                    <a:pt x="8963" y="368553"/>
                    <a:pt x="8963" y="302960"/>
                  </a:cubicBezTo>
                  <a:cubicBezTo>
                    <a:pt x="8963" y="193244"/>
                    <a:pt x="52925" y="6756"/>
                    <a:pt x="53368" y="4888"/>
                  </a:cubicBezTo>
                  <a:cubicBezTo>
                    <a:pt x="53731" y="3329"/>
                    <a:pt x="54774" y="2015"/>
                    <a:pt x="56213" y="1302"/>
                  </a:cubicBezTo>
                  <a:cubicBezTo>
                    <a:pt x="57653" y="596"/>
                    <a:pt x="59330" y="563"/>
                    <a:pt x="60803" y="1203"/>
                  </a:cubicBezTo>
                  <a:cubicBezTo>
                    <a:pt x="61238" y="1408"/>
                    <a:pt x="105875" y="21204"/>
                    <a:pt x="200158" y="52707"/>
                  </a:cubicBezTo>
                  <a:cubicBezTo>
                    <a:pt x="291761" y="83298"/>
                    <a:pt x="351591" y="36958"/>
                    <a:pt x="352186" y="36496"/>
                  </a:cubicBezTo>
                  <a:cubicBezTo>
                    <a:pt x="354510" y="34641"/>
                    <a:pt x="357904" y="35024"/>
                    <a:pt x="359759" y="37348"/>
                  </a:cubicBezTo>
                  <a:cubicBezTo>
                    <a:pt x="360466" y="38233"/>
                    <a:pt x="360875" y="39322"/>
                    <a:pt x="360928" y="40458"/>
                  </a:cubicBezTo>
                  <a:cubicBezTo>
                    <a:pt x="360967" y="41640"/>
                    <a:pt x="365774" y="159015"/>
                    <a:pt x="365774" y="244272"/>
                  </a:cubicBezTo>
                  <a:cubicBezTo>
                    <a:pt x="365774" y="342194"/>
                    <a:pt x="340023" y="468509"/>
                    <a:pt x="217458" y="514195"/>
                  </a:cubicBezTo>
                  <a:cubicBezTo>
                    <a:pt x="200693" y="520442"/>
                    <a:pt x="184166" y="523558"/>
                    <a:pt x="168160" y="523558"/>
                  </a:cubicBezTo>
                  <a:close/>
                  <a:moveTo>
                    <a:pt x="62400" y="13610"/>
                  </a:moveTo>
                  <a:cubicBezTo>
                    <a:pt x="54787" y="46936"/>
                    <a:pt x="19732" y="205790"/>
                    <a:pt x="19732" y="302960"/>
                  </a:cubicBezTo>
                  <a:cubicBezTo>
                    <a:pt x="19732" y="365820"/>
                    <a:pt x="46289" y="451923"/>
                    <a:pt x="104613" y="492432"/>
                  </a:cubicBezTo>
                  <a:cubicBezTo>
                    <a:pt x="137166" y="515027"/>
                    <a:pt x="173852" y="518950"/>
                    <a:pt x="213694" y="504106"/>
                  </a:cubicBezTo>
                  <a:cubicBezTo>
                    <a:pt x="330488" y="460586"/>
                    <a:pt x="354998" y="338787"/>
                    <a:pt x="354998" y="244279"/>
                  </a:cubicBezTo>
                  <a:cubicBezTo>
                    <a:pt x="354998" y="173515"/>
                    <a:pt x="351697" y="80525"/>
                    <a:pt x="350541" y="50594"/>
                  </a:cubicBezTo>
                  <a:cubicBezTo>
                    <a:pt x="330303" y="63001"/>
                    <a:pt x="274858" y="89003"/>
                    <a:pt x="196745" y="62915"/>
                  </a:cubicBezTo>
                  <a:cubicBezTo>
                    <a:pt x="121398" y="37744"/>
                    <a:pt x="77508" y="19995"/>
                    <a:pt x="62400" y="1361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 name="Google Shape;535;p42"/>
            <p:cNvSpPr/>
            <p:nvPr/>
          </p:nvSpPr>
          <p:spPr>
            <a:xfrm>
              <a:off x="7221722" y="3426089"/>
              <a:ext cx="73625" cy="232898"/>
            </a:xfrm>
            <a:custGeom>
              <a:rect b="b" l="l" r="r" t="t"/>
              <a:pathLst>
                <a:path extrusionOk="0" h="292954" w="92610">
                  <a:moveTo>
                    <a:pt x="29897" y="293700"/>
                  </a:moveTo>
                  <a:cubicBezTo>
                    <a:pt x="27988" y="293693"/>
                    <a:pt x="26225" y="292670"/>
                    <a:pt x="25274" y="291012"/>
                  </a:cubicBezTo>
                  <a:cubicBezTo>
                    <a:pt x="24126" y="289032"/>
                    <a:pt x="-2603" y="241563"/>
                    <a:pt x="14875" y="161944"/>
                  </a:cubicBezTo>
                  <a:cubicBezTo>
                    <a:pt x="32161" y="83223"/>
                    <a:pt x="89488" y="6034"/>
                    <a:pt x="91945" y="2812"/>
                  </a:cubicBezTo>
                  <a:cubicBezTo>
                    <a:pt x="93780" y="468"/>
                    <a:pt x="97168" y="59"/>
                    <a:pt x="99512" y="1894"/>
                  </a:cubicBezTo>
                  <a:cubicBezTo>
                    <a:pt x="101777" y="3677"/>
                    <a:pt x="102246" y="6926"/>
                    <a:pt x="100568" y="9270"/>
                  </a:cubicBezTo>
                  <a:cubicBezTo>
                    <a:pt x="99981" y="10049"/>
                    <a:pt x="42172" y="87845"/>
                    <a:pt x="25387" y="164281"/>
                  </a:cubicBezTo>
                  <a:cubicBezTo>
                    <a:pt x="8880" y="239555"/>
                    <a:pt x="34340" y="285208"/>
                    <a:pt x="34631" y="285664"/>
                  </a:cubicBezTo>
                  <a:cubicBezTo>
                    <a:pt x="36110" y="288239"/>
                    <a:pt x="35225" y="291521"/>
                    <a:pt x="32650" y="293000"/>
                  </a:cubicBezTo>
                  <a:cubicBezTo>
                    <a:pt x="31812" y="293482"/>
                    <a:pt x="30861" y="293720"/>
                    <a:pt x="29897" y="29370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42"/>
            <p:cNvSpPr/>
            <p:nvPr/>
          </p:nvSpPr>
          <p:spPr>
            <a:xfrm>
              <a:off x="7102849" y="3353086"/>
              <a:ext cx="685494" cy="1222432"/>
            </a:xfrm>
            <a:custGeom>
              <a:rect b="b" l="l" r="r" t="t"/>
              <a:pathLst>
                <a:path extrusionOk="0" h="1537650" w="862257">
                  <a:moveTo>
                    <a:pt x="9842" y="1521262"/>
                  </a:moveTo>
                  <a:cubicBezTo>
                    <a:pt x="7366" y="1484444"/>
                    <a:pt x="4889" y="1366654"/>
                    <a:pt x="81015" y="1172849"/>
                  </a:cubicBezTo>
                  <a:cubicBezTo>
                    <a:pt x="157141" y="979046"/>
                    <a:pt x="215921" y="689320"/>
                    <a:pt x="230652" y="451481"/>
                  </a:cubicBezTo>
                  <a:cubicBezTo>
                    <a:pt x="245383" y="213641"/>
                    <a:pt x="257724" y="58814"/>
                    <a:pt x="257724" y="58814"/>
                  </a:cubicBezTo>
                  <a:cubicBezTo>
                    <a:pt x="257724" y="14574"/>
                    <a:pt x="274846" y="-12353"/>
                    <a:pt x="404905" y="7239"/>
                  </a:cubicBezTo>
                  <a:cubicBezTo>
                    <a:pt x="534964" y="26830"/>
                    <a:pt x="829476" y="68646"/>
                    <a:pt x="827079" y="107914"/>
                  </a:cubicBezTo>
                  <a:cubicBezTo>
                    <a:pt x="824683" y="147182"/>
                    <a:pt x="654808" y="696860"/>
                    <a:pt x="635639" y="841670"/>
                  </a:cubicBezTo>
                  <a:cubicBezTo>
                    <a:pt x="616471" y="986480"/>
                    <a:pt x="620888" y="1045273"/>
                    <a:pt x="694538" y="1008455"/>
                  </a:cubicBezTo>
                  <a:cubicBezTo>
                    <a:pt x="768188" y="971637"/>
                    <a:pt x="871220" y="910256"/>
                    <a:pt x="871220" y="910256"/>
                  </a:cubicBezTo>
                  <a:lnTo>
                    <a:pt x="871220" y="1020618"/>
                  </a:lnTo>
                  <a:cubicBezTo>
                    <a:pt x="871220" y="1020618"/>
                    <a:pt x="611096" y="1354392"/>
                    <a:pt x="534970" y="1405968"/>
                  </a:cubicBezTo>
                  <a:cubicBezTo>
                    <a:pt x="458844" y="1457544"/>
                    <a:pt x="461327" y="1447633"/>
                    <a:pt x="441729" y="1388740"/>
                  </a:cubicBezTo>
                  <a:cubicBezTo>
                    <a:pt x="422132" y="1329849"/>
                    <a:pt x="422138" y="1126239"/>
                    <a:pt x="422138" y="1126239"/>
                  </a:cubicBezTo>
                  <a:cubicBezTo>
                    <a:pt x="339344" y="1353210"/>
                    <a:pt x="343755" y="1483058"/>
                    <a:pt x="352913" y="1538397"/>
                  </a:cubicBezTo>
                  <a:lnTo>
                    <a:pt x="11433" y="1538397"/>
                  </a:lnTo>
                  <a:cubicBezTo>
                    <a:pt x="11136" y="1533016"/>
                    <a:pt x="10707" y="1527865"/>
                    <a:pt x="9842" y="1521262"/>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42"/>
            <p:cNvSpPr/>
            <p:nvPr/>
          </p:nvSpPr>
          <p:spPr>
            <a:xfrm>
              <a:off x="7518642" y="3620680"/>
              <a:ext cx="77060" cy="286746"/>
            </a:xfrm>
            <a:custGeom>
              <a:rect b="b" l="l" r="r" t="t"/>
              <a:pathLst>
                <a:path extrusionOk="0" h="360687" w="96931">
                  <a:moveTo>
                    <a:pt x="0" y="360688"/>
                  </a:moveTo>
                  <a:lnTo>
                    <a:pt x="96932" y="0"/>
                  </a:lnTo>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42"/>
            <p:cNvSpPr/>
            <p:nvPr/>
          </p:nvSpPr>
          <p:spPr>
            <a:xfrm>
              <a:off x="6421723" y="3338518"/>
              <a:ext cx="639271" cy="1237037"/>
            </a:xfrm>
            <a:custGeom>
              <a:rect b="b" l="l" r="r" t="t"/>
              <a:pathLst>
                <a:path extrusionOk="0" h="1556021" w="804114">
                  <a:moveTo>
                    <a:pt x="8963" y="1556768"/>
                  </a:moveTo>
                  <a:lnTo>
                    <a:pt x="455681" y="1556768"/>
                  </a:lnTo>
                  <a:cubicBezTo>
                    <a:pt x="470320" y="1494647"/>
                    <a:pt x="537723" y="1210831"/>
                    <a:pt x="587787" y="1056216"/>
                  </a:cubicBezTo>
                  <a:cubicBezTo>
                    <a:pt x="644202" y="882009"/>
                    <a:pt x="717865" y="666026"/>
                    <a:pt x="732603" y="535960"/>
                  </a:cubicBezTo>
                  <a:cubicBezTo>
                    <a:pt x="747341" y="405895"/>
                    <a:pt x="808722" y="59885"/>
                    <a:pt x="808722" y="59885"/>
                  </a:cubicBezTo>
                  <a:cubicBezTo>
                    <a:pt x="818521" y="-6336"/>
                    <a:pt x="808722" y="987"/>
                    <a:pt x="808722" y="987"/>
                  </a:cubicBezTo>
                  <a:cubicBezTo>
                    <a:pt x="808722" y="987"/>
                    <a:pt x="337454" y="8309"/>
                    <a:pt x="302683" y="10785"/>
                  </a:cubicBezTo>
                  <a:cubicBezTo>
                    <a:pt x="267912" y="13262"/>
                    <a:pt x="283092" y="248777"/>
                    <a:pt x="283092" y="585027"/>
                  </a:cubicBezTo>
                  <a:cubicBezTo>
                    <a:pt x="283515" y="893927"/>
                    <a:pt x="47399" y="1465752"/>
                    <a:pt x="8963" y="1556768"/>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42"/>
            <p:cNvSpPr/>
            <p:nvPr/>
          </p:nvSpPr>
          <p:spPr>
            <a:xfrm>
              <a:off x="6708113" y="3748132"/>
              <a:ext cx="62415" cy="81916"/>
            </a:xfrm>
            <a:custGeom>
              <a:rect b="b" l="l" r="r" t="t"/>
              <a:pathLst>
                <a:path extrusionOk="0" h="103039" w="78509">
                  <a:moveTo>
                    <a:pt x="0" y="103039"/>
                  </a:moveTo>
                  <a:lnTo>
                    <a:pt x="78510" y="0"/>
                  </a:lnTo>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42"/>
            <p:cNvSpPr/>
            <p:nvPr/>
          </p:nvSpPr>
          <p:spPr>
            <a:xfrm>
              <a:off x="6421723" y="3338518"/>
              <a:ext cx="1367082" cy="1237037"/>
            </a:xfrm>
            <a:custGeom>
              <a:rect b="b" l="l" r="r" t="t"/>
              <a:pathLst>
                <a:path extrusionOk="0" h="1556021" w="1719600">
                  <a:moveTo>
                    <a:pt x="867185" y="1539600"/>
                  </a:moveTo>
                  <a:cubicBezTo>
                    <a:pt x="864709" y="1502782"/>
                    <a:pt x="862233" y="1384991"/>
                    <a:pt x="938358" y="1191187"/>
                  </a:cubicBezTo>
                  <a:cubicBezTo>
                    <a:pt x="1014484" y="997383"/>
                    <a:pt x="1073264" y="707657"/>
                    <a:pt x="1087995" y="469818"/>
                  </a:cubicBezTo>
                  <a:cubicBezTo>
                    <a:pt x="1102727" y="231979"/>
                    <a:pt x="1115068" y="77152"/>
                    <a:pt x="1115068" y="77152"/>
                  </a:cubicBezTo>
                  <a:cubicBezTo>
                    <a:pt x="1115068" y="32912"/>
                    <a:pt x="1132189" y="5985"/>
                    <a:pt x="1262248" y="25576"/>
                  </a:cubicBezTo>
                  <a:cubicBezTo>
                    <a:pt x="1392307" y="45167"/>
                    <a:pt x="1686819" y="86984"/>
                    <a:pt x="1684423" y="126252"/>
                  </a:cubicBezTo>
                  <a:cubicBezTo>
                    <a:pt x="1682026" y="165520"/>
                    <a:pt x="1512151" y="715198"/>
                    <a:pt x="1492982" y="860008"/>
                  </a:cubicBezTo>
                  <a:cubicBezTo>
                    <a:pt x="1473814" y="1004818"/>
                    <a:pt x="1478231" y="1063611"/>
                    <a:pt x="1551881" y="1026793"/>
                  </a:cubicBezTo>
                  <a:cubicBezTo>
                    <a:pt x="1625531" y="989975"/>
                    <a:pt x="1728564" y="928593"/>
                    <a:pt x="1728564" y="928593"/>
                  </a:cubicBezTo>
                  <a:lnTo>
                    <a:pt x="1728564" y="1038955"/>
                  </a:lnTo>
                  <a:cubicBezTo>
                    <a:pt x="1728564" y="1038955"/>
                    <a:pt x="1468439" y="1372729"/>
                    <a:pt x="1392313" y="1424305"/>
                  </a:cubicBezTo>
                  <a:cubicBezTo>
                    <a:pt x="1316188" y="1475881"/>
                    <a:pt x="1318670" y="1465970"/>
                    <a:pt x="1299073" y="1407078"/>
                  </a:cubicBezTo>
                  <a:cubicBezTo>
                    <a:pt x="1279475" y="1348186"/>
                    <a:pt x="1279482" y="1144577"/>
                    <a:pt x="1279482" y="1144577"/>
                  </a:cubicBezTo>
                  <a:cubicBezTo>
                    <a:pt x="1196687" y="1371548"/>
                    <a:pt x="1201098" y="1501395"/>
                    <a:pt x="1210256" y="1556735"/>
                  </a:cubicBezTo>
                  <a:lnTo>
                    <a:pt x="868776" y="1556735"/>
                  </a:lnTo>
                  <a:cubicBezTo>
                    <a:pt x="868479" y="1551353"/>
                    <a:pt x="868050" y="1546203"/>
                    <a:pt x="867185" y="1539600"/>
                  </a:cubicBezTo>
                  <a:close/>
                  <a:moveTo>
                    <a:pt x="1389705" y="716585"/>
                  </a:moveTo>
                  <a:lnTo>
                    <a:pt x="1486604" y="355890"/>
                  </a:lnTo>
                  <a:moveTo>
                    <a:pt x="8963" y="1556768"/>
                  </a:moveTo>
                  <a:lnTo>
                    <a:pt x="455681" y="1556768"/>
                  </a:lnTo>
                  <a:cubicBezTo>
                    <a:pt x="470320" y="1494647"/>
                    <a:pt x="537723" y="1210831"/>
                    <a:pt x="587787" y="1056216"/>
                  </a:cubicBezTo>
                  <a:cubicBezTo>
                    <a:pt x="644202" y="882009"/>
                    <a:pt x="717865" y="666026"/>
                    <a:pt x="732603" y="535960"/>
                  </a:cubicBezTo>
                  <a:cubicBezTo>
                    <a:pt x="747341" y="405895"/>
                    <a:pt x="808722" y="59885"/>
                    <a:pt x="808722" y="59885"/>
                  </a:cubicBezTo>
                  <a:cubicBezTo>
                    <a:pt x="818521" y="-6336"/>
                    <a:pt x="808722" y="987"/>
                    <a:pt x="808722" y="987"/>
                  </a:cubicBezTo>
                  <a:cubicBezTo>
                    <a:pt x="808722" y="987"/>
                    <a:pt x="337454" y="8309"/>
                    <a:pt x="302683" y="10785"/>
                  </a:cubicBezTo>
                  <a:cubicBezTo>
                    <a:pt x="267912" y="13262"/>
                    <a:pt x="283092" y="248777"/>
                    <a:pt x="283092" y="585027"/>
                  </a:cubicBezTo>
                  <a:cubicBezTo>
                    <a:pt x="283515" y="893927"/>
                    <a:pt x="47399" y="1465752"/>
                    <a:pt x="8963" y="1556768"/>
                  </a:cubicBezTo>
                  <a:close/>
                  <a:moveTo>
                    <a:pt x="369433" y="619402"/>
                  </a:moveTo>
                  <a:lnTo>
                    <a:pt x="447929" y="516363"/>
                  </a:ln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42"/>
            <p:cNvSpPr/>
            <p:nvPr/>
          </p:nvSpPr>
          <p:spPr>
            <a:xfrm>
              <a:off x="7103245" y="3910395"/>
              <a:ext cx="685114" cy="664769"/>
            </a:xfrm>
            <a:custGeom>
              <a:rect b="b" l="l" r="r" t="t"/>
              <a:pathLst>
                <a:path extrusionOk="0" h="836188" w="861778">
                  <a:moveTo>
                    <a:pt x="635576" y="140069"/>
                  </a:moveTo>
                  <a:cubicBezTo>
                    <a:pt x="639340" y="112079"/>
                    <a:pt x="648710" y="69114"/>
                    <a:pt x="661328" y="17650"/>
                  </a:cubicBezTo>
                  <a:lnTo>
                    <a:pt x="571422" y="747"/>
                  </a:lnTo>
                  <a:cubicBezTo>
                    <a:pt x="571422" y="747"/>
                    <a:pt x="263815" y="548794"/>
                    <a:pt x="109952" y="664201"/>
                  </a:cubicBezTo>
                  <a:cubicBezTo>
                    <a:pt x="75498" y="690045"/>
                    <a:pt x="42014" y="713512"/>
                    <a:pt x="12083" y="735513"/>
                  </a:cubicBezTo>
                  <a:cubicBezTo>
                    <a:pt x="8914" y="763496"/>
                    <a:pt x="8154" y="791698"/>
                    <a:pt x="9825" y="819813"/>
                  </a:cubicBezTo>
                  <a:cubicBezTo>
                    <a:pt x="9825" y="826383"/>
                    <a:pt x="10683" y="831877"/>
                    <a:pt x="11007" y="836935"/>
                  </a:cubicBezTo>
                  <a:lnTo>
                    <a:pt x="352856" y="836935"/>
                  </a:lnTo>
                  <a:cubicBezTo>
                    <a:pt x="343705" y="781595"/>
                    <a:pt x="339287" y="651748"/>
                    <a:pt x="422089" y="424777"/>
                  </a:cubicBezTo>
                  <a:cubicBezTo>
                    <a:pt x="422089" y="424777"/>
                    <a:pt x="422089" y="628380"/>
                    <a:pt x="441680" y="687278"/>
                  </a:cubicBezTo>
                  <a:cubicBezTo>
                    <a:pt x="461271" y="746177"/>
                    <a:pt x="458907" y="756075"/>
                    <a:pt x="534920" y="704505"/>
                  </a:cubicBezTo>
                  <a:cubicBezTo>
                    <a:pt x="610934" y="652936"/>
                    <a:pt x="870741" y="319155"/>
                    <a:pt x="870741" y="319155"/>
                  </a:cubicBezTo>
                  <a:lnTo>
                    <a:pt x="870741" y="208760"/>
                  </a:lnTo>
                  <a:cubicBezTo>
                    <a:pt x="870741" y="208760"/>
                    <a:pt x="767636" y="270135"/>
                    <a:pt x="694013" y="306847"/>
                  </a:cubicBezTo>
                  <a:cubicBezTo>
                    <a:pt x="620389" y="343560"/>
                    <a:pt x="615840" y="284780"/>
                    <a:pt x="635576" y="14006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42"/>
            <p:cNvSpPr/>
            <p:nvPr/>
          </p:nvSpPr>
          <p:spPr>
            <a:xfrm>
              <a:off x="6421708" y="3929479"/>
              <a:ext cx="238657" cy="645640"/>
            </a:xfrm>
            <a:custGeom>
              <a:rect b="b" l="l" r="r" t="t"/>
              <a:pathLst>
                <a:path extrusionOk="0" h="812126" w="300197">
                  <a:moveTo>
                    <a:pt x="309161" y="747"/>
                  </a:moveTo>
                  <a:lnTo>
                    <a:pt x="238509" y="142011"/>
                  </a:lnTo>
                  <a:cubicBezTo>
                    <a:pt x="167989" y="429590"/>
                    <a:pt x="36741" y="747108"/>
                    <a:pt x="8963" y="812873"/>
                  </a:cubicBezTo>
                  <a:lnTo>
                    <a:pt x="115337" y="812873"/>
                  </a:ln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42"/>
            <p:cNvSpPr/>
            <p:nvPr/>
          </p:nvSpPr>
          <p:spPr>
            <a:xfrm>
              <a:off x="6421708" y="3929479"/>
              <a:ext cx="238657" cy="645640"/>
            </a:xfrm>
            <a:custGeom>
              <a:rect b="b" l="l" r="r" t="t"/>
              <a:pathLst>
                <a:path extrusionOk="0" h="812126" w="300197">
                  <a:moveTo>
                    <a:pt x="309161" y="747"/>
                  </a:moveTo>
                  <a:lnTo>
                    <a:pt x="238509" y="142011"/>
                  </a:lnTo>
                  <a:cubicBezTo>
                    <a:pt x="167989" y="429590"/>
                    <a:pt x="36741" y="747108"/>
                    <a:pt x="8963" y="812873"/>
                  </a:cubicBezTo>
                  <a:lnTo>
                    <a:pt x="115337" y="81287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42"/>
            <p:cNvSpPr/>
            <p:nvPr/>
          </p:nvSpPr>
          <p:spPr>
            <a:xfrm>
              <a:off x="6417443" y="3334207"/>
              <a:ext cx="1375644" cy="1245602"/>
            </a:xfrm>
            <a:custGeom>
              <a:rect b="b" l="l" r="r" t="t"/>
              <a:pathLst>
                <a:path extrusionOk="0" h="1566795" w="1730370">
                  <a:moveTo>
                    <a:pt x="1215611" y="1567542"/>
                  </a:moveTo>
                  <a:lnTo>
                    <a:pt x="874197" y="1567542"/>
                  </a:lnTo>
                  <a:cubicBezTo>
                    <a:pt x="871352" y="1567548"/>
                    <a:pt x="868988" y="1565330"/>
                    <a:pt x="868823" y="1562484"/>
                  </a:cubicBezTo>
                  <a:cubicBezTo>
                    <a:pt x="868506" y="1557201"/>
                    <a:pt x="868083" y="1552170"/>
                    <a:pt x="867231" y="1545745"/>
                  </a:cubicBezTo>
                  <a:lnTo>
                    <a:pt x="867231" y="1545395"/>
                  </a:lnTo>
                  <a:cubicBezTo>
                    <a:pt x="863613" y="1491647"/>
                    <a:pt x="868083" y="1374596"/>
                    <a:pt x="938761" y="1194665"/>
                  </a:cubicBezTo>
                  <a:cubicBezTo>
                    <a:pt x="1013098" y="1005390"/>
                    <a:pt x="1073092" y="716147"/>
                    <a:pt x="1088055" y="474940"/>
                  </a:cubicBezTo>
                  <a:cubicBezTo>
                    <a:pt x="1102641" y="239781"/>
                    <a:pt x="1114962" y="83726"/>
                    <a:pt x="1115087" y="82181"/>
                  </a:cubicBezTo>
                  <a:cubicBezTo>
                    <a:pt x="1115087" y="66268"/>
                    <a:pt x="1117068" y="47846"/>
                    <a:pt x="1131714" y="35254"/>
                  </a:cubicBezTo>
                  <a:cubicBezTo>
                    <a:pt x="1152309" y="17505"/>
                    <a:pt x="1194475" y="14547"/>
                    <a:pt x="1268442" y="25706"/>
                  </a:cubicBezTo>
                  <a:lnTo>
                    <a:pt x="1291209" y="29113"/>
                  </a:lnTo>
                  <a:cubicBezTo>
                    <a:pt x="1548665" y="67648"/>
                    <a:pt x="1697292" y="96833"/>
                    <a:pt x="1695186" y="132027"/>
                  </a:cubicBezTo>
                  <a:cubicBezTo>
                    <a:pt x="1694228" y="147828"/>
                    <a:pt x="1669507" y="234921"/>
                    <a:pt x="1635297" y="355472"/>
                  </a:cubicBezTo>
                  <a:cubicBezTo>
                    <a:pt x="1584698" y="533753"/>
                    <a:pt x="1515400" y="777851"/>
                    <a:pt x="1503713" y="866160"/>
                  </a:cubicBezTo>
                  <a:cubicBezTo>
                    <a:pt x="1491827" y="956053"/>
                    <a:pt x="1488182" y="1018979"/>
                    <a:pt x="1509127" y="1033875"/>
                  </a:cubicBezTo>
                  <a:cubicBezTo>
                    <a:pt x="1518206" y="1040386"/>
                    <a:pt x="1533175" y="1038220"/>
                    <a:pt x="1554859" y="1027391"/>
                  </a:cubicBezTo>
                  <a:cubicBezTo>
                    <a:pt x="1627492" y="991075"/>
                    <a:pt x="1730168" y="929997"/>
                    <a:pt x="1731198" y="929383"/>
                  </a:cubicBezTo>
                  <a:cubicBezTo>
                    <a:pt x="1733754" y="927865"/>
                    <a:pt x="1737055" y="928697"/>
                    <a:pt x="1738574" y="931252"/>
                  </a:cubicBezTo>
                  <a:cubicBezTo>
                    <a:pt x="1739069" y="932084"/>
                    <a:pt x="1739333" y="933035"/>
                    <a:pt x="1739333" y="934005"/>
                  </a:cubicBezTo>
                  <a:lnTo>
                    <a:pt x="1739333" y="1044368"/>
                  </a:lnTo>
                  <a:cubicBezTo>
                    <a:pt x="1739333" y="1045563"/>
                    <a:pt x="1738930" y="1046725"/>
                    <a:pt x="1738197" y="1047669"/>
                  </a:cubicBezTo>
                  <a:cubicBezTo>
                    <a:pt x="1727560" y="1061317"/>
                    <a:pt x="1476673" y="1382704"/>
                    <a:pt x="1400712" y="1434161"/>
                  </a:cubicBezTo>
                  <a:cubicBezTo>
                    <a:pt x="1360434" y="1461458"/>
                    <a:pt x="1341358" y="1472109"/>
                    <a:pt x="1327631" y="1467454"/>
                  </a:cubicBezTo>
                  <a:cubicBezTo>
                    <a:pt x="1315409" y="1463267"/>
                    <a:pt x="1310562" y="1448444"/>
                    <a:pt x="1302539" y="1423874"/>
                  </a:cubicBezTo>
                  <a:lnTo>
                    <a:pt x="1299357" y="1414181"/>
                  </a:lnTo>
                  <a:cubicBezTo>
                    <a:pt x="1284130" y="1368422"/>
                    <a:pt x="1280565" y="1239915"/>
                    <a:pt x="1279733" y="1180514"/>
                  </a:cubicBezTo>
                  <a:cubicBezTo>
                    <a:pt x="1208421" y="1387188"/>
                    <a:pt x="1211993" y="1507098"/>
                    <a:pt x="1220966" y="1561249"/>
                  </a:cubicBezTo>
                  <a:cubicBezTo>
                    <a:pt x="1221448" y="1564187"/>
                    <a:pt x="1219454" y="1566961"/>
                    <a:pt x="1216516" y="1567443"/>
                  </a:cubicBezTo>
                  <a:cubicBezTo>
                    <a:pt x="1216239" y="1567489"/>
                    <a:pt x="1215961" y="1567515"/>
                    <a:pt x="1215684" y="1567515"/>
                  </a:cubicBezTo>
                  <a:close/>
                  <a:moveTo>
                    <a:pt x="879222" y="1556772"/>
                  </a:moveTo>
                  <a:lnTo>
                    <a:pt x="1209332" y="1556772"/>
                  </a:lnTo>
                  <a:cubicBezTo>
                    <a:pt x="1200609" y="1496209"/>
                    <a:pt x="1199969" y="1366956"/>
                    <a:pt x="1279779" y="1148167"/>
                  </a:cubicBezTo>
                  <a:cubicBezTo>
                    <a:pt x="1280802" y="1145374"/>
                    <a:pt x="1283899" y="1143940"/>
                    <a:pt x="1286692" y="1144964"/>
                  </a:cubicBezTo>
                  <a:cubicBezTo>
                    <a:pt x="1288812" y="1145743"/>
                    <a:pt x="1290218" y="1147757"/>
                    <a:pt x="1290225" y="1150009"/>
                  </a:cubicBezTo>
                  <a:cubicBezTo>
                    <a:pt x="1290225" y="1152036"/>
                    <a:pt x="1290443" y="1353414"/>
                    <a:pt x="1309545" y="1410826"/>
                  </a:cubicBezTo>
                  <a:lnTo>
                    <a:pt x="1312754" y="1420586"/>
                  </a:lnTo>
                  <a:cubicBezTo>
                    <a:pt x="1319496" y="1441220"/>
                    <a:pt x="1323979" y="1454862"/>
                    <a:pt x="1331091" y="1457312"/>
                  </a:cubicBezTo>
                  <a:cubicBezTo>
                    <a:pt x="1340176" y="1460435"/>
                    <a:pt x="1359695" y="1448985"/>
                    <a:pt x="1394651" y="1425294"/>
                  </a:cubicBezTo>
                  <a:cubicBezTo>
                    <a:pt x="1466670" y="1376504"/>
                    <a:pt x="1709732" y="1066600"/>
                    <a:pt x="1728544" y="1042552"/>
                  </a:cubicBezTo>
                  <a:lnTo>
                    <a:pt x="1728544" y="943448"/>
                  </a:lnTo>
                  <a:cubicBezTo>
                    <a:pt x="1702700" y="958674"/>
                    <a:pt x="1620671" y="1006513"/>
                    <a:pt x="1559646" y="1037032"/>
                  </a:cubicBezTo>
                  <a:cubicBezTo>
                    <a:pt x="1533683" y="1049980"/>
                    <a:pt x="1515631" y="1051763"/>
                    <a:pt x="1502861" y="1042657"/>
                  </a:cubicBezTo>
                  <a:cubicBezTo>
                    <a:pt x="1477327" y="1024466"/>
                    <a:pt x="1479915" y="963640"/>
                    <a:pt x="1493009" y="864727"/>
                  </a:cubicBezTo>
                  <a:cubicBezTo>
                    <a:pt x="1504802" y="775640"/>
                    <a:pt x="1574226" y="531078"/>
                    <a:pt x="1624910" y="352501"/>
                  </a:cubicBezTo>
                  <a:cubicBezTo>
                    <a:pt x="1656360" y="241689"/>
                    <a:pt x="1683531" y="145999"/>
                    <a:pt x="1684409" y="131347"/>
                  </a:cubicBezTo>
                  <a:cubicBezTo>
                    <a:pt x="1686344" y="99125"/>
                    <a:pt x="1398105" y="55981"/>
                    <a:pt x="1289591" y="39737"/>
                  </a:cubicBezTo>
                  <a:lnTo>
                    <a:pt x="1266817" y="36317"/>
                  </a:lnTo>
                  <a:cubicBezTo>
                    <a:pt x="1197202" y="25845"/>
                    <a:pt x="1156475" y="28076"/>
                    <a:pt x="1138720" y="43382"/>
                  </a:cubicBezTo>
                  <a:cubicBezTo>
                    <a:pt x="1129554" y="51260"/>
                    <a:pt x="1125817" y="62617"/>
                    <a:pt x="1125817" y="82571"/>
                  </a:cubicBezTo>
                  <a:cubicBezTo>
                    <a:pt x="1125685" y="84552"/>
                    <a:pt x="1113371" y="240521"/>
                    <a:pt x="1098785" y="475587"/>
                  </a:cubicBezTo>
                  <a:cubicBezTo>
                    <a:pt x="1083763" y="717830"/>
                    <a:pt x="1023471" y="1008388"/>
                    <a:pt x="948778" y="1198613"/>
                  </a:cubicBezTo>
                  <a:cubicBezTo>
                    <a:pt x="878932" y="1376418"/>
                    <a:pt x="874409" y="1491601"/>
                    <a:pt x="877948" y="1544530"/>
                  </a:cubicBezTo>
                  <a:cubicBezTo>
                    <a:pt x="878536" y="1549086"/>
                    <a:pt x="878925" y="1552995"/>
                    <a:pt x="879222" y="1556772"/>
                  </a:cubicBezTo>
                  <a:close/>
                  <a:moveTo>
                    <a:pt x="461069" y="1567542"/>
                  </a:moveTo>
                  <a:lnTo>
                    <a:pt x="14351" y="1567542"/>
                  </a:lnTo>
                  <a:cubicBezTo>
                    <a:pt x="11373" y="1567542"/>
                    <a:pt x="8963" y="1565132"/>
                    <a:pt x="8963" y="1562154"/>
                  </a:cubicBezTo>
                  <a:cubicBezTo>
                    <a:pt x="8963" y="1561434"/>
                    <a:pt x="9108" y="1560721"/>
                    <a:pt x="9385" y="1560060"/>
                  </a:cubicBezTo>
                  <a:cubicBezTo>
                    <a:pt x="37448" y="1493654"/>
                    <a:pt x="283521" y="902285"/>
                    <a:pt x="283092" y="590459"/>
                  </a:cubicBezTo>
                  <a:cubicBezTo>
                    <a:pt x="283092" y="503267"/>
                    <a:pt x="282069" y="422644"/>
                    <a:pt x="281164" y="351504"/>
                  </a:cubicBezTo>
                  <a:cubicBezTo>
                    <a:pt x="278107" y="110700"/>
                    <a:pt x="278041" y="12883"/>
                    <a:pt x="307695" y="10790"/>
                  </a:cubicBezTo>
                  <a:cubicBezTo>
                    <a:pt x="341773" y="8373"/>
                    <a:pt x="783360" y="1460"/>
                    <a:pt x="813093" y="991"/>
                  </a:cubicBezTo>
                  <a:cubicBezTo>
                    <a:pt x="814889" y="496"/>
                    <a:pt x="816818" y="760"/>
                    <a:pt x="818415" y="1717"/>
                  </a:cubicBezTo>
                  <a:cubicBezTo>
                    <a:pt x="823104" y="4510"/>
                    <a:pt x="827435" y="12031"/>
                    <a:pt x="819432" y="66050"/>
                  </a:cubicBezTo>
                  <a:cubicBezTo>
                    <a:pt x="818805" y="69662"/>
                    <a:pt x="757906" y="413572"/>
                    <a:pt x="743340" y="541980"/>
                  </a:cubicBezTo>
                  <a:cubicBezTo>
                    <a:pt x="730074" y="658991"/>
                    <a:pt x="669716" y="844099"/>
                    <a:pt x="616470" y="1007417"/>
                  </a:cubicBezTo>
                  <a:cubicBezTo>
                    <a:pt x="610283" y="1026394"/>
                    <a:pt x="604195" y="1045054"/>
                    <a:pt x="598292" y="1063292"/>
                  </a:cubicBezTo>
                  <a:cubicBezTo>
                    <a:pt x="550090" y="1212209"/>
                    <a:pt x="485084" y="1483737"/>
                    <a:pt x="466305" y="1563408"/>
                  </a:cubicBezTo>
                  <a:cubicBezTo>
                    <a:pt x="465730" y="1565838"/>
                    <a:pt x="463565" y="1567548"/>
                    <a:pt x="461069" y="1567542"/>
                  </a:cubicBezTo>
                  <a:close/>
                  <a:moveTo>
                    <a:pt x="22453" y="1556772"/>
                  </a:moveTo>
                  <a:lnTo>
                    <a:pt x="456810" y="1556772"/>
                  </a:lnTo>
                  <a:cubicBezTo>
                    <a:pt x="476790" y="1472122"/>
                    <a:pt x="540516" y="1206775"/>
                    <a:pt x="588051" y="1059951"/>
                  </a:cubicBezTo>
                  <a:cubicBezTo>
                    <a:pt x="593954" y="1041726"/>
                    <a:pt x="600042" y="1023053"/>
                    <a:pt x="606229" y="1004056"/>
                  </a:cubicBezTo>
                  <a:cubicBezTo>
                    <a:pt x="659317" y="841227"/>
                    <a:pt x="719496" y="656667"/>
                    <a:pt x="732636" y="540745"/>
                  </a:cubicBezTo>
                  <a:cubicBezTo>
                    <a:pt x="747242" y="411987"/>
                    <a:pt x="808194" y="67767"/>
                    <a:pt x="808815" y="64307"/>
                  </a:cubicBezTo>
                  <a:cubicBezTo>
                    <a:pt x="814176" y="27991"/>
                    <a:pt x="813292" y="15683"/>
                    <a:pt x="812486" y="11747"/>
                  </a:cubicBezTo>
                  <a:cubicBezTo>
                    <a:pt x="781234" y="12242"/>
                    <a:pt x="341634" y="19149"/>
                    <a:pt x="308448" y="21513"/>
                  </a:cubicBezTo>
                  <a:cubicBezTo>
                    <a:pt x="287760" y="22986"/>
                    <a:pt x="289695" y="175164"/>
                    <a:pt x="291940" y="351365"/>
                  </a:cubicBezTo>
                  <a:cubicBezTo>
                    <a:pt x="292845" y="422539"/>
                    <a:pt x="293861" y="503194"/>
                    <a:pt x="293861" y="590446"/>
                  </a:cubicBezTo>
                  <a:cubicBezTo>
                    <a:pt x="294278" y="891390"/>
                    <a:pt x="74794" y="1432114"/>
                    <a:pt x="22453" y="155677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42"/>
            <p:cNvSpPr/>
            <p:nvPr/>
          </p:nvSpPr>
          <p:spPr>
            <a:xfrm>
              <a:off x="6826656" y="3332284"/>
              <a:ext cx="215437" cy="980289"/>
            </a:xfrm>
            <a:custGeom>
              <a:rect b="b" l="l" r="r" t="t"/>
              <a:pathLst>
                <a:path extrusionOk="0" h="1233068" w="270990">
                  <a:moveTo>
                    <a:pt x="14359" y="1233805"/>
                  </a:moveTo>
                  <a:cubicBezTo>
                    <a:pt x="14220" y="1233819"/>
                    <a:pt x="14082" y="1233819"/>
                    <a:pt x="13943" y="1233805"/>
                  </a:cubicBezTo>
                  <a:cubicBezTo>
                    <a:pt x="10985" y="1233587"/>
                    <a:pt x="8760" y="1231012"/>
                    <a:pt x="8977" y="1228054"/>
                  </a:cubicBezTo>
                  <a:cubicBezTo>
                    <a:pt x="8977" y="1228047"/>
                    <a:pt x="8977" y="1228041"/>
                    <a:pt x="8977" y="1228034"/>
                  </a:cubicBezTo>
                  <a:lnTo>
                    <a:pt x="62924" y="526138"/>
                  </a:lnTo>
                  <a:cubicBezTo>
                    <a:pt x="63043" y="524533"/>
                    <a:pt x="63875" y="523067"/>
                    <a:pt x="65195" y="522143"/>
                  </a:cubicBezTo>
                  <a:lnTo>
                    <a:pt x="151489" y="461547"/>
                  </a:lnTo>
                  <a:lnTo>
                    <a:pt x="76215" y="357980"/>
                  </a:lnTo>
                  <a:cubicBezTo>
                    <a:pt x="74987" y="356283"/>
                    <a:pt x="74849" y="354024"/>
                    <a:pt x="75872" y="352195"/>
                  </a:cubicBezTo>
                  <a:lnTo>
                    <a:pt x="269782" y="3670"/>
                  </a:lnTo>
                  <a:cubicBezTo>
                    <a:pt x="271136" y="1029"/>
                    <a:pt x="274384" y="-14"/>
                    <a:pt x="277025" y="1339"/>
                  </a:cubicBezTo>
                  <a:cubicBezTo>
                    <a:pt x="279673" y="2693"/>
                    <a:pt x="280716" y="5942"/>
                    <a:pt x="279356" y="8583"/>
                  </a:cubicBezTo>
                  <a:cubicBezTo>
                    <a:pt x="279304" y="8695"/>
                    <a:pt x="279244" y="8801"/>
                    <a:pt x="279178" y="8906"/>
                  </a:cubicBezTo>
                  <a:lnTo>
                    <a:pt x="86945" y="354420"/>
                  </a:lnTo>
                  <a:lnTo>
                    <a:pt x="163414" y="459639"/>
                  </a:lnTo>
                  <a:cubicBezTo>
                    <a:pt x="164266" y="460801"/>
                    <a:pt x="164610" y="462260"/>
                    <a:pt x="164372" y="463687"/>
                  </a:cubicBezTo>
                  <a:cubicBezTo>
                    <a:pt x="164134" y="465113"/>
                    <a:pt x="163335" y="466381"/>
                    <a:pt x="162153" y="467213"/>
                  </a:cubicBezTo>
                  <a:lnTo>
                    <a:pt x="73462" y="529492"/>
                  </a:lnTo>
                  <a:lnTo>
                    <a:pt x="19721" y="1228840"/>
                  </a:lnTo>
                  <a:cubicBezTo>
                    <a:pt x="19503" y="1231640"/>
                    <a:pt x="17165" y="1233805"/>
                    <a:pt x="14359" y="123380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42"/>
            <p:cNvSpPr/>
            <p:nvPr/>
          </p:nvSpPr>
          <p:spPr>
            <a:xfrm>
              <a:off x="7221195" y="3369752"/>
              <a:ext cx="199642" cy="866367"/>
            </a:xfrm>
            <a:custGeom>
              <a:rect b="b" l="l" r="r" t="t"/>
              <a:pathLst>
                <a:path extrusionOk="0" h="1089770" w="251122">
                  <a:moveTo>
                    <a:pt x="14338" y="1090517"/>
                  </a:moveTo>
                  <a:cubicBezTo>
                    <a:pt x="11360" y="1090511"/>
                    <a:pt x="8956" y="1088094"/>
                    <a:pt x="8963" y="1085116"/>
                  </a:cubicBezTo>
                  <a:cubicBezTo>
                    <a:pt x="8963" y="1084410"/>
                    <a:pt x="9101" y="1083703"/>
                    <a:pt x="9379" y="1083050"/>
                  </a:cubicBezTo>
                  <a:lnTo>
                    <a:pt x="248288" y="514460"/>
                  </a:lnTo>
                  <a:lnTo>
                    <a:pt x="154981" y="430530"/>
                  </a:lnTo>
                  <a:cubicBezTo>
                    <a:pt x="152769" y="428549"/>
                    <a:pt x="152578" y="425148"/>
                    <a:pt x="154558" y="422930"/>
                  </a:cubicBezTo>
                  <a:cubicBezTo>
                    <a:pt x="154790" y="422679"/>
                    <a:pt x="155034" y="422448"/>
                    <a:pt x="155305" y="422243"/>
                  </a:cubicBezTo>
                  <a:lnTo>
                    <a:pt x="234448" y="361647"/>
                  </a:lnTo>
                  <a:lnTo>
                    <a:pt x="175450" y="6849"/>
                  </a:lnTo>
                  <a:cubicBezTo>
                    <a:pt x="175054" y="3898"/>
                    <a:pt x="177128" y="1191"/>
                    <a:pt x="180072" y="795"/>
                  </a:cubicBezTo>
                  <a:cubicBezTo>
                    <a:pt x="182892" y="418"/>
                    <a:pt x="185520" y="2293"/>
                    <a:pt x="186074" y="5080"/>
                  </a:cubicBezTo>
                  <a:lnTo>
                    <a:pt x="245620" y="363080"/>
                  </a:lnTo>
                  <a:cubicBezTo>
                    <a:pt x="245944" y="365048"/>
                    <a:pt x="245158" y="367029"/>
                    <a:pt x="243580" y="368244"/>
                  </a:cubicBezTo>
                  <a:lnTo>
                    <a:pt x="166985" y="426858"/>
                  </a:lnTo>
                  <a:lnTo>
                    <a:pt x="258305" y="508980"/>
                  </a:lnTo>
                  <a:cubicBezTo>
                    <a:pt x="260001" y="510512"/>
                    <a:pt x="260549" y="512955"/>
                    <a:pt x="259671" y="515068"/>
                  </a:cubicBezTo>
                  <a:lnTo>
                    <a:pt x="19244" y="1087216"/>
                  </a:lnTo>
                  <a:cubicBezTo>
                    <a:pt x="18418" y="1089197"/>
                    <a:pt x="16484" y="1090498"/>
                    <a:pt x="14338" y="109051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42"/>
            <p:cNvSpPr/>
            <p:nvPr/>
          </p:nvSpPr>
          <p:spPr>
            <a:xfrm>
              <a:off x="6850348" y="3867008"/>
              <a:ext cx="614914" cy="409696"/>
            </a:xfrm>
            <a:custGeom>
              <a:rect b="b" l="l" r="r" t="t"/>
              <a:pathLst>
                <a:path extrusionOk="0" h="515341" w="773477">
                  <a:moveTo>
                    <a:pt x="23720" y="354136"/>
                  </a:moveTo>
                  <a:cubicBezTo>
                    <a:pt x="23720" y="354136"/>
                    <a:pt x="148939" y="302567"/>
                    <a:pt x="222470" y="241305"/>
                  </a:cubicBezTo>
                  <a:cubicBezTo>
                    <a:pt x="296001" y="180042"/>
                    <a:pt x="426179" y="-1685"/>
                    <a:pt x="448576" y="771"/>
                  </a:cubicBezTo>
                  <a:cubicBezTo>
                    <a:pt x="470973" y="3227"/>
                    <a:pt x="603191" y="98964"/>
                    <a:pt x="669512" y="121038"/>
                  </a:cubicBezTo>
                  <a:cubicBezTo>
                    <a:pt x="735832" y="143112"/>
                    <a:pt x="784826" y="143112"/>
                    <a:pt x="782350" y="157856"/>
                  </a:cubicBezTo>
                  <a:cubicBezTo>
                    <a:pt x="779874" y="172601"/>
                    <a:pt x="752954" y="187253"/>
                    <a:pt x="701384" y="187253"/>
                  </a:cubicBezTo>
                  <a:cubicBezTo>
                    <a:pt x="649815" y="187253"/>
                    <a:pt x="509951" y="113610"/>
                    <a:pt x="509951" y="113610"/>
                  </a:cubicBezTo>
                  <a:cubicBezTo>
                    <a:pt x="509951" y="113610"/>
                    <a:pt x="586070" y="211803"/>
                    <a:pt x="573795" y="224077"/>
                  </a:cubicBezTo>
                  <a:cubicBezTo>
                    <a:pt x="525718" y="261866"/>
                    <a:pt x="472908" y="293211"/>
                    <a:pt x="416704" y="317318"/>
                  </a:cubicBezTo>
                  <a:cubicBezTo>
                    <a:pt x="357812" y="339392"/>
                    <a:pt x="318511" y="359095"/>
                    <a:pt x="306235" y="356619"/>
                  </a:cubicBezTo>
                  <a:cubicBezTo>
                    <a:pt x="293961" y="354143"/>
                    <a:pt x="296443" y="329593"/>
                    <a:pt x="303872" y="322284"/>
                  </a:cubicBezTo>
                  <a:lnTo>
                    <a:pt x="325939" y="300210"/>
                  </a:lnTo>
                  <a:cubicBezTo>
                    <a:pt x="325939" y="300210"/>
                    <a:pt x="273828" y="337035"/>
                    <a:pt x="247020" y="337035"/>
                  </a:cubicBezTo>
                  <a:lnTo>
                    <a:pt x="219994" y="337035"/>
                  </a:lnTo>
                  <a:lnTo>
                    <a:pt x="8963" y="516088"/>
                  </a:lnTo>
                  <a:close/>
                </a:path>
              </a:pathLst>
            </a:custGeom>
            <a:solidFill>
              <a:srgbClr val="FFBF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8" name="Google Shape;548;p42"/>
            <p:cNvSpPr/>
            <p:nvPr/>
          </p:nvSpPr>
          <p:spPr>
            <a:xfrm>
              <a:off x="6850348" y="3867008"/>
              <a:ext cx="614914" cy="409696"/>
            </a:xfrm>
            <a:custGeom>
              <a:rect b="b" l="l" r="r" t="t"/>
              <a:pathLst>
                <a:path extrusionOk="0" h="515341" w="773477">
                  <a:moveTo>
                    <a:pt x="23720" y="354136"/>
                  </a:moveTo>
                  <a:cubicBezTo>
                    <a:pt x="23720" y="354136"/>
                    <a:pt x="148939" y="302567"/>
                    <a:pt x="222470" y="241305"/>
                  </a:cubicBezTo>
                  <a:cubicBezTo>
                    <a:pt x="296001" y="180042"/>
                    <a:pt x="426179" y="-1685"/>
                    <a:pt x="448576" y="771"/>
                  </a:cubicBezTo>
                  <a:cubicBezTo>
                    <a:pt x="470973" y="3227"/>
                    <a:pt x="603191" y="98964"/>
                    <a:pt x="669512" y="121038"/>
                  </a:cubicBezTo>
                  <a:cubicBezTo>
                    <a:pt x="735832" y="143112"/>
                    <a:pt x="784826" y="143112"/>
                    <a:pt x="782350" y="157856"/>
                  </a:cubicBezTo>
                  <a:cubicBezTo>
                    <a:pt x="779874" y="172601"/>
                    <a:pt x="752954" y="187253"/>
                    <a:pt x="701384" y="187253"/>
                  </a:cubicBezTo>
                  <a:cubicBezTo>
                    <a:pt x="649815" y="187253"/>
                    <a:pt x="509951" y="113610"/>
                    <a:pt x="509951" y="113610"/>
                  </a:cubicBezTo>
                  <a:cubicBezTo>
                    <a:pt x="509951" y="113610"/>
                    <a:pt x="586070" y="211803"/>
                    <a:pt x="573795" y="224077"/>
                  </a:cubicBezTo>
                  <a:cubicBezTo>
                    <a:pt x="525718" y="261866"/>
                    <a:pt x="472908" y="293211"/>
                    <a:pt x="416704" y="317318"/>
                  </a:cubicBezTo>
                  <a:cubicBezTo>
                    <a:pt x="357812" y="339392"/>
                    <a:pt x="318511" y="359095"/>
                    <a:pt x="306235" y="356619"/>
                  </a:cubicBezTo>
                  <a:cubicBezTo>
                    <a:pt x="293961" y="354143"/>
                    <a:pt x="296443" y="329593"/>
                    <a:pt x="303872" y="322284"/>
                  </a:cubicBezTo>
                  <a:lnTo>
                    <a:pt x="325939" y="300210"/>
                  </a:lnTo>
                  <a:cubicBezTo>
                    <a:pt x="325939" y="300210"/>
                    <a:pt x="273828" y="337035"/>
                    <a:pt x="247020" y="337035"/>
                  </a:cubicBezTo>
                  <a:lnTo>
                    <a:pt x="219994" y="337035"/>
                  </a:lnTo>
                  <a:lnTo>
                    <a:pt x="8963" y="516088"/>
                  </a:ln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9" name="Google Shape;549;p42"/>
            <p:cNvSpPr/>
            <p:nvPr/>
          </p:nvSpPr>
          <p:spPr>
            <a:xfrm>
              <a:off x="7227064" y="3925283"/>
              <a:ext cx="220500" cy="90198"/>
            </a:xfrm>
            <a:custGeom>
              <a:rect b="b" l="l" r="r" t="t"/>
              <a:pathLst>
                <a:path extrusionOk="0" h="113456" w="277358">
                  <a:moveTo>
                    <a:pt x="286321" y="104413"/>
                  </a:moveTo>
                  <a:lnTo>
                    <a:pt x="284168" y="104413"/>
                  </a:lnTo>
                  <a:cubicBezTo>
                    <a:pt x="168425" y="96443"/>
                    <a:pt x="8963" y="747"/>
                    <a:pt x="8963" y="747"/>
                  </a:cubicBezTo>
                  <a:lnTo>
                    <a:pt x="35454" y="40477"/>
                  </a:lnTo>
                  <a:cubicBezTo>
                    <a:pt x="35454" y="40477"/>
                    <a:pt x="175437" y="114126"/>
                    <a:pt x="226888" y="114126"/>
                  </a:cubicBezTo>
                  <a:cubicBezTo>
                    <a:pt x="247139" y="114760"/>
                    <a:pt x="267324" y="111465"/>
                    <a:pt x="286321" y="104413"/>
                  </a:cubicBezTo>
                  <a:close/>
                </a:path>
              </a:pathLst>
            </a:custGeom>
            <a:solidFill>
              <a:srgbClr val="965C4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 name="Google Shape;550;p42"/>
            <p:cNvSpPr/>
            <p:nvPr/>
          </p:nvSpPr>
          <p:spPr>
            <a:xfrm>
              <a:off x="6850007" y="3956653"/>
              <a:ext cx="450090" cy="319875"/>
            </a:xfrm>
            <a:custGeom>
              <a:rect b="b" l="l" r="r" t="t"/>
              <a:pathLst>
                <a:path extrusionOk="0" h="402359" w="566151">
                  <a:moveTo>
                    <a:pt x="507475" y="92614"/>
                  </a:moveTo>
                  <a:cubicBezTo>
                    <a:pt x="487560" y="108652"/>
                    <a:pt x="455687" y="72693"/>
                    <a:pt x="455687" y="72693"/>
                  </a:cubicBezTo>
                  <a:cubicBezTo>
                    <a:pt x="455687" y="72693"/>
                    <a:pt x="463657" y="152476"/>
                    <a:pt x="439754" y="156458"/>
                  </a:cubicBezTo>
                  <a:cubicBezTo>
                    <a:pt x="415852" y="160440"/>
                    <a:pt x="383873" y="136543"/>
                    <a:pt x="383873" y="136543"/>
                  </a:cubicBezTo>
                  <a:cubicBezTo>
                    <a:pt x="383873" y="136543"/>
                    <a:pt x="383873" y="188331"/>
                    <a:pt x="359970" y="188331"/>
                  </a:cubicBezTo>
                  <a:cubicBezTo>
                    <a:pt x="336068" y="188331"/>
                    <a:pt x="300213" y="112964"/>
                    <a:pt x="300213" y="112964"/>
                  </a:cubicBezTo>
                  <a:cubicBezTo>
                    <a:pt x="300213" y="112964"/>
                    <a:pt x="308831" y="150859"/>
                    <a:pt x="284168" y="176703"/>
                  </a:cubicBezTo>
                  <a:cubicBezTo>
                    <a:pt x="259506" y="202547"/>
                    <a:pt x="212467" y="196617"/>
                    <a:pt x="212467" y="196617"/>
                  </a:cubicBezTo>
                  <a:lnTo>
                    <a:pt x="25015" y="331853"/>
                  </a:lnTo>
                  <a:lnTo>
                    <a:pt x="14245" y="344339"/>
                  </a:lnTo>
                  <a:lnTo>
                    <a:pt x="8963" y="403106"/>
                  </a:lnTo>
                  <a:lnTo>
                    <a:pt x="220423" y="224165"/>
                  </a:lnTo>
                  <a:lnTo>
                    <a:pt x="247344" y="224165"/>
                  </a:lnTo>
                  <a:cubicBezTo>
                    <a:pt x="274370" y="224165"/>
                    <a:pt x="325919" y="187340"/>
                    <a:pt x="325919" y="187340"/>
                  </a:cubicBezTo>
                  <a:lnTo>
                    <a:pt x="303845" y="209414"/>
                  </a:lnTo>
                  <a:cubicBezTo>
                    <a:pt x="296417" y="216737"/>
                    <a:pt x="293941" y="241716"/>
                    <a:pt x="306216" y="243749"/>
                  </a:cubicBezTo>
                  <a:cubicBezTo>
                    <a:pt x="318491" y="245783"/>
                    <a:pt x="357792" y="226522"/>
                    <a:pt x="416684" y="204455"/>
                  </a:cubicBezTo>
                  <a:cubicBezTo>
                    <a:pt x="472888" y="180348"/>
                    <a:pt x="525699" y="149003"/>
                    <a:pt x="573775" y="111214"/>
                  </a:cubicBezTo>
                  <a:cubicBezTo>
                    <a:pt x="586050" y="98939"/>
                    <a:pt x="509924" y="747"/>
                    <a:pt x="509924" y="747"/>
                  </a:cubicBezTo>
                  <a:cubicBezTo>
                    <a:pt x="509924" y="747"/>
                    <a:pt x="527396" y="76674"/>
                    <a:pt x="507475" y="92614"/>
                  </a:cubicBezTo>
                  <a:close/>
                </a:path>
              </a:pathLst>
            </a:custGeom>
            <a:solidFill>
              <a:srgbClr val="965C4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42"/>
            <p:cNvSpPr/>
            <p:nvPr/>
          </p:nvSpPr>
          <p:spPr>
            <a:xfrm>
              <a:off x="6846112" y="3862711"/>
              <a:ext cx="623505" cy="418242"/>
            </a:xfrm>
            <a:custGeom>
              <a:rect b="b" l="l" r="r" t="t"/>
              <a:pathLst>
                <a:path extrusionOk="0" h="526090" w="784283">
                  <a:moveTo>
                    <a:pt x="746822" y="139818"/>
                  </a:moveTo>
                  <a:cubicBezTo>
                    <a:pt x="727581" y="135592"/>
                    <a:pt x="703639" y="130343"/>
                    <a:pt x="676554" y="121330"/>
                  </a:cubicBezTo>
                  <a:cubicBezTo>
                    <a:pt x="639814" y="109108"/>
                    <a:pt x="581385" y="73214"/>
                    <a:pt x="534431" y="44372"/>
                  </a:cubicBezTo>
                  <a:cubicBezTo>
                    <a:pt x="490402" y="17300"/>
                    <a:pt x="464994" y="1981"/>
                    <a:pt x="454535" y="792"/>
                  </a:cubicBezTo>
                  <a:cubicBezTo>
                    <a:pt x="441494" y="-561"/>
                    <a:pt x="416013" y="27865"/>
                    <a:pt x="352136" y="103568"/>
                  </a:cubicBezTo>
                  <a:cubicBezTo>
                    <a:pt x="308834" y="154899"/>
                    <a:pt x="259754" y="213085"/>
                    <a:pt x="224394" y="242547"/>
                  </a:cubicBezTo>
                  <a:cubicBezTo>
                    <a:pt x="152349" y="302562"/>
                    <a:pt x="28286" y="354032"/>
                    <a:pt x="27025" y="354547"/>
                  </a:cubicBezTo>
                  <a:cubicBezTo>
                    <a:pt x="25176" y="355313"/>
                    <a:pt x="23902" y="357043"/>
                    <a:pt x="23724" y="359037"/>
                  </a:cubicBezTo>
                  <a:lnTo>
                    <a:pt x="8985" y="520969"/>
                  </a:lnTo>
                  <a:cubicBezTo>
                    <a:pt x="8715" y="523927"/>
                    <a:pt x="10887" y="526542"/>
                    <a:pt x="13846" y="526812"/>
                  </a:cubicBezTo>
                  <a:cubicBezTo>
                    <a:pt x="15285" y="526951"/>
                    <a:pt x="16724" y="526495"/>
                    <a:pt x="17827" y="525551"/>
                  </a:cubicBezTo>
                  <a:lnTo>
                    <a:pt x="227346" y="347772"/>
                  </a:lnTo>
                  <a:lnTo>
                    <a:pt x="252398" y="347772"/>
                  </a:lnTo>
                  <a:cubicBezTo>
                    <a:pt x="265868" y="347772"/>
                    <a:pt x="284700" y="339499"/>
                    <a:pt x="300923" y="330677"/>
                  </a:cubicBezTo>
                  <a:cubicBezTo>
                    <a:pt x="297621" y="338026"/>
                    <a:pt x="296585" y="347964"/>
                    <a:pt x="298850" y="355538"/>
                  </a:cubicBezTo>
                  <a:cubicBezTo>
                    <a:pt x="300765" y="361969"/>
                    <a:pt x="304918" y="366102"/>
                    <a:pt x="310550" y="367271"/>
                  </a:cubicBezTo>
                  <a:cubicBezTo>
                    <a:pt x="319933" y="369179"/>
                    <a:pt x="337114" y="362431"/>
                    <a:pt x="372044" y="348228"/>
                  </a:cubicBezTo>
                  <a:cubicBezTo>
                    <a:pt x="387231" y="342054"/>
                    <a:pt x="404399" y="335062"/>
                    <a:pt x="424208" y="327647"/>
                  </a:cubicBezTo>
                  <a:cubicBezTo>
                    <a:pt x="452323" y="315583"/>
                    <a:pt x="479626" y="301703"/>
                    <a:pt x="505939" y="286094"/>
                  </a:cubicBezTo>
                  <a:cubicBezTo>
                    <a:pt x="508197" y="286906"/>
                    <a:pt x="510726" y="286094"/>
                    <a:pt x="512086" y="284113"/>
                  </a:cubicBezTo>
                  <a:cubicBezTo>
                    <a:pt x="512509" y="283360"/>
                    <a:pt x="512833" y="282555"/>
                    <a:pt x="513057" y="281723"/>
                  </a:cubicBezTo>
                  <a:cubicBezTo>
                    <a:pt x="537316" y="266972"/>
                    <a:pt x="560664" y="250788"/>
                    <a:pt x="582989" y="233250"/>
                  </a:cubicBezTo>
                  <a:cubicBezTo>
                    <a:pt x="594214" y="222025"/>
                    <a:pt x="565307" y="176683"/>
                    <a:pt x="533876" y="134483"/>
                  </a:cubicBezTo>
                  <a:cubicBezTo>
                    <a:pt x="575264" y="155124"/>
                    <a:pt x="666180" y="198010"/>
                    <a:pt x="706769" y="198010"/>
                  </a:cubicBezTo>
                  <a:cubicBezTo>
                    <a:pt x="755723" y="198010"/>
                    <a:pt x="789590" y="184712"/>
                    <a:pt x="793050" y="164124"/>
                  </a:cubicBezTo>
                  <a:cubicBezTo>
                    <a:pt x="795301" y="150442"/>
                    <a:pt x="778081" y="146665"/>
                    <a:pt x="746822" y="139818"/>
                  </a:cubicBezTo>
                  <a:close/>
                  <a:moveTo>
                    <a:pt x="706723" y="187280"/>
                  </a:moveTo>
                  <a:cubicBezTo>
                    <a:pt x="657062" y="187280"/>
                    <a:pt x="519198" y="114984"/>
                    <a:pt x="517798" y="114258"/>
                  </a:cubicBezTo>
                  <a:cubicBezTo>
                    <a:pt x="515157" y="112878"/>
                    <a:pt x="511895" y="113902"/>
                    <a:pt x="510521" y="116543"/>
                  </a:cubicBezTo>
                  <a:cubicBezTo>
                    <a:pt x="509544" y="118405"/>
                    <a:pt x="509742" y="120663"/>
                    <a:pt x="511023" y="122327"/>
                  </a:cubicBezTo>
                  <a:cubicBezTo>
                    <a:pt x="543946" y="164784"/>
                    <a:pt x="577225" y="216089"/>
                    <a:pt x="575112" y="225809"/>
                  </a:cubicBezTo>
                  <a:cubicBezTo>
                    <a:pt x="555263" y="241326"/>
                    <a:pt x="534589" y="255760"/>
                    <a:pt x="513183" y="269045"/>
                  </a:cubicBezTo>
                  <a:cubicBezTo>
                    <a:pt x="507042" y="238737"/>
                    <a:pt x="467562" y="180143"/>
                    <a:pt x="448189" y="152734"/>
                  </a:cubicBezTo>
                  <a:cubicBezTo>
                    <a:pt x="446473" y="150304"/>
                    <a:pt x="443112" y="149729"/>
                    <a:pt x="440682" y="151446"/>
                  </a:cubicBezTo>
                  <a:cubicBezTo>
                    <a:pt x="438259" y="153169"/>
                    <a:pt x="437684" y="156524"/>
                    <a:pt x="439401" y="158954"/>
                  </a:cubicBezTo>
                  <a:cubicBezTo>
                    <a:pt x="476021" y="210754"/>
                    <a:pt x="503496" y="260640"/>
                    <a:pt x="503800" y="274816"/>
                  </a:cubicBezTo>
                  <a:cubicBezTo>
                    <a:pt x="478814" y="289812"/>
                    <a:pt x="452910" y="303216"/>
                    <a:pt x="426241" y="314962"/>
                  </a:cubicBezTo>
                  <a:cubicBezTo>
                    <a:pt x="421679" y="295087"/>
                    <a:pt x="400912" y="253984"/>
                    <a:pt x="382305" y="219595"/>
                  </a:cubicBezTo>
                  <a:cubicBezTo>
                    <a:pt x="380885" y="216981"/>
                    <a:pt x="377623" y="216010"/>
                    <a:pt x="375009" y="217430"/>
                  </a:cubicBezTo>
                  <a:cubicBezTo>
                    <a:pt x="372394" y="218849"/>
                    <a:pt x="371423" y="222111"/>
                    <a:pt x="372843" y="224726"/>
                  </a:cubicBezTo>
                  <a:cubicBezTo>
                    <a:pt x="394091" y="264014"/>
                    <a:pt x="415478" y="308716"/>
                    <a:pt x="416818" y="318964"/>
                  </a:cubicBezTo>
                  <a:cubicBezTo>
                    <a:pt x="398542" y="325864"/>
                    <a:pt x="382298" y="332447"/>
                    <a:pt x="367956" y="338284"/>
                  </a:cubicBezTo>
                  <a:cubicBezTo>
                    <a:pt x="341849" y="348888"/>
                    <a:pt x="319346" y="358007"/>
                    <a:pt x="312650" y="356772"/>
                  </a:cubicBezTo>
                  <a:cubicBezTo>
                    <a:pt x="312062" y="356653"/>
                    <a:pt x="310260" y="356290"/>
                    <a:pt x="309137" y="352527"/>
                  </a:cubicBezTo>
                  <a:cubicBezTo>
                    <a:pt x="307097" y="345679"/>
                    <a:pt x="309586" y="334903"/>
                    <a:pt x="313026" y="331516"/>
                  </a:cubicBezTo>
                  <a:lnTo>
                    <a:pt x="335100" y="309436"/>
                  </a:lnTo>
                  <a:cubicBezTo>
                    <a:pt x="337068" y="307461"/>
                    <a:pt x="337200" y="304305"/>
                    <a:pt x="335404" y="302172"/>
                  </a:cubicBezTo>
                  <a:cubicBezTo>
                    <a:pt x="335351" y="302106"/>
                    <a:pt x="335272" y="302080"/>
                    <a:pt x="335219" y="302020"/>
                  </a:cubicBezTo>
                  <a:lnTo>
                    <a:pt x="318626" y="266536"/>
                  </a:lnTo>
                  <a:cubicBezTo>
                    <a:pt x="317351" y="263849"/>
                    <a:pt x="314136" y="262706"/>
                    <a:pt x="311448" y="263981"/>
                  </a:cubicBezTo>
                  <a:cubicBezTo>
                    <a:pt x="308781" y="265248"/>
                    <a:pt x="307632" y="268425"/>
                    <a:pt x="308867" y="271105"/>
                  </a:cubicBezTo>
                  <a:lnTo>
                    <a:pt x="324238" y="303968"/>
                  </a:lnTo>
                  <a:cubicBezTo>
                    <a:pt x="307546" y="315233"/>
                    <a:pt x="271302" y="337082"/>
                    <a:pt x="252371" y="337082"/>
                  </a:cubicBezTo>
                  <a:lnTo>
                    <a:pt x="225345" y="337082"/>
                  </a:lnTo>
                  <a:cubicBezTo>
                    <a:pt x="224071" y="337082"/>
                    <a:pt x="222836" y="337538"/>
                    <a:pt x="221865" y="338363"/>
                  </a:cubicBezTo>
                  <a:lnTo>
                    <a:pt x="20871" y="508911"/>
                  </a:lnTo>
                  <a:lnTo>
                    <a:pt x="34130" y="363303"/>
                  </a:lnTo>
                  <a:cubicBezTo>
                    <a:pt x="53760" y="354956"/>
                    <a:pt x="164307" y="306676"/>
                    <a:pt x="231275" y="250880"/>
                  </a:cubicBezTo>
                  <a:cubicBezTo>
                    <a:pt x="267340" y="220810"/>
                    <a:pt x="316764" y="162216"/>
                    <a:pt x="360343" y="110541"/>
                  </a:cubicBezTo>
                  <a:cubicBezTo>
                    <a:pt x="397287" y="66750"/>
                    <a:pt x="443257" y="12255"/>
                    <a:pt x="453340" y="11536"/>
                  </a:cubicBezTo>
                  <a:cubicBezTo>
                    <a:pt x="461923" y="12486"/>
                    <a:pt x="495922" y="33365"/>
                    <a:pt x="528799" y="53563"/>
                  </a:cubicBezTo>
                  <a:cubicBezTo>
                    <a:pt x="576228" y="82689"/>
                    <a:pt x="635252" y="118933"/>
                    <a:pt x="673153" y="131565"/>
                  </a:cubicBezTo>
                  <a:cubicBezTo>
                    <a:pt x="700786" y="140749"/>
                    <a:pt x="725046" y="146091"/>
                    <a:pt x="744525" y="150343"/>
                  </a:cubicBezTo>
                  <a:cubicBezTo>
                    <a:pt x="759843" y="153698"/>
                    <a:pt x="783000" y="158775"/>
                    <a:pt x="782393" y="162381"/>
                  </a:cubicBezTo>
                  <a:cubicBezTo>
                    <a:pt x="780702" y="172384"/>
                    <a:pt x="759163" y="187280"/>
                    <a:pt x="706723" y="18728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42"/>
            <p:cNvSpPr/>
            <p:nvPr/>
          </p:nvSpPr>
          <p:spPr>
            <a:xfrm>
              <a:off x="6308041" y="3336704"/>
              <a:ext cx="586506" cy="1150759"/>
            </a:xfrm>
            <a:custGeom>
              <a:rect b="b" l="l" r="r" t="t"/>
              <a:pathLst>
                <a:path extrusionOk="0" h="1447496" w="737744">
                  <a:moveTo>
                    <a:pt x="490459" y="8155"/>
                  </a:moveTo>
                  <a:cubicBezTo>
                    <a:pt x="490459" y="8155"/>
                    <a:pt x="409381" y="747"/>
                    <a:pt x="389783" y="747"/>
                  </a:cubicBezTo>
                  <a:cubicBezTo>
                    <a:pt x="370185" y="747"/>
                    <a:pt x="340690" y="15498"/>
                    <a:pt x="335949" y="81712"/>
                  </a:cubicBezTo>
                  <a:cubicBezTo>
                    <a:pt x="331208" y="147927"/>
                    <a:pt x="8963" y="1387306"/>
                    <a:pt x="8963" y="1419179"/>
                  </a:cubicBezTo>
                  <a:cubicBezTo>
                    <a:pt x="8963" y="1451052"/>
                    <a:pt x="57732" y="1462244"/>
                    <a:pt x="208472" y="1424131"/>
                  </a:cubicBezTo>
                  <a:cubicBezTo>
                    <a:pt x="335626" y="1391829"/>
                    <a:pt x="713329" y="1264669"/>
                    <a:pt x="713329" y="1264669"/>
                  </a:cubicBezTo>
                  <a:lnTo>
                    <a:pt x="746707" y="996681"/>
                  </a:lnTo>
                  <a:lnTo>
                    <a:pt x="353500" y="1075712"/>
                  </a:lnTo>
                  <a:lnTo>
                    <a:pt x="544933" y="513679"/>
                  </a:ln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42"/>
            <p:cNvSpPr/>
            <p:nvPr/>
          </p:nvSpPr>
          <p:spPr>
            <a:xfrm>
              <a:off x="6308015" y="3724007"/>
              <a:ext cx="569157" cy="763288"/>
            </a:xfrm>
            <a:custGeom>
              <a:rect b="b" l="l" r="r" t="t"/>
              <a:pathLst>
                <a:path extrusionOk="0" h="960111" w="715921">
                  <a:moveTo>
                    <a:pt x="724884" y="687674"/>
                  </a:moveTo>
                  <a:cubicBezTo>
                    <a:pt x="697105" y="695103"/>
                    <a:pt x="257169" y="813217"/>
                    <a:pt x="173403" y="841101"/>
                  </a:cubicBezTo>
                  <a:cubicBezTo>
                    <a:pt x="87267" y="869956"/>
                    <a:pt x="269549" y="725681"/>
                    <a:pt x="207079" y="730528"/>
                  </a:cubicBezTo>
                  <a:cubicBezTo>
                    <a:pt x="144608" y="735374"/>
                    <a:pt x="72378" y="821827"/>
                    <a:pt x="72378" y="821827"/>
                  </a:cubicBezTo>
                  <a:lnTo>
                    <a:pt x="239697" y="747"/>
                  </a:lnTo>
                  <a:cubicBezTo>
                    <a:pt x="143439" y="387813"/>
                    <a:pt x="8963" y="911086"/>
                    <a:pt x="8963" y="931655"/>
                  </a:cubicBezTo>
                  <a:cubicBezTo>
                    <a:pt x="8963" y="963950"/>
                    <a:pt x="57732" y="974719"/>
                    <a:pt x="208472" y="936607"/>
                  </a:cubicBezTo>
                  <a:cubicBezTo>
                    <a:pt x="335625" y="904305"/>
                    <a:pt x="713329" y="777145"/>
                    <a:pt x="713329" y="77714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42"/>
            <p:cNvSpPr/>
            <p:nvPr/>
          </p:nvSpPr>
          <p:spPr>
            <a:xfrm>
              <a:off x="6303777" y="3332409"/>
              <a:ext cx="595062" cy="1159271"/>
            </a:xfrm>
            <a:custGeom>
              <a:rect b="b" l="l" r="r" t="t"/>
              <a:pathLst>
                <a:path extrusionOk="0" h="1458202" w="748506">
                  <a:moveTo>
                    <a:pt x="755760" y="998127"/>
                  </a:moveTo>
                  <a:cubicBezTo>
                    <a:pt x="754492" y="996951"/>
                    <a:pt x="752736" y="996463"/>
                    <a:pt x="751039" y="996806"/>
                  </a:cubicBezTo>
                  <a:lnTo>
                    <a:pt x="367016" y="1073995"/>
                  </a:lnTo>
                  <a:lnTo>
                    <a:pt x="517392" y="632368"/>
                  </a:lnTo>
                  <a:cubicBezTo>
                    <a:pt x="517557" y="632368"/>
                    <a:pt x="517722" y="632447"/>
                    <a:pt x="517887" y="632447"/>
                  </a:cubicBezTo>
                  <a:cubicBezTo>
                    <a:pt x="519565" y="632447"/>
                    <a:pt x="521149" y="631661"/>
                    <a:pt x="522166" y="630321"/>
                  </a:cubicBezTo>
                  <a:lnTo>
                    <a:pt x="600649" y="527281"/>
                  </a:lnTo>
                  <a:cubicBezTo>
                    <a:pt x="602452" y="524911"/>
                    <a:pt x="601990" y="521530"/>
                    <a:pt x="599619" y="519728"/>
                  </a:cubicBezTo>
                  <a:cubicBezTo>
                    <a:pt x="597249" y="517925"/>
                    <a:pt x="593868" y="518387"/>
                    <a:pt x="592065" y="520758"/>
                  </a:cubicBezTo>
                  <a:lnTo>
                    <a:pt x="525705" y="607917"/>
                  </a:lnTo>
                  <a:lnTo>
                    <a:pt x="555366" y="520837"/>
                  </a:lnTo>
                  <a:cubicBezTo>
                    <a:pt x="556323" y="518017"/>
                    <a:pt x="554818" y="514960"/>
                    <a:pt x="552005" y="513996"/>
                  </a:cubicBezTo>
                  <a:cubicBezTo>
                    <a:pt x="549185" y="513039"/>
                    <a:pt x="546122" y="514544"/>
                    <a:pt x="545164" y="517364"/>
                  </a:cubicBezTo>
                  <a:lnTo>
                    <a:pt x="353770" y="1079363"/>
                  </a:lnTo>
                  <a:cubicBezTo>
                    <a:pt x="352813" y="1082176"/>
                    <a:pt x="354312" y="1085233"/>
                    <a:pt x="357125" y="1086197"/>
                  </a:cubicBezTo>
                  <a:cubicBezTo>
                    <a:pt x="358029" y="1086501"/>
                    <a:pt x="358993" y="1086567"/>
                    <a:pt x="359931" y="1086376"/>
                  </a:cubicBezTo>
                  <a:lnTo>
                    <a:pt x="745802" y="1008824"/>
                  </a:lnTo>
                  <a:lnTo>
                    <a:pt x="713778" y="1266003"/>
                  </a:lnTo>
                  <a:cubicBezTo>
                    <a:pt x="676722" y="1278443"/>
                    <a:pt x="331815" y="1393975"/>
                    <a:pt x="212519" y="1424277"/>
                  </a:cubicBezTo>
                  <a:cubicBezTo>
                    <a:pt x="84633" y="1456631"/>
                    <a:pt x="40842" y="1450193"/>
                    <a:pt x="26632" y="1439147"/>
                  </a:cubicBezTo>
                  <a:cubicBezTo>
                    <a:pt x="21971" y="1435515"/>
                    <a:pt x="19712" y="1430741"/>
                    <a:pt x="19712" y="1424541"/>
                  </a:cubicBezTo>
                  <a:cubicBezTo>
                    <a:pt x="19871" y="1410212"/>
                    <a:pt x="89704" y="1133151"/>
                    <a:pt x="157266" y="865229"/>
                  </a:cubicBezTo>
                  <a:cubicBezTo>
                    <a:pt x="244821" y="517912"/>
                    <a:pt x="344057" y="124315"/>
                    <a:pt x="346692" y="87450"/>
                  </a:cubicBezTo>
                  <a:cubicBezTo>
                    <a:pt x="351730" y="16970"/>
                    <a:pt x="385062" y="11516"/>
                    <a:pt x="395158" y="11516"/>
                  </a:cubicBezTo>
                  <a:cubicBezTo>
                    <a:pt x="414306" y="11516"/>
                    <a:pt x="494520" y="18852"/>
                    <a:pt x="495325" y="18925"/>
                  </a:cubicBezTo>
                  <a:cubicBezTo>
                    <a:pt x="498270" y="19149"/>
                    <a:pt x="500865" y="16996"/>
                    <a:pt x="501182" y="14058"/>
                  </a:cubicBezTo>
                  <a:cubicBezTo>
                    <a:pt x="501453" y="11100"/>
                    <a:pt x="499274" y="8479"/>
                    <a:pt x="496316" y="8201"/>
                  </a:cubicBezTo>
                  <a:cubicBezTo>
                    <a:pt x="493014" y="7897"/>
                    <a:pt x="414775" y="747"/>
                    <a:pt x="395158" y="747"/>
                  </a:cubicBezTo>
                  <a:cubicBezTo>
                    <a:pt x="382705" y="747"/>
                    <a:pt x="341674" y="6947"/>
                    <a:pt x="335949" y="86704"/>
                  </a:cubicBezTo>
                  <a:cubicBezTo>
                    <a:pt x="333380" y="122618"/>
                    <a:pt x="234263" y="515759"/>
                    <a:pt x="146826" y="862614"/>
                  </a:cubicBezTo>
                  <a:cubicBezTo>
                    <a:pt x="61338" y="1201710"/>
                    <a:pt x="8963" y="1410265"/>
                    <a:pt x="8963" y="1424567"/>
                  </a:cubicBezTo>
                  <a:cubicBezTo>
                    <a:pt x="8963" y="1434168"/>
                    <a:pt x="12680" y="1441946"/>
                    <a:pt x="20029" y="1447678"/>
                  </a:cubicBezTo>
                  <a:cubicBezTo>
                    <a:pt x="29683" y="1455185"/>
                    <a:pt x="45939" y="1458949"/>
                    <a:pt x="69050" y="1458949"/>
                  </a:cubicBezTo>
                  <a:cubicBezTo>
                    <a:pt x="102844" y="1458949"/>
                    <a:pt x="151303" y="1450900"/>
                    <a:pt x="215180" y="1434749"/>
                  </a:cubicBezTo>
                  <a:cubicBezTo>
                    <a:pt x="341073" y="1402770"/>
                    <a:pt x="716650" y="1276442"/>
                    <a:pt x="720427" y="1275168"/>
                  </a:cubicBezTo>
                  <a:cubicBezTo>
                    <a:pt x="722388" y="1274514"/>
                    <a:pt x="723801" y="1272784"/>
                    <a:pt x="724052" y="1270731"/>
                  </a:cubicBezTo>
                  <a:lnTo>
                    <a:pt x="757424" y="1002749"/>
                  </a:lnTo>
                  <a:cubicBezTo>
                    <a:pt x="757648" y="1001032"/>
                    <a:pt x="757028" y="999309"/>
                    <a:pt x="755760" y="99812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42"/>
            <p:cNvSpPr/>
            <p:nvPr/>
          </p:nvSpPr>
          <p:spPr>
            <a:xfrm>
              <a:off x="6681568" y="3877718"/>
              <a:ext cx="162703" cy="232741"/>
            </a:xfrm>
            <a:custGeom>
              <a:rect b="b" l="l" r="r" t="t"/>
              <a:pathLst>
                <a:path extrusionOk="0" h="292756" w="204658">
                  <a:moveTo>
                    <a:pt x="208744" y="15518"/>
                  </a:moveTo>
                  <a:lnTo>
                    <a:pt x="36902" y="767"/>
                  </a:lnTo>
                  <a:cubicBezTo>
                    <a:pt x="35469" y="641"/>
                    <a:pt x="34042" y="1097"/>
                    <a:pt x="32940" y="2022"/>
                  </a:cubicBezTo>
                  <a:cubicBezTo>
                    <a:pt x="31844" y="2946"/>
                    <a:pt x="31170" y="4273"/>
                    <a:pt x="31058" y="5699"/>
                  </a:cubicBezTo>
                  <a:lnTo>
                    <a:pt x="8984" y="280581"/>
                  </a:lnTo>
                  <a:cubicBezTo>
                    <a:pt x="8852" y="282041"/>
                    <a:pt x="9334" y="283493"/>
                    <a:pt x="10305" y="284589"/>
                  </a:cubicBezTo>
                  <a:cubicBezTo>
                    <a:pt x="11275" y="285679"/>
                    <a:pt x="12649" y="286333"/>
                    <a:pt x="14108" y="286399"/>
                  </a:cubicBezTo>
                  <a:lnTo>
                    <a:pt x="191332" y="293503"/>
                  </a:lnTo>
                  <a:lnTo>
                    <a:pt x="191557" y="293503"/>
                  </a:lnTo>
                  <a:cubicBezTo>
                    <a:pt x="194396" y="293503"/>
                    <a:pt x="196747" y="291292"/>
                    <a:pt x="196925" y="288459"/>
                  </a:cubicBezTo>
                  <a:lnTo>
                    <a:pt x="213610" y="21223"/>
                  </a:lnTo>
                  <a:cubicBezTo>
                    <a:pt x="213796" y="18318"/>
                    <a:pt x="211643" y="15795"/>
                    <a:pt x="208744" y="1551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42"/>
            <p:cNvSpPr/>
            <p:nvPr/>
          </p:nvSpPr>
          <p:spPr>
            <a:xfrm>
              <a:off x="6762374" y="3827081"/>
              <a:ext cx="38949" cy="87821"/>
            </a:xfrm>
            <a:custGeom>
              <a:rect b="b" l="l" r="r" t="t"/>
              <a:pathLst>
                <a:path extrusionOk="0" h="110467" w="48993">
                  <a:moveTo>
                    <a:pt x="2377" y="0"/>
                  </a:moveTo>
                  <a:lnTo>
                    <a:pt x="0" y="107992"/>
                  </a:lnTo>
                  <a:lnTo>
                    <a:pt x="46617" y="110468"/>
                  </a:lnTo>
                  <a:lnTo>
                    <a:pt x="48994" y="0"/>
                  </a:lnTo>
                  <a:lnTo>
                    <a:pt x="2377"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 name="Google Shape;557;p42"/>
            <p:cNvSpPr/>
            <p:nvPr/>
          </p:nvSpPr>
          <p:spPr>
            <a:xfrm>
              <a:off x="6749931" y="3822801"/>
              <a:ext cx="47508" cy="96404"/>
            </a:xfrm>
            <a:custGeom>
              <a:rect b="b" l="l" r="r" t="t"/>
              <a:pathLst>
                <a:path extrusionOk="0" h="121263" w="59758">
                  <a:moveTo>
                    <a:pt x="60969" y="121984"/>
                  </a:moveTo>
                  <a:lnTo>
                    <a:pt x="60685" y="121984"/>
                  </a:lnTo>
                  <a:lnTo>
                    <a:pt x="14068" y="119508"/>
                  </a:lnTo>
                  <a:cubicBezTo>
                    <a:pt x="11163" y="119356"/>
                    <a:pt x="8904" y="116926"/>
                    <a:pt x="8964" y="114021"/>
                  </a:cubicBezTo>
                  <a:lnTo>
                    <a:pt x="11334" y="6029"/>
                  </a:lnTo>
                  <a:cubicBezTo>
                    <a:pt x="11387" y="3097"/>
                    <a:pt x="13777" y="740"/>
                    <a:pt x="16716" y="747"/>
                  </a:cubicBezTo>
                  <a:lnTo>
                    <a:pt x="63333" y="747"/>
                  </a:lnTo>
                  <a:cubicBezTo>
                    <a:pt x="66311" y="747"/>
                    <a:pt x="68721" y="3157"/>
                    <a:pt x="68721" y="6135"/>
                  </a:cubicBezTo>
                  <a:cubicBezTo>
                    <a:pt x="68721" y="6174"/>
                    <a:pt x="68721" y="6220"/>
                    <a:pt x="68721" y="6267"/>
                  </a:cubicBezTo>
                  <a:lnTo>
                    <a:pt x="66357" y="116728"/>
                  </a:lnTo>
                  <a:cubicBezTo>
                    <a:pt x="66291" y="119660"/>
                    <a:pt x="63901" y="122004"/>
                    <a:pt x="60969" y="122010"/>
                  </a:cubicBezTo>
                  <a:close/>
                  <a:moveTo>
                    <a:pt x="19859" y="109029"/>
                  </a:moveTo>
                  <a:lnTo>
                    <a:pt x="55713" y="110937"/>
                  </a:lnTo>
                  <a:lnTo>
                    <a:pt x="57852" y="11516"/>
                  </a:lnTo>
                  <a:lnTo>
                    <a:pt x="21998" y="1151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 name="Google Shape;558;p42"/>
            <p:cNvSpPr/>
            <p:nvPr/>
          </p:nvSpPr>
          <p:spPr>
            <a:xfrm>
              <a:off x="7261913" y="3755895"/>
              <a:ext cx="721135" cy="605017"/>
            </a:xfrm>
            <a:custGeom>
              <a:rect b="b" l="l" r="r" t="t"/>
              <a:pathLst>
                <a:path extrusionOk="0" h="761028" w="907088">
                  <a:moveTo>
                    <a:pt x="914199" y="38537"/>
                  </a:moveTo>
                  <a:cubicBezTo>
                    <a:pt x="909663" y="25463"/>
                    <a:pt x="897506" y="16556"/>
                    <a:pt x="883673" y="16173"/>
                  </a:cubicBezTo>
                  <a:lnTo>
                    <a:pt x="358908" y="768"/>
                  </a:lnTo>
                  <a:cubicBezTo>
                    <a:pt x="345484" y="286"/>
                    <a:pt x="333084" y="7926"/>
                    <a:pt x="327478" y="20135"/>
                  </a:cubicBezTo>
                  <a:cubicBezTo>
                    <a:pt x="327478" y="20148"/>
                    <a:pt x="327478" y="20155"/>
                    <a:pt x="327478" y="20168"/>
                  </a:cubicBezTo>
                  <a:lnTo>
                    <a:pt x="12001" y="710318"/>
                  </a:lnTo>
                  <a:cubicBezTo>
                    <a:pt x="4341" y="727017"/>
                    <a:pt x="11664" y="746773"/>
                    <a:pt x="28369" y="754432"/>
                  </a:cubicBezTo>
                  <a:cubicBezTo>
                    <a:pt x="32628" y="756387"/>
                    <a:pt x="37250" y="757424"/>
                    <a:pt x="41938" y="757463"/>
                  </a:cubicBezTo>
                  <a:lnTo>
                    <a:pt x="553121" y="761775"/>
                  </a:lnTo>
                  <a:lnTo>
                    <a:pt x="553511" y="761775"/>
                  </a:lnTo>
                  <a:cubicBezTo>
                    <a:pt x="566189" y="761735"/>
                    <a:pt x="577751" y="754512"/>
                    <a:pt x="583337" y="743128"/>
                  </a:cubicBezTo>
                  <a:lnTo>
                    <a:pt x="912700" y="63959"/>
                  </a:lnTo>
                  <a:cubicBezTo>
                    <a:pt x="916576" y="56022"/>
                    <a:pt x="917111" y="46870"/>
                    <a:pt x="914199" y="385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42"/>
            <p:cNvSpPr/>
            <p:nvPr/>
          </p:nvSpPr>
          <p:spPr>
            <a:xfrm>
              <a:off x="7329373" y="3764280"/>
              <a:ext cx="337421" cy="445371"/>
            </a:xfrm>
            <a:custGeom>
              <a:rect b="b" l="l" r="r" t="t"/>
              <a:pathLst>
                <a:path extrusionOk="0" h="560215" w="424429">
                  <a:moveTo>
                    <a:pt x="14344" y="560962"/>
                  </a:moveTo>
                  <a:cubicBezTo>
                    <a:pt x="11373" y="560962"/>
                    <a:pt x="8963" y="558552"/>
                    <a:pt x="8963" y="555581"/>
                  </a:cubicBezTo>
                  <a:cubicBezTo>
                    <a:pt x="8963" y="554814"/>
                    <a:pt x="9128" y="554049"/>
                    <a:pt x="9445" y="553349"/>
                  </a:cubicBezTo>
                  <a:lnTo>
                    <a:pt x="34642" y="498115"/>
                  </a:lnTo>
                  <a:cubicBezTo>
                    <a:pt x="35876" y="495407"/>
                    <a:pt x="39066" y="494212"/>
                    <a:pt x="41773" y="495447"/>
                  </a:cubicBezTo>
                  <a:cubicBezTo>
                    <a:pt x="44480" y="496682"/>
                    <a:pt x="45675" y="499871"/>
                    <a:pt x="44441" y="502578"/>
                  </a:cubicBezTo>
                  <a:lnTo>
                    <a:pt x="19243" y="557806"/>
                  </a:lnTo>
                  <a:cubicBezTo>
                    <a:pt x="18372" y="559727"/>
                    <a:pt x="16457" y="560962"/>
                    <a:pt x="14344" y="560962"/>
                  </a:cubicBezTo>
                  <a:close/>
                  <a:moveTo>
                    <a:pt x="63384" y="460484"/>
                  </a:moveTo>
                  <a:lnTo>
                    <a:pt x="262900" y="24740"/>
                  </a:lnTo>
                  <a:cubicBezTo>
                    <a:pt x="266650" y="16487"/>
                    <a:pt x="274931" y="11052"/>
                    <a:pt x="283990" y="11534"/>
                  </a:cubicBezTo>
                  <a:lnTo>
                    <a:pt x="362050" y="13905"/>
                  </a:lnTo>
                  <a:lnTo>
                    <a:pt x="362222" y="13905"/>
                  </a:lnTo>
                  <a:cubicBezTo>
                    <a:pt x="365200" y="13859"/>
                    <a:pt x="367571" y="11409"/>
                    <a:pt x="367524" y="8431"/>
                  </a:cubicBezTo>
                  <a:cubicBezTo>
                    <a:pt x="367478" y="5585"/>
                    <a:pt x="365226" y="3267"/>
                    <a:pt x="362387" y="3135"/>
                  </a:cubicBezTo>
                  <a:lnTo>
                    <a:pt x="284294" y="772"/>
                  </a:lnTo>
                  <a:cubicBezTo>
                    <a:pt x="271028" y="243"/>
                    <a:pt x="258654" y="8088"/>
                    <a:pt x="253101" y="20277"/>
                  </a:cubicBezTo>
                  <a:lnTo>
                    <a:pt x="53586" y="456008"/>
                  </a:lnTo>
                  <a:cubicBezTo>
                    <a:pt x="52357" y="458708"/>
                    <a:pt x="53533" y="461897"/>
                    <a:pt x="56227" y="463145"/>
                  </a:cubicBezTo>
                  <a:cubicBezTo>
                    <a:pt x="56933" y="463462"/>
                    <a:pt x="57693" y="463627"/>
                    <a:pt x="58465" y="463627"/>
                  </a:cubicBezTo>
                  <a:cubicBezTo>
                    <a:pt x="60578" y="463634"/>
                    <a:pt x="62506" y="462406"/>
                    <a:pt x="63384" y="460484"/>
                  </a:cubicBezTo>
                  <a:close/>
                  <a:moveTo>
                    <a:pt x="433389" y="10597"/>
                  </a:moveTo>
                  <a:cubicBezTo>
                    <a:pt x="433488" y="7632"/>
                    <a:pt x="431164" y="5143"/>
                    <a:pt x="428199" y="5044"/>
                  </a:cubicBezTo>
                  <a:cubicBezTo>
                    <a:pt x="428193" y="5044"/>
                    <a:pt x="428186" y="5044"/>
                    <a:pt x="428179" y="5044"/>
                  </a:cubicBezTo>
                  <a:lnTo>
                    <a:pt x="386831" y="3723"/>
                  </a:lnTo>
                  <a:cubicBezTo>
                    <a:pt x="384124" y="3829"/>
                    <a:pt x="381377" y="5975"/>
                    <a:pt x="381285" y="8939"/>
                  </a:cubicBezTo>
                  <a:cubicBezTo>
                    <a:pt x="381186" y="11911"/>
                    <a:pt x="383517" y="14394"/>
                    <a:pt x="386488" y="14493"/>
                  </a:cubicBezTo>
                  <a:cubicBezTo>
                    <a:pt x="386488" y="14493"/>
                    <a:pt x="386495" y="14493"/>
                    <a:pt x="386495" y="14493"/>
                  </a:cubicBezTo>
                  <a:lnTo>
                    <a:pt x="427842" y="15813"/>
                  </a:lnTo>
                  <a:lnTo>
                    <a:pt x="428008" y="15813"/>
                  </a:lnTo>
                  <a:cubicBezTo>
                    <a:pt x="430920" y="15813"/>
                    <a:pt x="433297" y="13502"/>
                    <a:pt x="433389" y="105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 name="Google Shape;560;p42"/>
            <p:cNvSpPr/>
            <p:nvPr/>
          </p:nvSpPr>
          <p:spPr>
            <a:xfrm>
              <a:off x="7789978" y="4092414"/>
              <a:ext cx="125484" cy="63349"/>
            </a:xfrm>
            <a:custGeom>
              <a:rect b="b" l="l" r="r" t="t"/>
              <a:pathLst>
                <a:path extrusionOk="0" h="79684" w="157841">
                  <a:moveTo>
                    <a:pt x="142606" y="1294"/>
                  </a:moveTo>
                  <a:cubicBezTo>
                    <a:pt x="142606" y="1294"/>
                    <a:pt x="81555" y="27706"/>
                    <a:pt x="34931" y="45759"/>
                  </a:cubicBezTo>
                  <a:cubicBezTo>
                    <a:pt x="-11693" y="63811"/>
                    <a:pt x="15122" y="80431"/>
                    <a:pt x="33320" y="80431"/>
                  </a:cubicBezTo>
                  <a:cubicBezTo>
                    <a:pt x="51517" y="80431"/>
                    <a:pt x="122361" y="58899"/>
                    <a:pt x="148740" y="42530"/>
                  </a:cubicBezTo>
                  <a:cubicBezTo>
                    <a:pt x="175119" y="26161"/>
                    <a:pt x="172213" y="-3658"/>
                    <a:pt x="142606" y="1294"/>
                  </a:cubicBezTo>
                  <a:close/>
                </a:path>
              </a:pathLst>
            </a:custGeom>
            <a:solidFill>
              <a:srgbClr val="FFBF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42"/>
            <p:cNvSpPr/>
            <p:nvPr/>
          </p:nvSpPr>
          <p:spPr>
            <a:xfrm>
              <a:off x="7789978" y="4092414"/>
              <a:ext cx="125484" cy="63349"/>
            </a:xfrm>
            <a:custGeom>
              <a:rect b="b" l="l" r="r" t="t"/>
              <a:pathLst>
                <a:path extrusionOk="0" h="79684" w="157841">
                  <a:moveTo>
                    <a:pt x="142606" y="1294"/>
                  </a:moveTo>
                  <a:cubicBezTo>
                    <a:pt x="142606" y="1294"/>
                    <a:pt x="81555" y="27706"/>
                    <a:pt x="34931" y="45759"/>
                  </a:cubicBezTo>
                  <a:cubicBezTo>
                    <a:pt x="-11693" y="63811"/>
                    <a:pt x="15122" y="80431"/>
                    <a:pt x="33320" y="80431"/>
                  </a:cubicBezTo>
                  <a:cubicBezTo>
                    <a:pt x="51517" y="80431"/>
                    <a:pt x="122361" y="58899"/>
                    <a:pt x="148740" y="42530"/>
                  </a:cubicBezTo>
                  <a:cubicBezTo>
                    <a:pt x="175119" y="26161"/>
                    <a:pt x="172213" y="-3658"/>
                    <a:pt x="142606" y="1294"/>
                  </a:cubicBez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42"/>
            <p:cNvSpPr/>
            <p:nvPr/>
          </p:nvSpPr>
          <p:spPr>
            <a:xfrm>
              <a:off x="7785695" y="4088149"/>
              <a:ext cx="134088" cy="71894"/>
            </a:xfrm>
            <a:custGeom>
              <a:rect b="b" l="l" r="r" t="t"/>
              <a:pathLst>
                <a:path extrusionOk="0" h="90433" w="168664">
                  <a:moveTo>
                    <a:pt x="38704" y="91180"/>
                  </a:moveTo>
                  <a:cubicBezTo>
                    <a:pt x="26059" y="91180"/>
                    <a:pt x="11169" y="84650"/>
                    <a:pt x="9202" y="74098"/>
                  </a:cubicBezTo>
                  <a:cubicBezTo>
                    <a:pt x="7267" y="63784"/>
                    <a:pt x="17086" y="54369"/>
                    <a:pt x="38380" y="46115"/>
                  </a:cubicBezTo>
                  <a:cubicBezTo>
                    <a:pt x="84370" y="28287"/>
                    <a:pt x="145250" y="1987"/>
                    <a:pt x="145857" y="1723"/>
                  </a:cubicBezTo>
                  <a:cubicBezTo>
                    <a:pt x="146260" y="1558"/>
                    <a:pt x="146682" y="1433"/>
                    <a:pt x="147112" y="1360"/>
                  </a:cubicBezTo>
                  <a:cubicBezTo>
                    <a:pt x="161473" y="-1030"/>
                    <a:pt x="172375" y="3651"/>
                    <a:pt x="176244" y="13906"/>
                  </a:cubicBezTo>
                  <a:cubicBezTo>
                    <a:pt x="181031" y="26597"/>
                    <a:pt x="173101" y="42457"/>
                    <a:pt x="156977" y="52467"/>
                  </a:cubicBezTo>
                  <a:cubicBezTo>
                    <a:pt x="130644" y="68809"/>
                    <a:pt x="58936" y="91180"/>
                    <a:pt x="38704" y="91180"/>
                  </a:cubicBezTo>
                  <a:close/>
                  <a:moveTo>
                    <a:pt x="149509" y="11879"/>
                  </a:moveTo>
                  <a:cubicBezTo>
                    <a:pt x="142906" y="14711"/>
                    <a:pt x="85948" y="39202"/>
                    <a:pt x="42269" y="56118"/>
                  </a:cubicBezTo>
                  <a:cubicBezTo>
                    <a:pt x="23524" y="63382"/>
                    <a:pt x="19304" y="69582"/>
                    <a:pt x="19780" y="72084"/>
                  </a:cubicBezTo>
                  <a:cubicBezTo>
                    <a:pt x="20440" y="75743"/>
                    <a:pt x="29519" y="80391"/>
                    <a:pt x="38704" y="80391"/>
                  </a:cubicBezTo>
                  <a:cubicBezTo>
                    <a:pt x="55277" y="80391"/>
                    <a:pt x="125619" y="59222"/>
                    <a:pt x="151298" y="43302"/>
                  </a:cubicBezTo>
                  <a:cubicBezTo>
                    <a:pt x="164207" y="35293"/>
                    <a:pt x="168591" y="24153"/>
                    <a:pt x="166161" y="17689"/>
                  </a:cubicBezTo>
                  <a:cubicBezTo>
                    <a:pt x="164273" y="12684"/>
                    <a:pt x="158218" y="10512"/>
                    <a:pt x="149509" y="1187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 name="Google Shape;563;p42"/>
            <p:cNvSpPr/>
            <p:nvPr/>
          </p:nvSpPr>
          <p:spPr>
            <a:xfrm>
              <a:off x="7779379" y="4041352"/>
              <a:ext cx="170065" cy="86025"/>
            </a:xfrm>
            <a:custGeom>
              <a:rect b="b" l="l" r="r" t="t"/>
              <a:pathLst>
                <a:path extrusionOk="0" h="108208" w="213918">
                  <a:moveTo>
                    <a:pt x="189641" y="1504"/>
                  </a:moveTo>
                  <a:cubicBezTo>
                    <a:pt x="189641" y="1504"/>
                    <a:pt x="106741" y="37359"/>
                    <a:pt x="43967" y="61908"/>
                  </a:cubicBezTo>
                  <a:cubicBezTo>
                    <a:pt x="-18808" y="86458"/>
                    <a:pt x="17158" y="108955"/>
                    <a:pt x="41814" y="108955"/>
                  </a:cubicBezTo>
                  <a:cubicBezTo>
                    <a:pt x="66469" y="108955"/>
                    <a:pt x="162728" y="79902"/>
                    <a:pt x="198582" y="57491"/>
                  </a:cubicBezTo>
                  <a:cubicBezTo>
                    <a:pt x="234436" y="35081"/>
                    <a:pt x="229913" y="-5277"/>
                    <a:pt x="189641" y="1504"/>
                  </a:cubicBezTo>
                  <a:close/>
                </a:path>
              </a:pathLst>
            </a:custGeom>
            <a:solidFill>
              <a:srgbClr val="FFBF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 name="Google Shape;564;p42"/>
            <p:cNvSpPr/>
            <p:nvPr/>
          </p:nvSpPr>
          <p:spPr>
            <a:xfrm>
              <a:off x="7779379" y="4041352"/>
              <a:ext cx="170065" cy="86025"/>
            </a:xfrm>
            <a:custGeom>
              <a:rect b="b" l="l" r="r" t="t"/>
              <a:pathLst>
                <a:path extrusionOk="0" h="108208" w="213918">
                  <a:moveTo>
                    <a:pt x="189641" y="1504"/>
                  </a:moveTo>
                  <a:cubicBezTo>
                    <a:pt x="189641" y="1504"/>
                    <a:pt x="106741" y="37359"/>
                    <a:pt x="43967" y="61908"/>
                  </a:cubicBezTo>
                  <a:cubicBezTo>
                    <a:pt x="-18808" y="86458"/>
                    <a:pt x="17158" y="108955"/>
                    <a:pt x="41814" y="108955"/>
                  </a:cubicBezTo>
                  <a:cubicBezTo>
                    <a:pt x="66469" y="108955"/>
                    <a:pt x="162728" y="79902"/>
                    <a:pt x="198582" y="57491"/>
                  </a:cubicBezTo>
                  <a:cubicBezTo>
                    <a:pt x="234436" y="35081"/>
                    <a:pt x="229913" y="-5277"/>
                    <a:pt x="189641" y="1504"/>
                  </a:cubicBez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 name="Google Shape;565;p42"/>
            <p:cNvSpPr/>
            <p:nvPr/>
          </p:nvSpPr>
          <p:spPr>
            <a:xfrm>
              <a:off x="7775087" y="4037071"/>
              <a:ext cx="178690" cy="94588"/>
            </a:xfrm>
            <a:custGeom>
              <a:rect b="b" l="l" r="r" t="t"/>
              <a:pathLst>
                <a:path extrusionOk="0" h="118978" w="224767">
                  <a:moveTo>
                    <a:pt x="47210" y="119725"/>
                  </a:moveTo>
                  <a:cubicBezTo>
                    <a:pt x="30913" y="119725"/>
                    <a:pt x="11765" y="111485"/>
                    <a:pt x="9256" y="98160"/>
                  </a:cubicBezTo>
                  <a:cubicBezTo>
                    <a:pt x="6813" y="85205"/>
                    <a:pt x="19655" y="73135"/>
                    <a:pt x="47414" y="62273"/>
                  </a:cubicBezTo>
                  <a:cubicBezTo>
                    <a:pt x="109377" y="38046"/>
                    <a:pt x="192079" y="2311"/>
                    <a:pt x="192911" y="1954"/>
                  </a:cubicBezTo>
                  <a:cubicBezTo>
                    <a:pt x="193307" y="1783"/>
                    <a:pt x="193723" y="1657"/>
                    <a:pt x="194152" y="1585"/>
                  </a:cubicBezTo>
                  <a:cubicBezTo>
                    <a:pt x="212911" y="-1598"/>
                    <a:pt x="226976" y="4404"/>
                    <a:pt x="231955" y="17524"/>
                  </a:cubicBezTo>
                  <a:cubicBezTo>
                    <a:pt x="238135" y="33820"/>
                    <a:pt x="227808" y="54349"/>
                    <a:pt x="206830" y="67449"/>
                  </a:cubicBezTo>
                  <a:cubicBezTo>
                    <a:pt x="169160" y="90982"/>
                    <a:pt x="72301" y="119725"/>
                    <a:pt x="47210" y="119725"/>
                  </a:cubicBezTo>
                  <a:close/>
                  <a:moveTo>
                    <a:pt x="196569" y="12097"/>
                  </a:moveTo>
                  <a:cubicBezTo>
                    <a:pt x="188850" y="15431"/>
                    <a:pt x="110638" y="49113"/>
                    <a:pt x="51303" y="72303"/>
                  </a:cubicBezTo>
                  <a:cubicBezTo>
                    <a:pt x="26595" y="81969"/>
                    <a:pt x="18837" y="90969"/>
                    <a:pt x="19821" y="96166"/>
                  </a:cubicBezTo>
                  <a:cubicBezTo>
                    <a:pt x="21042" y="102617"/>
                    <a:pt x="34598" y="108962"/>
                    <a:pt x="47190" y="108962"/>
                  </a:cubicBezTo>
                  <a:cubicBezTo>
                    <a:pt x="70650" y="108962"/>
                    <a:pt x="165436" y="80570"/>
                    <a:pt x="201112" y="58324"/>
                  </a:cubicBezTo>
                  <a:cubicBezTo>
                    <a:pt x="219567" y="46789"/>
                    <a:pt x="225543" y="30994"/>
                    <a:pt x="221872" y="21347"/>
                  </a:cubicBezTo>
                  <a:cubicBezTo>
                    <a:pt x="218861" y="13391"/>
                    <a:pt x="209669" y="10069"/>
                    <a:pt x="196569" y="120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42"/>
            <p:cNvSpPr/>
            <p:nvPr/>
          </p:nvSpPr>
          <p:spPr>
            <a:xfrm>
              <a:off x="7763737" y="3993790"/>
              <a:ext cx="186622" cy="94235"/>
            </a:xfrm>
            <a:custGeom>
              <a:rect b="b" l="l" r="r" t="t"/>
              <a:pathLst>
                <a:path extrusionOk="0" h="118534" w="234745">
                  <a:moveTo>
                    <a:pt x="206853" y="1510"/>
                  </a:moveTo>
                  <a:cubicBezTo>
                    <a:pt x="206853" y="1510"/>
                    <a:pt x="115984" y="40699"/>
                    <a:pt x="47293" y="67705"/>
                  </a:cubicBezTo>
                  <a:cubicBezTo>
                    <a:pt x="-21398" y="94711"/>
                    <a:pt x="17896" y="119281"/>
                    <a:pt x="44816" y="119281"/>
                  </a:cubicBezTo>
                  <a:cubicBezTo>
                    <a:pt x="71737" y="119281"/>
                    <a:pt x="177352" y="86979"/>
                    <a:pt x="217082" y="62753"/>
                  </a:cubicBezTo>
                  <a:cubicBezTo>
                    <a:pt x="256812" y="38526"/>
                    <a:pt x="251001" y="-5588"/>
                    <a:pt x="206853" y="1510"/>
                  </a:cubicBezTo>
                  <a:close/>
                </a:path>
              </a:pathLst>
            </a:custGeom>
            <a:solidFill>
              <a:srgbClr val="FFBF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42"/>
            <p:cNvSpPr/>
            <p:nvPr/>
          </p:nvSpPr>
          <p:spPr>
            <a:xfrm>
              <a:off x="7763737" y="3993790"/>
              <a:ext cx="186622" cy="94235"/>
            </a:xfrm>
            <a:custGeom>
              <a:rect b="b" l="l" r="r" t="t"/>
              <a:pathLst>
                <a:path extrusionOk="0" h="118534" w="234745">
                  <a:moveTo>
                    <a:pt x="206853" y="1510"/>
                  </a:moveTo>
                  <a:cubicBezTo>
                    <a:pt x="206853" y="1510"/>
                    <a:pt x="115984" y="40699"/>
                    <a:pt x="47293" y="67705"/>
                  </a:cubicBezTo>
                  <a:cubicBezTo>
                    <a:pt x="-21398" y="94711"/>
                    <a:pt x="17896" y="119281"/>
                    <a:pt x="44816" y="119281"/>
                  </a:cubicBezTo>
                  <a:cubicBezTo>
                    <a:pt x="71737" y="119281"/>
                    <a:pt x="177352" y="86979"/>
                    <a:pt x="217082" y="62753"/>
                  </a:cubicBezTo>
                  <a:cubicBezTo>
                    <a:pt x="256812" y="38526"/>
                    <a:pt x="251001" y="-5588"/>
                    <a:pt x="206853" y="1510"/>
                  </a:cubicBez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42"/>
            <p:cNvSpPr/>
            <p:nvPr/>
          </p:nvSpPr>
          <p:spPr>
            <a:xfrm>
              <a:off x="7759442" y="3989504"/>
              <a:ext cx="195238" cy="102816"/>
            </a:xfrm>
            <a:custGeom>
              <a:rect b="b" l="l" r="r" t="t"/>
              <a:pathLst>
                <a:path extrusionOk="0" h="129328" w="245582">
                  <a:moveTo>
                    <a:pt x="50217" y="130075"/>
                  </a:moveTo>
                  <a:cubicBezTo>
                    <a:pt x="32640" y="130075"/>
                    <a:pt x="11986" y="121234"/>
                    <a:pt x="9278" y="106965"/>
                  </a:cubicBezTo>
                  <a:cubicBezTo>
                    <a:pt x="6637" y="93052"/>
                    <a:pt x="20582" y="79985"/>
                    <a:pt x="50725" y="68133"/>
                  </a:cubicBezTo>
                  <a:cubicBezTo>
                    <a:pt x="118544" y="41450"/>
                    <a:pt x="209197" y="2367"/>
                    <a:pt x="210114" y="1977"/>
                  </a:cubicBezTo>
                  <a:cubicBezTo>
                    <a:pt x="210524" y="1799"/>
                    <a:pt x="210960" y="1674"/>
                    <a:pt x="211402" y="1608"/>
                  </a:cubicBezTo>
                  <a:cubicBezTo>
                    <a:pt x="231871" y="-1780"/>
                    <a:pt x="247382" y="4962"/>
                    <a:pt x="252724" y="19436"/>
                  </a:cubicBezTo>
                  <a:cubicBezTo>
                    <a:pt x="259221" y="37033"/>
                    <a:pt x="247936" y="58968"/>
                    <a:pt x="225288" y="72775"/>
                  </a:cubicBezTo>
                  <a:cubicBezTo>
                    <a:pt x="185644" y="96942"/>
                    <a:pt x="79574" y="130075"/>
                    <a:pt x="50217" y="130075"/>
                  </a:cubicBezTo>
                  <a:close/>
                  <a:moveTo>
                    <a:pt x="213759" y="12113"/>
                  </a:moveTo>
                  <a:cubicBezTo>
                    <a:pt x="205552" y="15646"/>
                    <a:pt x="119680" y="52550"/>
                    <a:pt x="54667" y="78143"/>
                  </a:cubicBezTo>
                  <a:cubicBezTo>
                    <a:pt x="20219" y="91699"/>
                    <a:pt x="19315" y="102092"/>
                    <a:pt x="19863" y="104958"/>
                  </a:cubicBezTo>
                  <a:cubicBezTo>
                    <a:pt x="21243" y="112221"/>
                    <a:pt x="36278" y="119326"/>
                    <a:pt x="50236" y="119326"/>
                  </a:cubicBezTo>
                  <a:cubicBezTo>
                    <a:pt x="75387" y="119326"/>
                    <a:pt x="179516" y="88100"/>
                    <a:pt x="219702" y="63590"/>
                  </a:cubicBezTo>
                  <a:cubicBezTo>
                    <a:pt x="239993" y="51216"/>
                    <a:pt x="246609" y="33876"/>
                    <a:pt x="242641" y="23160"/>
                  </a:cubicBezTo>
                  <a:cubicBezTo>
                    <a:pt x="239260" y="14015"/>
                    <a:pt x="228471" y="9908"/>
                    <a:pt x="213759" y="1211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42"/>
            <p:cNvSpPr/>
            <p:nvPr/>
          </p:nvSpPr>
          <p:spPr>
            <a:xfrm>
              <a:off x="7769441" y="3950218"/>
              <a:ext cx="186195" cy="94266"/>
            </a:xfrm>
            <a:custGeom>
              <a:rect b="b" l="l" r="r" t="t"/>
              <a:pathLst>
                <a:path extrusionOk="0" h="118573" w="234208">
                  <a:moveTo>
                    <a:pt x="206780" y="1549"/>
                  </a:moveTo>
                  <a:cubicBezTo>
                    <a:pt x="206780" y="1549"/>
                    <a:pt x="116015" y="40850"/>
                    <a:pt x="47324" y="67744"/>
                  </a:cubicBezTo>
                  <a:cubicBezTo>
                    <a:pt x="-21366" y="94638"/>
                    <a:pt x="17822" y="119320"/>
                    <a:pt x="44848" y="119320"/>
                  </a:cubicBezTo>
                  <a:cubicBezTo>
                    <a:pt x="71874" y="119320"/>
                    <a:pt x="177390" y="87018"/>
                    <a:pt x="216578" y="62898"/>
                  </a:cubicBezTo>
                  <a:cubicBezTo>
                    <a:pt x="255767" y="38777"/>
                    <a:pt x="250927" y="-5773"/>
                    <a:pt x="206780" y="1549"/>
                  </a:cubicBezTo>
                  <a:close/>
                </a:path>
              </a:pathLst>
            </a:custGeom>
            <a:solidFill>
              <a:srgbClr val="FFBF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42"/>
            <p:cNvSpPr/>
            <p:nvPr/>
          </p:nvSpPr>
          <p:spPr>
            <a:xfrm>
              <a:off x="7769441" y="3950218"/>
              <a:ext cx="186195" cy="94266"/>
            </a:xfrm>
            <a:custGeom>
              <a:rect b="b" l="l" r="r" t="t"/>
              <a:pathLst>
                <a:path extrusionOk="0" h="118573" w="234208">
                  <a:moveTo>
                    <a:pt x="206780" y="1549"/>
                  </a:moveTo>
                  <a:cubicBezTo>
                    <a:pt x="206780" y="1549"/>
                    <a:pt x="116015" y="40850"/>
                    <a:pt x="47324" y="67744"/>
                  </a:cubicBezTo>
                  <a:cubicBezTo>
                    <a:pt x="-21366" y="94638"/>
                    <a:pt x="17822" y="119320"/>
                    <a:pt x="44848" y="119320"/>
                  </a:cubicBezTo>
                  <a:cubicBezTo>
                    <a:pt x="71874" y="119320"/>
                    <a:pt x="177390" y="87018"/>
                    <a:pt x="216578" y="62898"/>
                  </a:cubicBezTo>
                  <a:cubicBezTo>
                    <a:pt x="255767" y="38777"/>
                    <a:pt x="250927" y="-5773"/>
                    <a:pt x="206780" y="1549"/>
                  </a:cubicBez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42"/>
            <p:cNvSpPr/>
            <p:nvPr/>
          </p:nvSpPr>
          <p:spPr>
            <a:xfrm>
              <a:off x="7765144" y="3945942"/>
              <a:ext cx="194829" cy="102839"/>
            </a:xfrm>
            <a:custGeom>
              <a:rect b="b" l="l" r="r" t="t"/>
              <a:pathLst>
                <a:path extrusionOk="0" h="129357" w="245068">
                  <a:moveTo>
                    <a:pt x="50256" y="130104"/>
                  </a:moveTo>
                  <a:cubicBezTo>
                    <a:pt x="32653" y="130104"/>
                    <a:pt x="11992" y="121256"/>
                    <a:pt x="9278" y="106941"/>
                  </a:cubicBezTo>
                  <a:cubicBezTo>
                    <a:pt x="6637" y="93015"/>
                    <a:pt x="20615" y="79954"/>
                    <a:pt x="50771" y="68135"/>
                  </a:cubicBezTo>
                  <a:cubicBezTo>
                    <a:pt x="118590" y="41565"/>
                    <a:pt x="209137" y="2389"/>
                    <a:pt x="210055" y="1986"/>
                  </a:cubicBezTo>
                  <a:cubicBezTo>
                    <a:pt x="210457" y="1821"/>
                    <a:pt x="210873" y="1696"/>
                    <a:pt x="211303" y="1616"/>
                  </a:cubicBezTo>
                  <a:cubicBezTo>
                    <a:pt x="231521" y="-1744"/>
                    <a:pt x="246820" y="4753"/>
                    <a:pt x="252155" y="19022"/>
                  </a:cubicBezTo>
                  <a:cubicBezTo>
                    <a:pt x="258758" y="36751"/>
                    <a:pt x="247533" y="58904"/>
                    <a:pt x="224806" y="72889"/>
                  </a:cubicBezTo>
                  <a:cubicBezTo>
                    <a:pt x="185584" y="97030"/>
                    <a:pt x="79798" y="130104"/>
                    <a:pt x="50256" y="130104"/>
                  </a:cubicBezTo>
                  <a:close/>
                  <a:moveTo>
                    <a:pt x="213700" y="12135"/>
                  </a:moveTo>
                  <a:cubicBezTo>
                    <a:pt x="205551" y="15654"/>
                    <a:pt x="119733" y="52677"/>
                    <a:pt x="54700" y="78165"/>
                  </a:cubicBezTo>
                  <a:cubicBezTo>
                    <a:pt x="20232" y="91668"/>
                    <a:pt x="19321" y="102074"/>
                    <a:pt x="19869" y="104947"/>
                  </a:cubicBezTo>
                  <a:cubicBezTo>
                    <a:pt x="21236" y="112210"/>
                    <a:pt x="36291" y="119341"/>
                    <a:pt x="50243" y="119341"/>
                  </a:cubicBezTo>
                  <a:cubicBezTo>
                    <a:pt x="75539" y="119341"/>
                    <a:pt x="179410" y="88175"/>
                    <a:pt x="219154" y="63718"/>
                  </a:cubicBezTo>
                  <a:cubicBezTo>
                    <a:pt x="239544" y="51172"/>
                    <a:pt x="246114" y="33628"/>
                    <a:pt x="242059" y="22779"/>
                  </a:cubicBezTo>
                  <a:cubicBezTo>
                    <a:pt x="238672" y="13733"/>
                    <a:pt x="228325" y="9870"/>
                    <a:pt x="213700" y="1213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42"/>
            <p:cNvSpPr/>
            <p:nvPr/>
          </p:nvSpPr>
          <p:spPr>
            <a:xfrm>
              <a:off x="7003414" y="2874614"/>
              <a:ext cx="461577" cy="582487"/>
            </a:xfrm>
            <a:custGeom>
              <a:rect b="b" l="l" r="r" t="t"/>
              <a:pathLst>
                <a:path extrusionOk="0" h="732688" w="580600">
                  <a:moveTo>
                    <a:pt x="245793" y="747"/>
                  </a:moveTo>
                  <a:cubicBezTo>
                    <a:pt x="245793" y="747"/>
                    <a:pt x="69110" y="113691"/>
                    <a:pt x="32265" y="157818"/>
                  </a:cubicBezTo>
                  <a:cubicBezTo>
                    <a:pt x="-4579" y="201946"/>
                    <a:pt x="12674" y="295312"/>
                    <a:pt x="15151" y="324709"/>
                  </a:cubicBezTo>
                  <a:cubicBezTo>
                    <a:pt x="17627" y="354105"/>
                    <a:pt x="19997" y="550808"/>
                    <a:pt x="37218" y="582357"/>
                  </a:cubicBezTo>
                  <a:cubicBezTo>
                    <a:pt x="54438" y="613906"/>
                    <a:pt x="107097" y="740828"/>
                    <a:pt x="278504" y="733096"/>
                  </a:cubicBezTo>
                  <a:cubicBezTo>
                    <a:pt x="401979" y="727385"/>
                    <a:pt x="464233" y="626828"/>
                    <a:pt x="488782" y="562977"/>
                  </a:cubicBezTo>
                  <a:cubicBezTo>
                    <a:pt x="504517" y="518658"/>
                    <a:pt x="514402" y="472477"/>
                    <a:pt x="518179" y="425596"/>
                  </a:cubicBezTo>
                  <a:cubicBezTo>
                    <a:pt x="518179" y="425596"/>
                    <a:pt x="589563" y="413208"/>
                    <a:pt x="589563" y="354283"/>
                  </a:cubicBezTo>
                  <a:cubicBezTo>
                    <a:pt x="589563" y="295358"/>
                    <a:pt x="573624" y="226694"/>
                    <a:pt x="540253" y="234109"/>
                  </a:cubicBezTo>
                  <a:cubicBezTo>
                    <a:pt x="523342" y="237879"/>
                    <a:pt x="501057" y="275781"/>
                    <a:pt x="501057" y="275781"/>
                  </a:cubicBezTo>
                  <a:cubicBezTo>
                    <a:pt x="437649" y="232273"/>
                    <a:pt x="379800" y="181186"/>
                    <a:pt x="328785" y="123641"/>
                  </a:cubicBezTo>
                  <a:cubicBezTo>
                    <a:pt x="250745" y="32725"/>
                    <a:pt x="245793" y="747"/>
                    <a:pt x="245793" y="747"/>
                  </a:cubicBezTo>
                  <a:close/>
                </a:path>
              </a:pathLst>
            </a:custGeom>
            <a:solidFill>
              <a:srgbClr val="FFBF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42"/>
            <p:cNvSpPr/>
            <p:nvPr/>
          </p:nvSpPr>
          <p:spPr>
            <a:xfrm>
              <a:off x="7003414" y="2874614"/>
              <a:ext cx="461577" cy="582487"/>
            </a:xfrm>
            <a:custGeom>
              <a:rect b="b" l="l" r="r" t="t"/>
              <a:pathLst>
                <a:path extrusionOk="0" h="732688" w="580600">
                  <a:moveTo>
                    <a:pt x="245793" y="747"/>
                  </a:moveTo>
                  <a:cubicBezTo>
                    <a:pt x="245793" y="747"/>
                    <a:pt x="69110" y="113691"/>
                    <a:pt x="32265" y="157818"/>
                  </a:cubicBezTo>
                  <a:cubicBezTo>
                    <a:pt x="-4579" y="201946"/>
                    <a:pt x="12674" y="295312"/>
                    <a:pt x="15151" y="324709"/>
                  </a:cubicBezTo>
                  <a:cubicBezTo>
                    <a:pt x="17627" y="354105"/>
                    <a:pt x="19997" y="550808"/>
                    <a:pt x="37218" y="582357"/>
                  </a:cubicBezTo>
                  <a:cubicBezTo>
                    <a:pt x="54438" y="613906"/>
                    <a:pt x="107097" y="740828"/>
                    <a:pt x="278504" y="733096"/>
                  </a:cubicBezTo>
                  <a:cubicBezTo>
                    <a:pt x="401979" y="727385"/>
                    <a:pt x="464233" y="626828"/>
                    <a:pt x="488782" y="562977"/>
                  </a:cubicBezTo>
                  <a:cubicBezTo>
                    <a:pt x="504517" y="518658"/>
                    <a:pt x="514402" y="472477"/>
                    <a:pt x="518179" y="425596"/>
                  </a:cubicBezTo>
                  <a:cubicBezTo>
                    <a:pt x="518179" y="425596"/>
                    <a:pt x="589563" y="413208"/>
                    <a:pt x="589563" y="354283"/>
                  </a:cubicBezTo>
                  <a:cubicBezTo>
                    <a:pt x="589563" y="295358"/>
                    <a:pt x="573624" y="226694"/>
                    <a:pt x="540253" y="234109"/>
                  </a:cubicBezTo>
                  <a:cubicBezTo>
                    <a:pt x="523342" y="237879"/>
                    <a:pt x="501057" y="275781"/>
                    <a:pt x="501057" y="275781"/>
                  </a:cubicBezTo>
                  <a:cubicBezTo>
                    <a:pt x="437649" y="232273"/>
                    <a:pt x="379800" y="181186"/>
                    <a:pt x="328785" y="123641"/>
                  </a:cubicBezTo>
                  <a:cubicBezTo>
                    <a:pt x="250745" y="32725"/>
                    <a:pt x="245793" y="747"/>
                    <a:pt x="245793" y="747"/>
                  </a:cubicBez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42"/>
            <p:cNvSpPr/>
            <p:nvPr/>
          </p:nvSpPr>
          <p:spPr>
            <a:xfrm>
              <a:off x="7007832" y="2874273"/>
              <a:ext cx="386810" cy="222785"/>
            </a:xfrm>
            <a:custGeom>
              <a:rect b="b" l="l" r="r" t="t"/>
              <a:pathLst>
                <a:path extrusionOk="0" h="280233" w="486553">
                  <a:moveTo>
                    <a:pt x="229146" y="103350"/>
                  </a:moveTo>
                  <a:cubicBezTo>
                    <a:pt x="229146" y="103350"/>
                    <a:pt x="390648" y="317181"/>
                    <a:pt x="495517" y="275622"/>
                  </a:cubicBezTo>
                  <a:cubicBezTo>
                    <a:pt x="432108" y="232115"/>
                    <a:pt x="374259" y="181028"/>
                    <a:pt x="323245" y="123483"/>
                  </a:cubicBezTo>
                  <a:cubicBezTo>
                    <a:pt x="244755" y="32718"/>
                    <a:pt x="239803" y="747"/>
                    <a:pt x="239803" y="747"/>
                  </a:cubicBezTo>
                  <a:cubicBezTo>
                    <a:pt x="239803" y="747"/>
                    <a:pt x="63120" y="113657"/>
                    <a:pt x="26296" y="157831"/>
                  </a:cubicBezTo>
                  <a:cubicBezTo>
                    <a:pt x="17923" y="168548"/>
                    <a:pt x="12007" y="180975"/>
                    <a:pt x="8963" y="194227"/>
                  </a:cubicBezTo>
                  <a:close/>
                </a:path>
              </a:pathLst>
            </a:custGeom>
            <a:solidFill>
              <a:srgbClr val="965C4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42"/>
            <p:cNvSpPr/>
            <p:nvPr/>
          </p:nvSpPr>
          <p:spPr>
            <a:xfrm>
              <a:off x="7007438" y="3107600"/>
              <a:ext cx="457708" cy="349356"/>
            </a:xfrm>
            <a:custGeom>
              <a:rect b="b" l="l" r="r" t="t"/>
              <a:pathLst>
                <a:path extrusionOk="0" h="439442" w="575733">
                  <a:moveTo>
                    <a:pt x="582148" y="24781"/>
                  </a:moveTo>
                  <a:cubicBezTo>
                    <a:pt x="580345" y="44029"/>
                    <a:pt x="575670" y="62900"/>
                    <a:pt x="568282" y="80768"/>
                  </a:cubicBezTo>
                  <a:cubicBezTo>
                    <a:pt x="548255" y="124697"/>
                    <a:pt x="496467" y="116727"/>
                    <a:pt x="496467" y="116727"/>
                  </a:cubicBezTo>
                  <a:cubicBezTo>
                    <a:pt x="496467" y="116727"/>
                    <a:pt x="464166" y="284153"/>
                    <a:pt x="421101" y="335946"/>
                  </a:cubicBezTo>
                  <a:cubicBezTo>
                    <a:pt x="378036" y="387740"/>
                    <a:pt x="257657" y="431690"/>
                    <a:pt x="138038" y="371913"/>
                  </a:cubicBezTo>
                  <a:cubicBezTo>
                    <a:pt x="18418" y="312136"/>
                    <a:pt x="34371" y="164540"/>
                    <a:pt x="34371" y="164540"/>
                  </a:cubicBezTo>
                  <a:cubicBezTo>
                    <a:pt x="34371" y="164540"/>
                    <a:pt x="106185" y="164540"/>
                    <a:pt x="134076" y="96707"/>
                  </a:cubicBezTo>
                  <a:cubicBezTo>
                    <a:pt x="161967" y="28875"/>
                    <a:pt x="126106" y="-2998"/>
                    <a:pt x="54292" y="1096"/>
                  </a:cubicBezTo>
                  <a:cubicBezTo>
                    <a:pt x="37494" y="1743"/>
                    <a:pt x="21449" y="8260"/>
                    <a:pt x="8963" y="19512"/>
                  </a:cubicBezTo>
                  <a:cubicBezTo>
                    <a:pt x="9504" y="24134"/>
                    <a:pt x="9934" y="28234"/>
                    <a:pt x="10283" y="31463"/>
                  </a:cubicBezTo>
                  <a:cubicBezTo>
                    <a:pt x="12759" y="60965"/>
                    <a:pt x="15130" y="257562"/>
                    <a:pt x="32357" y="289111"/>
                  </a:cubicBezTo>
                  <a:cubicBezTo>
                    <a:pt x="49584" y="320660"/>
                    <a:pt x="102230" y="447583"/>
                    <a:pt x="273643" y="439851"/>
                  </a:cubicBezTo>
                  <a:cubicBezTo>
                    <a:pt x="397119" y="434139"/>
                    <a:pt x="459372" y="333583"/>
                    <a:pt x="483915" y="269732"/>
                  </a:cubicBezTo>
                  <a:cubicBezTo>
                    <a:pt x="499657" y="225412"/>
                    <a:pt x="509535" y="179231"/>
                    <a:pt x="513312" y="132350"/>
                  </a:cubicBezTo>
                  <a:cubicBezTo>
                    <a:pt x="513312" y="132350"/>
                    <a:pt x="584696" y="119963"/>
                    <a:pt x="584696" y="61038"/>
                  </a:cubicBezTo>
                  <a:cubicBezTo>
                    <a:pt x="584492" y="48915"/>
                    <a:pt x="583640" y="36812"/>
                    <a:pt x="582148" y="24781"/>
                  </a:cubicBezTo>
                  <a:close/>
                </a:path>
              </a:pathLst>
            </a:custGeom>
            <a:solidFill>
              <a:srgbClr val="965C4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42"/>
            <p:cNvSpPr/>
            <p:nvPr/>
          </p:nvSpPr>
          <p:spPr>
            <a:xfrm rot="-2700000">
              <a:off x="7194302" y="3066939"/>
              <a:ext cx="156570" cy="156570"/>
            </a:xfrm>
            <a:custGeom>
              <a:rect b="b" l="l" r="r" t="t"/>
              <a:pathLst>
                <a:path extrusionOk="0" h="196821" w="196821">
                  <a:moveTo>
                    <a:pt x="205784" y="99157"/>
                  </a:moveTo>
                  <a:cubicBezTo>
                    <a:pt x="205784" y="153508"/>
                    <a:pt x="161724" y="197568"/>
                    <a:pt x="107373" y="197568"/>
                  </a:cubicBezTo>
                  <a:cubicBezTo>
                    <a:pt x="53023" y="197568"/>
                    <a:pt x="8963" y="153508"/>
                    <a:pt x="8963" y="99157"/>
                  </a:cubicBezTo>
                  <a:cubicBezTo>
                    <a:pt x="8963" y="44807"/>
                    <a:pt x="53023" y="746"/>
                    <a:pt x="107373" y="746"/>
                  </a:cubicBezTo>
                  <a:cubicBezTo>
                    <a:pt x="161724" y="746"/>
                    <a:pt x="205784" y="44807"/>
                    <a:pt x="205784" y="99157"/>
                  </a:cubicBezTo>
                  <a:close/>
                </a:path>
              </a:pathLst>
            </a:custGeom>
            <a:solidFill>
              <a:srgbClr val="965C4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42"/>
            <p:cNvSpPr/>
            <p:nvPr/>
          </p:nvSpPr>
          <p:spPr>
            <a:xfrm>
              <a:off x="6999126" y="2870331"/>
              <a:ext cx="470168" cy="591071"/>
            </a:xfrm>
            <a:custGeom>
              <a:rect b="b" l="l" r="r" t="t"/>
              <a:pathLst>
                <a:path extrusionOk="0" h="743485" w="591406">
                  <a:moveTo>
                    <a:pt x="268900" y="744232"/>
                  </a:moveTo>
                  <a:cubicBezTo>
                    <a:pt x="117394" y="744232"/>
                    <a:pt x="62854" y="638551"/>
                    <a:pt x="41902" y="597963"/>
                  </a:cubicBezTo>
                  <a:cubicBezTo>
                    <a:pt x="40397" y="595031"/>
                    <a:pt x="39070" y="592463"/>
                    <a:pt x="37941" y="590337"/>
                  </a:cubicBezTo>
                  <a:cubicBezTo>
                    <a:pt x="25118" y="566850"/>
                    <a:pt x="20436" y="465639"/>
                    <a:pt x="17069" y="372617"/>
                  </a:cubicBezTo>
                  <a:cubicBezTo>
                    <a:pt x="16349" y="352808"/>
                    <a:pt x="15748" y="337152"/>
                    <a:pt x="15233" y="330569"/>
                  </a:cubicBezTo>
                  <a:cubicBezTo>
                    <a:pt x="14903" y="326759"/>
                    <a:pt x="14335" y="321879"/>
                    <a:pt x="13662" y="316161"/>
                  </a:cubicBezTo>
                  <a:cubicBezTo>
                    <a:pt x="8921" y="275533"/>
                    <a:pt x="93" y="199916"/>
                    <a:pt x="33576" y="159783"/>
                  </a:cubicBezTo>
                  <a:cubicBezTo>
                    <a:pt x="70507" y="115503"/>
                    <a:pt x="241075" y="6224"/>
                    <a:pt x="248318" y="1602"/>
                  </a:cubicBezTo>
                  <a:cubicBezTo>
                    <a:pt x="250814" y="-3"/>
                    <a:pt x="254142" y="717"/>
                    <a:pt x="255747" y="3206"/>
                  </a:cubicBezTo>
                  <a:cubicBezTo>
                    <a:pt x="256143" y="3827"/>
                    <a:pt x="256414" y="4520"/>
                    <a:pt x="256533" y="5246"/>
                  </a:cubicBezTo>
                  <a:cubicBezTo>
                    <a:pt x="256664" y="5907"/>
                    <a:pt x="263545" y="38433"/>
                    <a:pt x="338323" y="125599"/>
                  </a:cubicBezTo>
                  <a:cubicBezTo>
                    <a:pt x="387786" y="181355"/>
                    <a:pt x="443701" y="231029"/>
                    <a:pt x="504890" y="273578"/>
                  </a:cubicBezTo>
                  <a:cubicBezTo>
                    <a:pt x="511936" y="262518"/>
                    <a:pt x="529222" y="237711"/>
                    <a:pt x="544508" y="234304"/>
                  </a:cubicBezTo>
                  <a:cubicBezTo>
                    <a:pt x="552815" y="232448"/>
                    <a:pt x="560890" y="234443"/>
                    <a:pt x="567883" y="240035"/>
                  </a:cubicBezTo>
                  <a:cubicBezTo>
                    <a:pt x="590333" y="258035"/>
                    <a:pt x="600370" y="313110"/>
                    <a:pt x="600370" y="359721"/>
                  </a:cubicBezTo>
                  <a:cubicBezTo>
                    <a:pt x="600370" y="413865"/>
                    <a:pt x="544449" y="431489"/>
                    <a:pt x="528641" y="435398"/>
                  </a:cubicBezTo>
                  <a:cubicBezTo>
                    <a:pt x="524594" y="481387"/>
                    <a:pt x="514735" y="526677"/>
                    <a:pt x="499297" y="570184"/>
                  </a:cubicBezTo>
                  <a:cubicBezTo>
                    <a:pt x="479984" y="620400"/>
                    <a:pt x="420471" y="737577"/>
                    <a:pt x="284192" y="743843"/>
                  </a:cubicBezTo>
                  <a:cubicBezTo>
                    <a:pt x="278969" y="744113"/>
                    <a:pt x="273885" y="744232"/>
                    <a:pt x="268900" y="744232"/>
                  </a:cubicBezTo>
                  <a:close/>
                  <a:moveTo>
                    <a:pt x="248186" y="14477"/>
                  </a:moveTo>
                  <a:cubicBezTo>
                    <a:pt x="217192" y="34517"/>
                    <a:pt x="73927" y="128181"/>
                    <a:pt x="41817" y="166676"/>
                  </a:cubicBezTo>
                  <a:cubicBezTo>
                    <a:pt x="11291" y="203270"/>
                    <a:pt x="20106" y="278676"/>
                    <a:pt x="24332" y="314913"/>
                  </a:cubicBezTo>
                  <a:cubicBezTo>
                    <a:pt x="24992" y="320770"/>
                    <a:pt x="25607" y="325775"/>
                    <a:pt x="25930" y="329664"/>
                  </a:cubicBezTo>
                  <a:cubicBezTo>
                    <a:pt x="26511" y="336498"/>
                    <a:pt x="27053" y="351454"/>
                    <a:pt x="27799" y="372227"/>
                  </a:cubicBezTo>
                  <a:cubicBezTo>
                    <a:pt x="30030" y="433806"/>
                    <a:pt x="34679" y="561950"/>
                    <a:pt x="47357" y="585186"/>
                  </a:cubicBezTo>
                  <a:cubicBezTo>
                    <a:pt x="48558" y="587372"/>
                    <a:pt x="49912" y="590000"/>
                    <a:pt x="51470" y="593017"/>
                  </a:cubicBezTo>
                  <a:cubicBezTo>
                    <a:pt x="72243" y="633296"/>
                    <a:pt x="127213" y="740105"/>
                    <a:pt x="283684" y="733126"/>
                  </a:cubicBezTo>
                  <a:cubicBezTo>
                    <a:pt x="413624" y="727111"/>
                    <a:pt x="470687" y="614563"/>
                    <a:pt x="489182" y="566447"/>
                  </a:cubicBezTo>
                  <a:cubicBezTo>
                    <a:pt x="504725" y="522610"/>
                    <a:pt x="514491" y="476930"/>
                    <a:pt x="518235" y="430571"/>
                  </a:cubicBezTo>
                  <a:cubicBezTo>
                    <a:pt x="518426" y="428121"/>
                    <a:pt x="520256" y="426120"/>
                    <a:pt x="522672" y="425705"/>
                  </a:cubicBezTo>
                  <a:cubicBezTo>
                    <a:pt x="525406" y="425216"/>
                    <a:pt x="589600" y="413324"/>
                    <a:pt x="589600" y="359721"/>
                  </a:cubicBezTo>
                  <a:cubicBezTo>
                    <a:pt x="589600" y="307637"/>
                    <a:pt x="577899" y="261878"/>
                    <a:pt x="561148" y="248441"/>
                  </a:cubicBezTo>
                  <a:cubicBezTo>
                    <a:pt x="556664" y="244862"/>
                    <a:pt x="551989" y="243667"/>
                    <a:pt x="546839" y="244822"/>
                  </a:cubicBezTo>
                  <a:cubicBezTo>
                    <a:pt x="536208" y="247186"/>
                    <a:pt x="519291" y="270085"/>
                    <a:pt x="511117" y="283965"/>
                  </a:cubicBezTo>
                  <a:cubicBezTo>
                    <a:pt x="509611" y="286527"/>
                    <a:pt x="506310" y="287379"/>
                    <a:pt x="503748" y="285873"/>
                  </a:cubicBezTo>
                  <a:cubicBezTo>
                    <a:pt x="503642" y="285807"/>
                    <a:pt x="503537" y="285741"/>
                    <a:pt x="503431" y="285668"/>
                  </a:cubicBezTo>
                  <a:cubicBezTo>
                    <a:pt x="439673" y="241904"/>
                    <a:pt x="381487" y="190526"/>
                    <a:pt x="330175" y="132671"/>
                  </a:cubicBezTo>
                  <a:cubicBezTo>
                    <a:pt x="271673" y="64488"/>
                    <a:pt x="253640" y="28740"/>
                    <a:pt x="248186" y="1447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42"/>
            <p:cNvSpPr/>
            <p:nvPr/>
          </p:nvSpPr>
          <p:spPr>
            <a:xfrm>
              <a:off x="6975240" y="3040386"/>
              <a:ext cx="378426" cy="159895"/>
            </a:xfrm>
            <a:custGeom>
              <a:rect b="b" l="l" r="r" t="t"/>
              <a:pathLst>
                <a:path extrusionOk="0" h="201126" w="476008">
                  <a:moveTo>
                    <a:pt x="109526" y="747"/>
                  </a:moveTo>
                  <a:cubicBezTo>
                    <a:pt x="165064" y="747"/>
                    <a:pt x="210090" y="45772"/>
                    <a:pt x="210090" y="101310"/>
                  </a:cubicBezTo>
                  <a:cubicBezTo>
                    <a:pt x="210090" y="156848"/>
                    <a:pt x="165064" y="201873"/>
                    <a:pt x="109526" y="201873"/>
                  </a:cubicBezTo>
                  <a:cubicBezTo>
                    <a:pt x="53988" y="201873"/>
                    <a:pt x="8963" y="156848"/>
                    <a:pt x="8963" y="101310"/>
                  </a:cubicBezTo>
                  <a:cubicBezTo>
                    <a:pt x="8963" y="45772"/>
                    <a:pt x="53988" y="747"/>
                    <a:pt x="109526" y="747"/>
                  </a:cubicBezTo>
                  <a:close/>
                  <a:moveTo>
                    <a:pt x="384408" y="747"/>
                  </a:moveTo>
                  <a:cubicBezTo>
                    <a:pt x="439946" y="747"/>
                    <a:pt x="484971" y="45772"/>
                    <a:pt x="484971" y="101310"/>
                  </a:cubicBezTo>
                  <a:cubicBezTo>
                    <a:pt x="484971" y="156848"/>
                    <a:pt x="439946" y="201873"/>
                    <a:pt x="384408" y="201873"/>
                  </a:cubicBezTo>
                  <a:cubicBezTo>
                    <a:pt x="328871" y="201873"/>
                    <a:pt x="283845" y="156848"/>
                    <a:pt x="283845" y="101310"/>
                  </a:cubicBezTo>
                  <a:cubicBezTo>
                    <a:pt x="283845" y="45772"/>
                    <a:pt x="328871" y="747"/>
                    <a:pt x="384408" y="74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42"/>
            <p:cNvSpPr/>
            <p:nvPr/>
          </p:nvSpPr>
          <p:spPr>
            <a:xfrm>
              <a:off x="6989010" y="3095215"/>
              <a:ext cx="364642" cy="105113"/>
            </a:xfrm>
            <a:custGeom>
              <a:rect b="b" l="l" r="r" t="t"/>
              <a:pathLst>
                <a:path extrusionOk="0" h="132217" w="458669">
                  <a:moveTo>
                    <a:pt x="8963" y="88929"/>
                  </a:moveTo>
                  <a:cubicBezTo>
                    <a:pt x="40380" y="134807"/>
                    <a:pt x="103036" y="146527"/>
                    <a:pt x="148913" y="115110"/>
                  </a:cubicBezTo>
                  <a:cubicBezTo>
                    <a:pt x="185401" y="90124"/>
                    <a:pt x="201307" y="44254"/>
                    <a:pt x="188128" y="2041"/>
                  </a:cubicBezTo>
                  <a:cubicBezTo>
                    <a:pt x="179729" y="20450"/>
                    <a:pt x="169719" y="34342"/>
                    <a:pt x="158844" y="35201"/>
                  </a:cubicBezTo>
                  <a:cubicBezTo>
                    <a:pt x="124819" y="38106"/>
                    <a:pt x="118466" y="30790"/>
                    <a:pt x="92193" y="32296"/>
                  </a:cubicBezTo>
                  <a:cubicBezTo>
                    <a:pt x="75184" y="33372"/>
                    <a:pt x="35210" y="65885"/>
                    <a:pt x="8963" y="88929"/>
                  </a:cubicBezTo>
                  <a:close/>
                  <a:moveTo>
                    <a:pt x="367075" y="132965"/>
                  </a:moveTo>
                  <a:cubicBezTo>
                    <a:pt x="422626" y="132905"/>
                    <a:pt x="467632" y="87846"/>
                    <a:pt x="467632" y="32296"/>
                  </a:cubicBezTo>
                  <a:cubicBezTo>
                    <a:pt x="467632" y="21566"/>
                    <a:pt x="465889" y="10915"/>
                    <a:pt x="462468" y="747"/>
                  </a:cubicBezTo>
                  <a:cubicBezTo>
                    <a:pt x="427585" y="63085"/>
                    <a:pt x="385055" y="30572"/>
                    <a:pt x="342413" y="26267"/>
                  </a:cubicBezTo>
                  <a:cubicBezTo>
                    <a:pt x="316794" y="23679"/>
                    <a:pt x="292673" y="51893"/>
                    <a:pt x="276740" y="76549"/>
                  </a:cubicBezTo>
                  <a:cubicBezTo>
                    <a:pt x="293604" y="111062"/>
                    <a:pt x="328659" y="132958"/>
                    <a:pt x="367075" y="1329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42"/>
            <p:cNvSpPr/>
            <p:nvPr/>
          </p:nvSpPr>
          <p:spPr>
            <a:xfrm>
              <a:off x="6970965" y="3036121"/>
              <a:ext cx="386983" cy="168452"/>
            </a:xfrm>
            <a:custGeom>
              <a:rect b="b" l="l" r="r" t="t"/>
              <a:pathLst>
                <a:path extrusionOk="0" h="211889" w="486771">
                  <a:moveTo>
                    <a:pt x="389790" y="747"/>
                  </a:moveTo>
                  <a:cubicBezTo>
                    <a:pt x="347854" y="747"/>
                    <a:pt x="311643" y="25296"/>
                    <a:pt x="294482" y="60721"/>
                  </a:cubicBezTo>
                  <a:cubicBezTo>
                    <a:pt x="255393" y="26148"/>
                    <a:pt x="212354" y="63079"/>
                    <a:pt x="211905" y="63455"/>
                  </a:cubicBezTo>
                  <a:cubicBezTo>
                    <a:pt x="211806" y="63541"/>
                    <a:pt x="211767" y="63666"/>
                    <a:pt x="211674" y="63759"/>
                  </a:cubicBezTo>
                  <a:cubicBezTo>
                    <a:pt x="195167" y="26690"/>
                    <a:pt x="158038" y="747"/>
                    <a:pt x="114907" y="747"/>
                  </a:cubicBezTo>
                  <a:cubicBezTo>
                    <a:pt x="56491" y="747"/>
                    <a:pt x="8963" y="48288"/>
                    <a:pt x="8963" y="106691"/>
                  </a:cubicBezTo>
                  <a:cubicBezTo>
                    <a:pt x="8963" y="165095"/>
                    <a:pt x="56504" y="212636"/>
                    <a:pt x="114907" y="212636"/>
                  </a:cubicBezTo>
                  <a:cubicBezTo>
                    <a:pt x="173311" y="212636"/>
                    <a:pt x="220852" y="165095"/>
                    <a:pt x="220852" y="106691"/>
                  </a:cubicBezTo>
                  <a:cubicBezTo>
                    <a:pt x="220833" y="95176"/>
                    <a:pt x="218931" y="83746"/>
                    <a:pt x="215213" y="72851"/>
                  </a:cubicBezTo>
                  <a:cubicBezTo>
                    <a:pt x="216606" y="72924"/>
                    <a:pt x="217973" y="72448"/>
                    <a:pt x="219023" y="71530"/>
                  </a:cubicBezTo>
                  <a:cubicBezTo>
                    <a:pt x="220575" y="70164"/>
                    <a:pt x="257380" y="38687"/>
                    <a:pt x="290104" y="71148"/>
                  </a:cubicBezTo>
                  <a:cubicBezTo>
                    <a:pt x="285984" y="82544"/>
                    <a:pt x="283871" y="94562"/>
                    <a:pt x="283845" y="106678"/>
                  </a:cubicBezTo>
                  <a:cubicBezTo>
                    <a:pt x="283845" y="165101"/>
                    <a:pt x="331386" y="212623"/>
                    <a:pt x="389790" y="212623"/>
                  </a:cubicBezTo>
                  <a:cubicBezTo>
                    <a:pt x="448193" y="212623"/>
                    <a:pt x="495734" y="165082"/>
                    <a:pt x="495734" y="106678"/>
                  </a:cubicBezTo>
                  <a:cubicBezTo>
                    <a:pt x="495734" y="48275"/>
                    <a:pt x="448206" y="747"/>
                    <a:pt x="389790" y="747"/>
                  </a:cubicBezTo>
                  <a:close/>
                  <a:moveTo>
                    <a:pt x="114907" y="201873"/>
                  </a:moveTo>
                  <a:cubicBezTo>
                    <a:pt x="62427" y="201873"/>
                    <a:pt x="19725" y="159172"/>
                    <a:pt x="19725" y="106691"/>
                  </a:cubicBezTo>
                  <a:cubicBezTo>
                    <a:pt x="19725" y="54211"/>
                    <a:pt x="62427" y="11516"/>
                    <a:pt x="114907" y="11516"/>
                  </a:cubicBezTo>
                  <a:cubicBezTo>
                    <a:pt x="167388" y="11516"/>
                    <a:pt x="210083" y="54217"/>
                    <a:pt x="210083" y="106691"/>
                  </a:cubicBezTo>
                  <a:cubicBezTo>
                    <a:pt x="210083" y="159165"/>
                    <a:pt x="167381" y="201860"/>
                    <a:pt x="114907" y="201860"/>
                  </a:cubicBezTo>
                  <a:close/>
                  <a:moveTo>
                    <a:pt x="389790" y="201873"/>
                  </a:moveTo>
                  <a:cubicBezTo>
                    <a:pt x="337309" y="201873"/>
                    <a:pt x="294608" y="159172"/>
                    <a:pt x="294608" y="106691"/>
                  </a:cubicBezTo>
                  <a:cubicBezTo>
                    <a:pt x="294608" y="54211"/>
                    <a:pt x="337309" y="11516"/>
                    <a:pt x="389790" y="11516"/>
                  </a:cubicBezTo>
                  <a:cubicBezTo>
                    <a:pt x="442270" y="11516"/>
                    <a:pt x="484965" y="54217"/>
                    <a:pt x="484965" y="106691"/>
                  </a:cubicBezTo>
                  <a:cubicBezTo>
                    <a:pt x="484965" y="159165"/>
                    <a:pt x="442263" y="201860"/>
                    <a:pt x="389790" y="20186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42"/>
            <p:cNvSpPr/>
            <p:nvPr/>
          </p:nvSpPr>
          <p:spPr>
            <a:xfrm>
              <a:off x="7021597" y="2976185"/>
              <a:ext cx="279728" cy="333872"/>
            </a:xfrm>
            <a:custGeom>
              <a:rect b="b" l="l" r="r" t="t"/>
              <a:pathLst>
                <a:path extrusionOk="0" h="419965" w="351859">
                  <a:moveTo>
                    <a:pt x="14351" y="59912"/>
                  </a:moveTo>
                  <a:cubicBezTo>
                    <a:pt x="13229" y="59906"/>
                    <a:pt x="12139" y="59562"/>
                    <a:pt x="11221" y="58915"/>
                  </a:cubicBezTo>
                  <a:cubicBezTo>
                    <a:pt x="8798" y="57185"/>
                    <a:pt x="8237" y="53818"/>
                    <a:pt x="9967" y="51395"/>
                  </a:cubicBezTo>
                  <a:cubicBezTo>
                    <a:pt x="11565" y="49163"/>
                    <a:pt x="49512" y="-2902"/>
                    <a:pt x="111171" y="9967"/>
                  </a:cubicBezTo>
                  <a:cubicBezTo>
                    <a:pt x="114089" y="10575"/>
                    <a:pt x="115958" y="13434"/>
                    <a:pt x="115350" y="16353"/>
                  </a:cubicBezTo>
                  <a:cubicBezTo>
                    <a:pt x="114743" y="19271"/>
                    <a:pt x="111884" y="21140"/>
                    <a:pt x="108965" y="20532"/>
                  </a:cubicBezTo>
                  <a:cubicBezTo>
                    <a:pt x="54253" y="9182"/>
                    <a:pt x="19086" y="57192"/>
                    <a:pt x="18735" y="57687"/>
                  </a:cubicBezTo>
                  <a:cubicBezTo>
                    <a:pt x="17712" y="59087"/>
                    <a:pt x="16088" y="59912"/>
                    <a:pt x="14351" y="59912"/>
                  </a:cubicBezTo>
                  <a:close/>
                  <a:moveTo>
                    <a:pt x="358934" y="56155"/>
                  </a:moveTo>
                  <a:cubicBezTo>
                    <a:pt x="361193" y="54227"/>
                    <a:pt x="361463" y="50833"/>
                    <a:pt x="359542" y="48568"/>
                  </a:cubicBezTo>
                  <a:cubicBezTo>
                    <a:pt x="301244" y="-19871"/>
                    <a:pt x="238707" y="5174"/>
                    <a:pt x="238047" y="5411"/>
                  </a:cubicBezTo>
                  <a:cubicBezTo>
                    <a:pt x="235313" y="6593"/>
                    <a:pt x="234059" y="9763"/>
                    <a:pt x="235234" y="12496"/>
                  </a:cubicBezTo>
                  <a:cubicBezTo>
                    <a:pt x="236389" y="15171"/>
                    <a:pt x="239473" y="16445"/>
                    <a:pt x="242180" y="15362"/>
                  </a:cubicBezTo>
                  <a:cubicBezTo>
                    <a:pt x="244419" y="14438"/>
                    <a:pt x="298306" y="-6679"/>
                    <a:pt x="351328" y="55548"/>
                  </a:cubicBezTo>
                  <a:cubicBezTo>
                    <a:pt x="352351" y="56750"/>
                    <a:pt x="353850" y="57443"/>
                    <a:pt x="355428" y="57443"/>
                  </a:cubicBezTo>
                  <a:cubicBezTo>
                    <a:pt x="356716" y="57449"/>
                    <a:pt x="357957" y="56994"/>
                    <a:pt x="358934" y="56155"/>
                  </a:cubicBezTo>
                  <a:close/>
                  <a:moveTo>
                    <a:pt x="183889" y="358011"/>
                  </a:moveTo>
                  <a:cubicBezTo>
                    <a:pt x="184582" y="355125"/>
                    <a:pt x="182813" y="352226"/>
                    <a:pt x="179927" y="351520"/>
                  </a:cubicBezTo>
                  <a:cubicBezTo>
                    <a:pt x="168966" y="348879"/>
                    <a:pt x="138500" y="338915"/>
                    <a:pt x="129408" y="324395"/>
                  </a:cubicBezTo>
                  <a:cubicBezTo>
                    <a:pt x="124423" y="316471"/>
                    <a:pt x="129342" y="309868"/>
                    <a:pt x="142614" y="295731"/>
                  </a:cubicBezTo>
                  <a:cubicBezTo>
                    <a:pt x="149877" y="288006"/>
                    <a:pt x="158105" y="279224"/>
                    <a:pt x="163915" y="268434"/>
                  </a:cubicBezTo>
                  <a:cubicBezTo>
                    <a:pt x="179208" y="240042"/>
                    <a:pt x="172143" y="181552"/>
                    <a:pt x="171839" y="179083"/>
                  </a:cubicBezTo>
                  <a:cubicBezTo>
                    <a:pt x="171476" y="176131"/>
                    <a:pt x="168788" y="174038"/>
                    <a:pt x="165837" y="174401"/>
                  </a:cubicBezTo>
                  <a:cubicBezTo>
                    <a:pt x="162885" y="174765"/>
                    <a:pt x="160792" y="177452"/>
                    <a:pt x="161155" y="180404"/>
                  </a:cubicBezTo>
                  <a:cubicBezTo>
                    <a:pt x="161228" y="180978"/>
                    <a:pt x="168095" y="237929"/>
                    <a:pt x="154433" y="263330"/>
                  </a:cubicBezTo>
                  <a:cubicBezTo>
                    <a:pt x="149290" y="272885"/>
                    <a:pt x="141577" y="281099"/>
                    <a:pt x="134770" y="288356"/>
                  </a:cubicBezTo>
                  <a:cubicBezTo>
                    <a:pt x="122772" y="301119"/>
                    <a:pt x="110378" y="314325"/>
                    <a:pt x="120243" y="330106"/>
                  </a:cubicBezTo>
                  <a:cubicBezTo>
                    <a:pt x="133542" y="351328"/>
                    <a:pt x="175609" y="361570"/>
                    <a:pt x="177385" y="361986"/>
                  </a:cubicBezTo>
                  <a:cubicBezTo>
                    <a:pt x="177795" y="362085"/>
                    <a:pt x="178217" y="362137"/>
                    <a:pt x="178640" y="362137"/>
                  </a:cubicBezTo>
                  <a:cubicBezTo>
                    <a:pt x="181136" y="362144"/>
                    <a:pt x="183308" y="360434"/>
                    <a:pt x="183889" y="358011"/>
                  </a:cubicBezTo>
                  <a:close/>
                  <a:moveTo>
                    <a:pt x="275922" y="387064"/>
                  </a:moveTo>
                  <a:cubicBezTo>
                    <a:pt x="277896" y="384838"/>
                    <a:pt x="277698" y="381431"/>
                    <a:pt x="275473" y="379457"/>
                  </a:cubicBezTo>
                  <a:cubicBezTo>
                    <a:pt x="273340" y="377562"/>
                    <a:pt x="270091" y="377661"/>
                    <a:pt x="268077" y="379681"/>
                  </a:cubicBezTo>
                  <a:cubicBezTo>
                    <a:pt x="229120" y="421069"/>
                    <a:pt x="170809" y="407771"/>
                    <a:pt x="170221" y="407645"/>
                  </a:cubicBezTo>
                  <a:cubicBezTo>
                    <a:pt x="167309" y="407044"/>
                    <a:pt x="164457" y="408919"/>
                    <a:pt x="163856" y="411838"/>
                  </a:cubicBezTo>
                  <a:cubicBezTo>
                    <a:pt x="163288" y="414618"/>
                    <a:pt x="164972" y="417365"/>
                    <a:pt x="167705" y="418118"/>
                  </a:cubicBezTo>
                  <a:cubicBezTo>
                    <a:pt x="168735" y="418355"/>
                    <a:pt x="178930" y="420712"/>
                    <a:pt x="193530" y="420712"/>
                  </a:cubicBezTo>
                  <a:cubicBezTo>
                    <a:pt x="216224" y="420686"/>
                    <a:pt x="249582" y="415021"/>
                    <a:pt x="275922" y="3870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2" name="Google Shape;582;p42"/>
            <p:cNvSpPr/>
            <p:nvPr/>
          </p:nvSpPr>
          <p:spPr>
            <a:xfrm>
              <a:off x="4727693" y="4570402"/>
              <a:ext cx="660380" cy="8568"/>
            </a:xfrm>
            <a:custGeom>
              <a:rect b="b" l="l" r="r" t="t"/>
              <a:pathLst>
                <a:path extrusionOk="0" h="10777" w="830667">
                  <a:moveTo>
                    <a:pt x="834054" y="11519"/>
                  </a:moveTo>
                  <a:lnTo>
                    <a:pt x="14162" y="11519"/>
                  </a:lnTo>
                  <a:cubicBezTo>
                    <a:pt x="11188" y="11414"/>
                    <a:pt x="8862" y="8918"/>
                    <a:pt x="8966" y="5947"/>
                  </a:cubicBezTo>
                  <a:cubicBezTo>
                    <a:pt x="9065" y="3120"/>
                    <a:pt x="11335" y="849"/>
                    <a:pt x="14162" y="750"/>
                  </a:cubicBezTo>
                  <a:lnTo>
                    <a:pt x="834054" y="750"/>
                  </a:lnTo>
                  <a:cubicBezTo>
                    <a:pt x="837026" y="644"/>
                    <a:pt x="839522" y="2975"/>
                    <a:pt x="839627" y="5947"/>
                  </a:cubicBezTo>
                  <a:cubicBezTo>
                    <a:pt x="839733" y="8918"/>
                    <a:pt x="837409" y="11414"/>
                    <a:pt x="834431" y="11519"/>
                  </a:cubicBezTo>
                  <a:cubicBezTo>
                    <a:pt x="834305" y="11526"/>
                    <a:pt x="834180" y="11526"/>
                    <a:pt x="834054" y="1151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42"/>
            <p:cNvSpPr/>
            <p:nvPr/>
          </p:nvSpPr>
          <p:spPr>
            <a:xfrm>
              <a:off x="5455385" y="4570405"/>
              <a:ext cx="2246598" cy="8561"/>
            </a:xfrm>
            <a:custGeom>
              <a:rect b="b" l="l" r="r" t="t"/>
              <a:pathLst>
                <a:path extrusionOk="0" h="10769" w="2825910">
                  <a:moveTo>
                    <a:pt x="2829674" y="11516"/>
                  </a:moveTo>
                  <a:lnTo>
                    <a:pt x="14163" y="11516"/>
                  </a:lnTo>
                  <a:cubicBezTo>
                    <a:pt x="11191" y="11410"/>
                    <a:pt x="8861" y="8914"/>
                    <a:pt x="8966" y="5943"/>
                  </a:cubicBezTo>
                  <a:cubicBezTo>
                    <a:pt x="9065" y="3117"/>
                    <a:pt x="11337" y="846"/>
                    <a:pt x="14163" y="747"/>
                  </a:cubicBezTo>
                  <a:lnTo>
                    <a:pt x="2829674" y="747"/>
                  </a:lnTo>
                  <a:cubicBezTo>
                    <a:pt x="2832645" y="852"/>
                    <a:pt x="2834976" y="3348"/>
                    <a:pt x="2834870" y="6319"/>
                  </a:cubicBezTo>
                  <a:cubicBezTo>
                    <a:pt x="2834771" y="9145"/>
                    <a:pt x="2832499" y="11417"/>
                    <a:pt x="2829674" y="1151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42"/>
            <p:cNvSpPr/>
            <p:nvPr/>
          </p:nvSpPr>
          <p:spPr>
            <a:xfrm>
              <a:off x="7755462" y="4570401"/>
              <a:ext cx="87995" cy="8569"/>
            </a:xfrm>
            <a:custGeom>
              <a:rect b="b" l="l" r="r" t="t"/>
              <a:pathLst>
                <a:path extrusionOk="0" h="10778" w="110686">
                  <a:moveTo>
                    <a:pt x="114449" y="11521"/>
                  </a:moveTo>
                  <a:lnTo>
                    <a:pt x="14539" y="11521"/>
                  </a:lnTo>
                  <a:cubicBezTo>
                    <a:pt x="11568" y="11627"/>
                    <a:pt x="9072" y="9296"/>
                    <a:pt x="8966" y="6324"/>
                  </a:cubicBezTo>
                  <a:cubicBezTo>
                    <a:pt x="8860" y="3353"/>
                    <a:pt x="11191" y="857"/>
                    <a:pt x="14163" y="752"/>
                  </a:cubicBezTo>
                  <a:cubicBezTo>
                    <a:pt x="14288" y="745"/>
                    <a:pt x="14414" y="745"/>
                    <a:pt x="14539" y="752"/>
                  </a:cubicBezTo>
                  <a:lnTo>
                    <a:pt x="114449" y="752"/>
                  </a:lnTo>
                  <a:cubicBezTo>
                    <a:pt x="117420" y="857"/>
                    <a:pt x="119751" y="3353"/>
                    <a:pt x="119645" y="6324"/>
                  </a:cubicBezTo>
                  <a:cubicBezTo>
                    <a:pt x="119546" y="9150"/>
                    <a:pt x="117275" y="11422"/>
                    <a:pt x="114449" y="1152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42"/>
            <p:cNvSpPr/>
            <p:nvPr/>
          </p:nvSpPr>
          <p:spPr>
            <a:xfrm>
              <a:off x="5122563" y="2832784"/>
              <a:ext cx="1555036" cy="968524"/>
            </a:xfrm>
            <a:custGeom>
              <a:rect b="b" l="l" r="r" t="t"/>
              <a:pathLst>
                <a:path extrusionOk="0" h="1218269" w="1956020">
                  <a:moveTo>
                    <a:pt x="0" y="0"/>
                  </a:moveTo>
                  <a:lnTo>
                    <a:pt x="1956021" y="0"/>
                  </a:lnTo>
                  <a:lnTo>
                    <a:pt x="1956021" y="1218270"/>
                  </a:lnTo>
                  <a:lnTo>
                    <a:pt x="0" y="12182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42"/>
            <p:cNvSpPr/>
            <p:nvPr/>
          </p:nvSpPr>
          <p:spPr>
            <a:xfrm>
              <a:off x="5097242" y="2774959"/>
              <a:ext cx="1605367" cy="1084168"/>
            </a:xfrm>
            <a:custGeom>
              <a:rect b="b" l="l" r="r" t="t"/>
              <a:pathLst>
                <a:path extrusionOk="0" h="1363733" w="2019329">
                  <a:moveTo>
                    <a:pt x="8963" y="747"/>
                  </a:moveTo>
                  <a:lnTo>
                    <a:pt x="8963" y="1364480"/>
                  </a:lnTo>
                  <a:lnTo>
                    <a:pt x="2028293" y="1364480"/>
                  </a:lnTo>
                  <a:lnTo>
                    <a:pt x="2028293" y="747"/>
                  </a:lnTo>
                  <a:close/>
                  <a:moveTo>
                    <a:pt x="1996744" y="1291695"/>
                  </a:moveTo>
                  <a:lnTo>
                    <a:pt x="40835" y="1291695"/>
                  </a:lnTo>
                  <a:lnTo>
                    <a:pt x="40835" y="73531"/>
                  </a:lnTo>
                  <a:lnTo>
                    <a:pt x="1996744" y="73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42"/>
            <p:cNvSpPr/>
            <p:nvPr/>
          </p:nvSpPr>
          <p:spPr>
            <a:xfrm>
              <a:off x="5092966" y="2770684"/>
              <a:ext cx="1613923" cy="1092729"/>
            </a:xfrm>
            <a:custGeom>
              <a:rect b="b" l="l" r="r" t="t"/>
              <a:pathLst>
                <a:path extrusionOk="0" h="1374502" w="2030092">
                  <a:moveTo>
                    <a:pt x="2033674" y="1375249"/>
                  </a:moveTo>
                  <a:lnTo>
                    <a:pt x="14344" y="1375249"/>
                  </a:lnTo>
                  <a:cubicBezTo>
                    <a:pt x="11372" y="1375249"/>
                    <a:pt x="8963" y="1372839"/>
                    <a:pt x="8963" y="1369868"/>
                  </a:cubicBezTo>
                  <a:cubicBezTo>
                    <a:pt x="8963" y="1369868"/>
                    <a:pt x="8963" y="1369861"/>
                    <a:pt x="8963" y="1369861"/>
                  </a:cubicBezTo>
                  <a:lnTo>
                    <a:pt x="8963" y="6128"/>
                  </a:lnTo>
                  <a:cubicBezTo>
                    <a:pt x="8963" y="3157"/>
                    <a:pt x="11372" y="747"/>
                    <a:pt x="14344" y="747"/>
                  </a:cubicBezTo>
                  <a:lnTo>
                    <a:pt x="2033674" y="747"/>
                  </a:lnTo>
                  <a:cubicBezTo>
                    <a:pt x="2036645" y="747"/>
                    <a:pt x="2039056" y="3157"/>
                    <a:pt x="2039056" y="6128"/>
                  </a:cubicBezTo>
                  <a:lnTo>
                    <a:pt x="2039056" y="1369861"/>
                  </a:lnTo>
                  <a:cubicBezTo>
                    <a:pt x="2039062" y="1372833"/>
                    <a:pt x="2036652" y="1375243"/>
                    <a:pt x="2033681" y="1375249"/>
                  </a:cubicBezTo>
                  <a:cubicBezTo>
                    <a:pt x="2033681" y="1375249"/>
                    <a:pt x="2033674" y="1375249"/>
                    <a:pt x="2033674" y="1375249"/>
                  </a:cubicBezTo>
                  <a:close/>
                  <a:moveTo>
                    <a:pt x="19765" y="1364480"/>
                  </a:moveTo>
                  <a:lnTo>
                    <a:pt x="2028286" y="1364480"/>
                  </a:lnTo>
                  <a:lnTo>
                    <a:pt x="2028286" y="11529"/>
                  </a:lnTo>
                  <a:lnTo>
                    <a:pt x="19732" y="11529"/>
                  </a:lnTo>
                  <a:close/>
                  <a:moveTo>
                    <a:pt x="2002165" y="1302458"/>
                  </a:moveTo>
                  <a:lnTo>
                    <a:pt x="46217" y="1302458"/>
                  </a:lnTo>
                  <a:cubicBezTo>
                    <a:pt x="43245" y="1302458"/>
                    <a:pt x="40835" y="1300048"/>
                    <a:pt x="40835" y="1297077"/>
                  </a:cubicBezTo>
                  <a:cubicBezTo>
                    <a:pt x="40835" y="1297077"/>
                    <a:pt x="40835" y="1297070"/>
                    <a:pt x="40835" y="1297070"/>
                  </a:cubicBezTo>
                  <a:lnTo>
                    <a:pt x="40835" y="78913"/>
                  </a:lnTo>
                  <a:cubicBezTo>
                    <a:pt x="40831" y="75941"/>
                    <a:pt x="43235" y="73538"/>
                    <a:pt x="46204" y="73531"/>
                  </a:cubicBezTo>
                  <a:cubicBezTo>
                    <a:pt x="46208" y="73531"/>
                    <a:pt x="46212" y="73531"/>
                    <a:pt x="46217" y="73531"/>
                  </a:cubicBezTo>
                  <a:lnTo>
                    <a:pt x="2002132" y="73531"/>
                  </a:lnTo>
                  <a:cubicBezTo>
                    <a:pt x="2005103" y="73531"/>
                    <a:pt x="2007513" y="75941"/>
                    <a:pt x="2007513" y="78913"/>
                  </a:cubicBezTo>
                  <a:lnTo>
                    <a:pt x="2007513" y="1297070"/>
                  </a:lnTo>
                  <a:cubicBezTo>
                    <a:pt x="2007520" y="1300041"/>
                    <a:pt x="2005110" y="1302451"/>
                    <a:pt x="2002138" y="1302458"/>
                  </a:cubicBezTo>
                  <a:cubicBezTo>
                    <a:pt x="2002138" y="1302458"/>
                    <a:pt x="2002132" y="1302458"/>
                    <a:pt x="2002132" y="1302458"/>
                  </a:cubicBezTo>
                  <a:close/>
                  <a:moveTo>
                    <a:pt x="51644" y="1291689"/>
                  </a:moveTo>
                  <a:lnTo>
                    <a:pt x="1996744" y="1291689"/>
                  </a:lnTo>
                  <a:lnTo>
                    <a:pt x="1996744" y="84294"/>
                  </a:lnTo>
                  <a:lnTo>
                    <a:pt x="51598" y="842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42"/>
            <p:cNvSpPr/>
            <p:nvPr/>
          </p:nvSpPr>
          <p:spPr>
            <a:xfrm>
              <a:off x="5155837" y="2863408"/>
              <a:ext cx="1096834" cy="85879"/>
            </a:xfrm>
            <a:custGeom>
              <a:rect b="b" l="l" r="r" t="t"/>
              <a:pathLst>
                <a:path extrusionOk="0" h="108024" w="1379666">
                  <a:moveTo>
                    <a:pt x="45246" y="747"/>
                  </a:moveTo>
                  <a:lnTo>
                    <a:pt x="1352346" y="747"/>
                  </a:lnTo>
                  <a:cubicBezTo>
                    <a:pt x="1372392" y="766"/>
                    <a:pt x="1388629" y="17016"/>
                    <a:pt x="1388629" y="37063"/>
                  </a:cubicBezTo>
                  <a:lnTo>
                    <a:pt x="1388629" y="72376"/>
                  </a:lnTo>
                  <a:cubicBezTo>
                    <a:pt x="1388629" y="92475"/>
                    <a:pt x="1372340" y="108765"/>
                    <a:pt x="1352240" y="108771"/>
                  </a:cubicBezTo>
                  <a:lnTo>
                    <a:pt x="45246" y="108771"/>
                  </a:lnTo>
                  <a:cubicBezTo>
                    <a:pt x="25202" y="108751"/>
                    <a:pt x="8963" y="92502"/>
                    <a:pt x="8963" y="72455"/>
                  </a:cubicBezTo>
                  <a:lnTo>
                    <a:pt x="8963" y="37142"/>
                  </a:lnTo>
                  <a:cubicBezTo>
                    <a:pt x="8922" y="17109"/>
                    <a:pt x="25109" y="832"/>
                    <a:pt x="45141" y="75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42"/>
            <p:cNvSpPr/>
            <p:nvPr/>
          </p:nvSpPr>
          <p:spPr>
            <a:xfrm>
              <a:off x="5151557" y="2859128"/>
              <a:ext cx="1105401" cy="94415"/>
            </a:xfrm>
            <a:custGeom>
              <a:rect b="b" l="l" r="r" t="t"/>
              <a:pathLst>
                <a:path extrusionOk="0" h="118761" w="1390442">
                  <a:moveTo>
                    <a:pt x="1357595" y="119508"/>
                  </a:moveTo>
                  <a:lnTo>
                    <a:pt x="50634" y="119508"/>
                  </a:lnTo>
                  <a:cubicBezTo>
                    <a:pt x="27633" y="119481"/>
                    <a:pt x="8992" y="100841"/>
                    <a:pt x="8963" y="77843"/>
                  </a:cubicBezTo>
                  <a:lnTo>
                    <a:pt x="8963" y="42524"/>
                  </a:lnTo>
                  <a:cubicBezTo>
                    <a:pt x="8941" y="19532"/>
                    <a:pt x="27517" y="852"/>
                    <a:pt x="50509" y="747"/>
                  </a:cubicBezTo>
                  <a:lnTo>
                    <a:pt x="1357734" y="747"/>
                  </a:lnTo>
                  <a:cubicBezTo>
                    <a:pt x="1380739" y="773"/>
                    <a:pt x="1399379" y="19413"/>
                    <a:pt x="1399405" y="42418"/>
                  </a:cubicBezTo>
                  <a:lnTo>
                    <a:pt x="1399405" y="77737"/>
                  </a:lnTo>
                  <a:cubicBezTo>
                    <a:pt x="1399379" y="100808"/>
                    <a:pt x="1380666" y="119501"/>
                    <a:pt x="1357595" y="119508"/>
                  </a:cubicBezTo>
                  <a:close/>
                  <a:moveTo>
                    <a:pt x="50529" y="11516"/>
                  </a:moveTo>
                  <a:cubicBezTo>
                    <a:pt x="33476" y="11595"/>
                    <a:pt x="19703" y="25455"/>
                    <a:pt x="19732" y="42510"/>
                  </a:cubicBezTo>
                  <a:lnTo>
                    <a:pt x="19732" y="77843"/>
                  </a:lnTo>
                  <a:cubicBezTo>
                    <a:pt x="19751" y="94905"/>
                    <a:pt x="33575" y="108725"/>
                    <a:pt x="50634" y="108745"/>
                  </a:cubicBezTo>
                  <a:lnTo>
                    <a:pt x="1357595" y="108745"/>
                  </a:lnTo>
                  <a:cubicBezTo>
                    <a:pt x="1374736" y="108745"/>
                    <a:pt x="1388629" y="94852"/>
                    <a:pt x="1388629" y="77711"/>
                  </a:cubicBezTo>
                  <a:lnTo>
                    <a:pt x="1388629" y="42392"/>
                  </a:lnTo>
                  <a:cubicBezTo>
                    <a:pt x="1388616" y="25329"/>
                    <a:pt x="1374789" y="11503"/>
                    <a:pt x="1357727" y="1149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42"/>
            <p:cNvSpPr/>
            <p:nvPr/>
          </p:nvSpPr>
          <p:spPr>
            <a:xfrm>
              <a:off x="5169350" y="3042004"/>
              <a:ext cx="1043165" cy="164350"/>
            </a:xfrm>
            <a:custGeom>
              <a:rect b="b" l="l" r="r" t="t"/>
              <a:pathLst>
                <a:path extrusionOk="0" h="206729" w="1312157">
                  <a:moveTo>
                    <a:pt x="298272" y="11519"/>
                  </a:moveTo>
                  <a:lnTo>
                    <a:pt x="14344" y="11519"/>
                  </a:lnTo>
                  <a:cubicBezTo>
                    <a:pt x="11370" y="11414"/>
                    <a:pt x="9044" y="8918"/>
                    <a:pt x="9148" y="5947"/>
                  </a:cubicBezTo>
                  <a:cubicBezTo>
                    <a:pt x="9247" y="3121"/>
                    <a:pt x="11517" y="849"/>
                    <a:pt x="14344" y="750"/>
                  </a:cubicBezTo>
                  <a:lnTo>
                    <a:pt x="298272" y="750"/>
                  </a:lnTo>
                  <a:cubicBezTo>
                    <a:pt x="301244" y="856"/>
                    <a:pt x="303574" y="3352"/>
                    <a:pt x="303469" y="6323"/>
                  </a:cubicBezTo>
                  <a:cubicBezTo>
                    <a:pt x="303370" y="9149"/>
                    <a:pt x="301098" y="11420"/>
                    <a:pt x="298272" y="11519"/>
                  </a:cubicBezTo>
                  <a:close/>
                  <a:moveTo>
                    <a:pt x="303654" y="70094"/>
                  </a:moveTo>
                  <a:cubicBezTo>
                    <a:pt x="303654" y="67123"/>
                    <a:pt x="301244" y="64713"/>
                    <a:pt x="298272" y="64713"/>
                  </a:cubicBezTo>
                  <a:lnTo>
                    <a:pt x="14344" y="64713"/>
                  </a:lnTo>
                  <a:cubicBezTo>
                    <a:pt x="11370" y="64819"/>
                    <a:pt x="9044" y="67315"/>
                    <a:pt x="9148" y="70286"/>
                  </a:cubicBezTo>
                  <a:cubicBezTo>
                    <a:pt x="9247" y="73112"/>
                    <a:pt x="11517" y="75383"/>
                    <a:pt x="14344" y="75483"/>
                  </a:cubicBezTo>
                  <a:lnTo>
                    <a:pt x="298272" y="75483"/>
                  </a:lnTo>
                  <a:cubicBezTo>
                    <a:pt x="301244" y="75483"/>
                    <a:pt x="303654" y="73072"/>
                    <a:pt x="303654" y="70101"/>
                  </a:cubicBezTo>
                  <a:cubicBezTo>
                    <a:pt x="303654" y="70101"/>
                    <a:pt x="303654" y="70094"/>
                    <a:pt x="303654" y="70094"/>
                  </a:cubicBezTo>
                  <a:close/>
                  <a:moveTo>
                    <a:pt x="303654" y="134044"/>
                  </a:moveTo>
                  <a:cubicBezTo>
                    <a:pt x="303654" y="131073"/>
                    <a:pt x="301244" y="128663"/>
                    <a:pt x="298272" y="128663"/>
                  </a:cubicBezTo>
                  <a:lnTo>
                    <a:pt x="14344" y="128663"/>
                  </a:lnTo>
                  <a:cubicBezTo>
                    <a:pt x="11370" y="128769"/>
                    <a:pt x="9044" y="131265"/>
                    <a:pt x="9148" y="134236"/>
                  </a:cubicBezTo>
                  <a:cubicBezTo>
                    <a:pt x="9247" y="137062"/>
                    <a:pt x="11517" y="139333"/>
                    <a:pt x="14344" y="139432"/>
                  </a:cubicBezTo>
                  <a:lnTo>
                    <a:pt x="298272" y="139432"/>
                  </a:lnTo>
                  <a:cubicBezTo>
                    <a:pt x="301244" y="139432"/>
                    <a:pt x="303654" y="137022"/>
                    <a:pt x="303654" y="134051"/>
                  </a:cubicBezTo>
                  <a:cubicBezTo>
                    <a:pt x="303654" y="134051"/>
                    <a:pt x="303654" y="134044"/>
                    <a:pt x="303654" y="134044"/>
                  </a:cubicBezTo>
                  <a:close/>
                  <a:moveTo>
                    <a:pt x="303654" y="202095"/>
                  </a:moveTo>
                  <a:cubicBezTo>
                    <a:pt x="303654" y="199123"/>
                    <a:pt x="301244" y="196713"/>
                    <a:pt x="298272" y="196713"/>
                  </a:cubicBezTo>
                  <a:lnTo>
                    <a:pt x="14344" y="196713"/>
                  </a:lnTo>
                  <a:cubicBezTo>
                    <a:pt x="11372" y="196713"/>
                    <a:pt x="8963" y="199123"/>
                    <a:pt x="8963" y="202095"/>
                  </a:cubicBezTo>
                  <a:cubicBezTo>
                    <a:pt x="8963" y="205066"/>
                    <a:pt x="11372" y="207476"/>
                    <a:pt x="14344" y="207476"/>
                  </a:cubicBezTo>
                  <a:lnTo>
                    <a:pt x="298272" y="207476"/>
                  </a:lnTo>
                  <a:cubicBezTo>
                    <a:pt x="301244" y="207476"/>
                    <a:pt x="303654" y="205066"/>
                    <a:pt x="303654" y="202095"/>
                  </a:cubicBezTo>
                  <a:close/>
                  <a:moveTo>
                    <a:pt x="642809" y="6138"/>
                  </a:moveTo>
                  <a:cubicBezTo>
                    <a:pt x="642816" y="3167"/>
                    <a:pt x="640406" y="757"/>
                    <a:pt x="637434" y="750"/>
                  </a:cubicBezTo>
                  <a:cubicBezTo>
                    <a:pt x="637434" y="750"/>
                    <a:pt x="637428" y="750"/>
                    <a:pt x="637428" y="750"/>
                  </a:cubicBezTo>
                  <a:lnTo>
                    <a:pt x="353500" y="750"/>
                  </a:lnTo>
                  <a:cubicBezTo>
                    <a:pt x="350528" y="856"/>
                    <a:pt x="348197" y="3352"/>
                    <a:pt x="348303" y="6323"/>
                  </a:cubicBezTo>
                  <a:cubicBezTo>
                    <a:pt x="348402" y="9149"/>
                    <a:pt x="350674" y="11420"/>
                    <a:pt x="353500" y="11519"/>
                  </a:cubicBezTo>
                  <a:lnTo>
                    <a:pt x="637428" y="11519"/>
                  </a:lnTo>
                  <a:cubicBezTo>
                    <a:pt x="640399" y="11519"/>
                    <a:pt x="642809" y="9109"/>
                    <a:pt x="642809" y="6138"/>
                  </a:cubicBezTo>
                  <a:close/>
                  <a:moveTo>
                    <a:pt x="642809" y="70094"/>
                  </a:moveTo>
                  <a:cubicBezTo>
                    <a:pt x="642809" y="67123"/>
                    <a:pt x="640399" y="64713"/>
                    <a:pt x="637428" y="64713"/>
                  </a:cubicBezTo>
                  <a:lnTo>
                    <a:pt x="353500" y="64713"/>
                  </a:lnTo>
                  <a:cubicBezTo>
                    <a:pt x="350528" y="64819"/>
                    <a:pt x="348197" y="67315"/>
                    <a:pt x="348303" y="70286"/>
                  </a:cubicBezTo>
                  <a:cubicBezTo>
                    <a:pt x="348402" y="73112"/>
                    <a:pt x="350674" y="75383"/>
                    <a:pt x="353500" y="75483"/>
                  </a:cubicBezTo>
                  <a:lnTo>
                    <a:pt x="637428" y="75483"/>
                  </a:lnTo>
                  <a:cubicBezTo>
                    <a:pt x="640399" y="75483"/>
                    <a:pt x="642809" y="73072"/>
                    <a:pt x="642809" y="70101"/>
                  </a:cubicBezTo>
                  <a:cubicBezTo>
                    <a:pt x="642809" y="70101"/>
                    <a:pt x="642809" y="70094"/>
                    <a:pt x="642809" y="70094"/>
                  </a:cubicBezTo>
                  <a:close/>
                  <a:moveTo>
                    <a:pt x="642809" y="134044"/>
                  </a:moveTo>
                  <a:cubicBezTo>
                    <a:pt x="642809" y="131073"/>
                    <a:pt x="640399" y="128663"/>
                    <a:pt x="637428" y="128663"/>
                  </a:cubicBezTo>
                  <a:lnTo>
                    <a:pt x="353500" y="128663"/>
                  </a:lnTo>
                  <a:cubicBezTo>
                    <a:pt x="350528" y="128769"/>
                    <a:pt x="348197" y="131265"/>
                    <a:pt x="348303" y="134236"/>
                  </a:cubicBezTo>
                  <a:cubicBezTo>
                    <a:pt x="348402" y="137062"/>
                    <a:pt x="350674" y="139333"/>
                    <a:pt x="353500" y="139432"/>
                  </a:cubicBezTo>
                  <a:lnTo>
                    <a:pt x="637428" y="139432"/>
                  </a:lnTo>
                  <a:cubicBezTo>
                    <a:pt x="640399" y="139432"/>
                    <a:pt x="642809" y="137022"/>
                    <a:pt x="642809" y="134051"/>
                  </a:cubicBezTo>
                  <a:cubicBezTo>
                    <a:pt x="642809" y="134051"/>
                    <a:pt x="642809" y="134044"/>
                    <a:pt x="642809" y="134044"/>
                  </a:cubicBezTo>
                  <a:close/>
                  <a:moveTo>
                    <a:pt x="642809" y="202095"/>
                  </a:moveTo>
                  <a:cubicBezTo>
                    <a:pt x="642809" y="199123"/>
                    <a:pt x="640399" y="196713"/>
                    <a:pt x="637428" y="196713"/>
                  </a:cubicBezTo>
                  <a:lnTo>
                    <a:pt x="353500" y="196713"/>
                  </a:lnTo>
                  <a:cubicBezTo>
                    <a:pt x="350528" y="196713"/>
                    <a:pt x="348118" y="199123"/>
                    <a:pt x="348118" y="202095"/>
                  </a:cubicBezTo>
                  <a:cubicBezTo>
                    <a:pt x="348118" y="205066"/>
                    <a:pt x="350528" y="207476"/>
                    <a:pt x="353500" y="207476"/>
                  </a:cubicBezTo>
                  <a:lnTo>
                    <a:pt x="637428" y="207476"/>
                  </a:lnTo>
                  <a:cubicBezTo>
                    <a:pt x="640399" y="207476"/>
                    <a:pt x="642809" y="205066"/>
                    <a:pt x="642809" y="202095"/>
                  </a:cubicBezTo>
                  <a:close/>
                  <a:moveTo>
                    <a:pt x="981938" y="6138"/>
                  </a:moveTo>
                  <a:cubicBezTo>
                    <a:pt x="981945" y="3167"/>
                    <a:pt x="979535" y="757"/>
                    <a:pt x="976563" y="750"/>
                  </a:cubicBezTo>
                  <a:cubicBezTo>
                    <a:pt x="976563" y="750"/>
                    <a:pt x="976557" y="750"/>
                    <a:pt x="976557" y="750"/>
                  </a:cubicBezTo>
                  <a:lnTo>
                    <a:pt x="692629" y="750"/>
                  </a:lnTo>
                  <a:cubicBezTo>
                    <a:pt x="689657" y="644"/>
                    <a:pt x="687161" y="2975"/>
                    <a:pt x="687056" y="5947"/>
                  </a:cubicBezTo>
                  <a:cubicBezTo>
                    <a:pt x="686950" y="8918"/>
                    <a:pt x="689274" y="11414"/>
                    <a:pt x="692252" y="11519"/>
                  </a:cubicBezTo>
                  <a:cubicBezTo>
                    <a:pt x="692378" y="11526"/>
                    <a:pt x="692503" y="11526"/>
                    <a:pt x="692629" y="11519"/>
                  </a:cubicBezTo>
                  <a:lnTo>
                    <a:pt x="976557" y="11519"/>
                  </a:lnTo>
                  <a:cubicBezTo>
                    <a:pt x="979528" y="11519"/>
                    <a:pt x="981938" y="9109"/>
                    <a:pt x="981938" y="6138"/>
                  </a:cubicBezTo>
                  <a:close/>
                  <a:moveTo>
                    <a:pt x="981938" y="70094"/>
                  </a:moveTo>
                  <a:cubicBezTo>
                    <a:pt x="981938" y="67123"/>
                    <a:pt x="979528" y="64713"/>
                    <a:pt x="976557" y="64713"/>
                  </a:cubicBezTo>
                  <a:lnTo>
                    <a:pt x="692629" y="64713"/>
                  </a:lnTo>
                  <a:cubicBezTo>
                    <a:pt x="689657" y="64607"/>
                    <a:pt x="687161" y="66938"/>
                    <a:pt x="687056" y="69910"/>
                  </a:cubicBezTo>
                  <a:cubicBezTo>
                    <a:pt x="686950" y="72881"/>
                    <a:pt x="689274" y="75377"/>
                    <a:pt x="692252" y="75483"/>
                  </a:cubicBezTo>
                  <a:cubicBezTo>
                    <a:pt x="692378" y="75489"/>
                    <a:pt x="692503" y="75489"/>
                    <a:pt x="692629" y="75483"/>
                  </a:cubicBezTo>
                  <a:lnTo>
                    <a:pt x="976557" y="75483"/>
                  </a:lnTo>
                  <a:cubicBezTo>
                    <a:pt x="979528" y="75483"/>
                    <a:pt x="981938" y="73072"/>
                    <a:pt x="981938" y="70101"/>
                  </a:cubicBezTo>
                  <a:cubicBezTo>
                    <a:pt x="981938" y="70101"/>
                    <a:pt x="981938" y="70094"/>
                    <a:pt x="981938" y="70094"/>
                  </a:cubicBezTo>
                  <a:close/>
                  <a:moveTo>
                    <a:pt x="981938" y="134044"/>
                  </a:moveTo>
                  <a:cubicBezTo>
                    <a:pt x="981938" y="131073"/>
                    <a:pt x="979528" y="128663"/>
                    <a:pt x="976557" y="128663"/>
                  </a:cubicBezTo>
                  <a:lnTo>
                    <a:pt x="692629" y="128663"/>
                  </a:lnTo>
                  <a:cubicBezTo>
                    <a:pt x="689657" y="128557"/>
                    <a:pt x="687161" y="130888"/>
                    <a:pt x="687056" y="133860"/>
                  </a:cubicBezTo>
                  <a:cubicBezTo>
                    <a:pt x="686950" y="136831"/>
                    <a:pt x="689274" y="139327"/>
                    <a:pt x="692252" y="139432"/>
                  </a:cubicBezTo>
                  <a:cubicBezTo>
                    <a:pt x="692378" y="139439"/>
                    <a:pt x="692503" y="139439"/>
                    <a:pt x="692629" y="139432"/>
                  </a:cubicBezTo>
                  <a:lnTo>
                    <a:pt x="976557" y="139432"/>
                  </a:lnTo>
                  <a:cubicBezTo>
                    <a:pt x="979528" y="139432"/>
                    <a:pt x="981938" y="137022"/>
                    <a:pt x="981938" y="134051"/>
                  </a:cubicBezTo>
                  <a:cubicBezTo>
                    <a:pt x="981938" y="134051"/>
                    <a:pt x="981938" y="134044"/>
                    <a:pt x="981938" y="134044"/>
                  </a:cubicBezTo>
                  <a:close/>
                  <a:moveTo>
                    <a:pt x="981938" y="202095"/>
                  </a:moveTo>
                  <a:cubicBezTo>
                    <a:pt x="981938" y="199123"/>
                    <a:pt x="979528" y="196713"/>
                    <a:pt x="976557" y="196713"/>
                  </a:cubicBezTo>
                  <a:lnTo>
                    <a:pt x="692629" y="196713"/>
                  </a:lnTo>
                  <a:cubicBezTo>
                    <a:pt x="689657" y="196713"/>
                    <a:pt x="687247" y="199123"/>
                    <a:pt x="687247" y="202095"/>
                  </a:cubicBezTo>
                  <a:cubicBezTo>
                    <a:pt x="687247" y="205066"/>
                    <a:pt x="689657" y="207476"/>
                    <a:pt x="692629" y="207476"/>
                  </a:cubicBezTo>
                  <a:lnTo>
                    <a:pt x="976557" y="207476"/>
                  </a:lnTo>
                  <a:cubicBezTo>
                    <a:pt x="979528" y="207483"/>
                    <a:pt x="981932" y="205079"/>
                    <a:pt x="981938" y="202108"/>
                  </a:cubicBezTo>
                  <a:cubicBezTo>
                    <a:pt x="981938" y="202101"/>
                    <a:pt x="981938" y="202101"/>
                    <a:pt x="981938" y="202095"/>
                  </a:cubicBezTo>
                  <a:close/>
                  <a:moveTo>
                    <a:pt x="1321094" y="6138"/>
                  </a:moveTo>
                  <a:cubicBezTo>
                    <a:pt x="1321100" y="3167"/>
                    <a:pt x="1318690" y="757"/>
                    <a:pt x="1315719" y="750"/>
                  </a:cubicBezTo>
                  <a:cubicBezTo>
                    <a:pt x="1315719" y="750"/>
                    <a:pt x="1315712" y="750"/>
                    <a:pt x="1315712" y="750"/>
                  </a:cubicBezTo>
                  <a:lnTo>
                    <a:pt x="1031784" y="750"/>
                  </a:lnTo>
                  <a:cubicBezTo>
                    <a:pt x="1028813" y="644"/>
                    <a:pt x="1026317" y="2975"/>
                    <a:pt x="1026211" y="5947"/>
                  </a:cubicBezTo>
                  <a:cubicBezTo>
                    <a:pt x="1026106" y="8918"/>
                    <a:pt x="1028430" y="11414"/>
                    <a:pt x="1031408" y="11519"/>
                  </a:cubicBezTo>
                  <a:cubicBezTo>
                    <a:pt x="1031533" y="11526"/>
                    <a:pt x="1031659" y="11526"/>
                    <a:pt x="1031784" y="11519"/>
                  </a:cubicBezTo>
                  <a:lnTo>
                    <a:pt x="1315712" y="11519"/>
                  </a:lnTo>
                  <a:cubicBezTo>
                    <a:pt x="1318684" y="11533"/>
                    <a:pt x="1321107" y="9136"/>
                    <a:pt x="1321120" y="6164"/>
                  </a:cubicBezTo>
                  <a:cubicBezTo>
                    <a:pt x="1321120" y="6158"/>
                    <a:pt x="1321120" y="6145"/>
                    <a:pt x="1321120" y="6138"/>
                  </a:cubicBezTo>
                  <a:close/>
                  <a:moveTo>
                    <a:pt x="1321094" y="70094"/>
                  </a:moveTo>
                  <a:cubicBezTo>
                    <a:pt x="1321094" y="67123"/>
                    <a:pt x="1318684" y="64713"/>
                    <a:pt x="1315712" y="64713"/>
                  </a:cubicBezTo>
                  <a:lnTo>
                    <a:pt x="1031784" y="64713"/>
                  </a:lnTo>
                  <a:cubicBezTo>
                    <a:pt x="1028813" y="64607"/>
                    <a:pt x="1026317" y="66938"/>
                    <a:pt x="1026211" y="69910"/>
                  </a:cubicBezTo>
                  <a:cubicBezTo>
                    <a:pt x="1026106" y="72881"/>
                    <a:pt x="1028430" y="75377"/>
                    <a:pt x="1031408" y="75483"/>
                  </a:cubicBezTo>
                  <a:cubicBezTo>
                    <a:pt x="1031533" y="75489"/>
                    <a:pt x="1031659" y="75489"/>
                    <a:pt x="1031784" y="75483"/>
                  </a:cubicBezTo>
                  <a:lnTo>
                    <a:pt x="1315712" y="75483"/>
                  </a:lnTo>
                  <a:cubicBezTo>
                    <a:pt x="1318684" y="75496"/>
                    <a:pt x="1321107" y="73099"/>
                    <a:pt x="1321120" y="70128"/>
                  </a:cubicBezTo>
                  <a:cubicBezTo>
                    <a:pt x="1321120" y="70114"/>
                    <a:pt x="1321120" y="70108"/>
                    <a:pt x="1321120" y="70094"/>
                  </a:cubicBezTo>
                  <a:close/>
                  <a:moveTo>
                    <a:pt x="1321094" y="134044"/>
                  </a:moveTo>
                  <a:cubicBezTo>
                    <a:pt x="1321094" y="131073"/>
                    <a:pt x="1318684" y="128663"/>
                    <a:pt x="1315712" y="128663"/>
                  </a:cubicBezTo>
                  <a:lnTo>
                    <a:pt x="1031784" y="128663"/>
                  </a:lnTo>
                  <a:cubicBezTo>
                    <a:pt x="1028813" y="128557"/>
                    <a:pt x="1026317" y="130888"/>
                    <a:pt x="1026211" y="133860"/>
                  </a:cubicBezTo>
                  <a:cubicBezTo>
                    <a:pt x="1026106" y="136831"/>
                    <a:pt x="1028430" y="139327"/>
                    <a:pt x="1031408" y="139432"/>
                  </a:cubicBezTo>
                  <a:cubicBezTo>
                    <a:pt x="1031533" y="139439"/>
                    <a:pt x="1031659" y="139439"/>
                    <a:pt x="1031784" y="139432"/>
                  </a:cubicBezTo>
                  <a:lnTo>
                    <a:pt x="1315712" y="139432"/>
                  </a:lnTo>
                  <a:cubicBezTo>
                    <a:pt x="1318684" y="139446"/>
                    <a:pt x="1321107" y="137049"/>
                    <a:pt x="1321120" y="134077"/>
                  </a:cubicBezTo>
                  <a:cubicBezTo>
                    <a:pt x="1321120" y="134064"/>
                    <a:pt x="1321120" y="134058"/>
                    <a:pt x="1321120" y="134044"/>
                  </a:cubicBezTo>
                  <a:close/>
                  <a:moveTo>
                    <a:pt x="1321094" y="202095"/>
                  </a:moveTo>
                  <a:cubicBezTo>
                    <a:pt x="1321094" y="199123"/>
                    <a:pt x="1318684" y="196713"/>
                    <a:pt x="1315712" y="196713"/>
                  </a:cubicBezTo>
                  <a:lnTo>
                    <a:pt x="1031784" y="196713"/>
                  </a:lnTo>
                  <a:cubicBezTo>
                    <a:pt x="1028813" y="196713"/>
                    <a:pt x="1026403" y="199123"/>
                    <a:pt x="1026403" y="202095"/>
                  </a:cubicBezTo>
                  <a:cubicBezTo>
                    <a:pt x="1026403" y="205066"/>
                    <a:pt x="1028813" y="207476"/>
                    <a:pt x="1031784" y="207476"/>
                  </a:cubicBezTo>
                  <a:lnTo>
                    <a:pt x="1315712" y="207476"/>
                  </a:lnTo>
                  <a:cubicBezTo>
                    <a:pt x="1318684" y="207496"/>
                    <a:pt x="1321100" y="205106"/>
                    <a:pt x="1321120" y="202134"/>
                  </a:cubicBezTo>
                  <a:cubicBezTo>
                    <a:pt x="1321120" y="202121"/>
                    <a:pt x="1321120" y="202108"/>
                    <a:pt x="1321120" y="20209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42"/>
            <p:cNvSpPr/>
            <p:nvPr/>
          </p:nvSpPr>
          <p:spPr>
            <a:xfrm>
              <a:off x="5305190" y="3316746"/>
              <a:ext cx="829511" cy="250892"/>
            </a:xfrm>
            <a:custGeom>
              <a:rect b="b" l="l" r="r" t="t"/>
              <a:pathLst>
                <a:path extrusionOk="0" h="315587" w="1043410">
                  <a:moveTo>
                    <a:pt x="14338" y="316334"/>
                  </a:moveTo>
                  <a:cubicBezTo>
                    <a:pt x="11360" y="316327"/>
                    <a:pt x="8956" y="313911"/>
                    <a:pt x="8963" y="310933"/>
                  </a:cubicBezTo>
                  <a:cubicBezTo>
                    <a:pt x="8969" y="309513"/>
                    <a:pt x="9531" y="308146"/>
                    <a:pt x="10534" y="307142"/>
                  </a:cubicBezTo>
                  <a:lnTo>
                    <a:pt x="251609" y="66081"/>
                  </a:lnTo>
                  <a:cubicBezTo>
                    <a:pt x="253623" y="64041"/>
                    <a:pt x="256885" y="63955"/>
                    <a:pt x="259011" y="65876"/>
                  </a:cubicBezTo>
                  <a:lnTo>
                    <a:pt x="432828" y="221872"/>
                  </a:lnTo>
                  <a:lnTo>
                    <a:pt x="579315" y="88597"/>
                  </a:lnTo>
                  <a:cubicBezTo>
                    <a:pt x="581230" y="86854"/>
                    <a:pt x="584115" y="86722"/>
                    <a:pt x="586182" y="88280"/>
                  </a:cubicBezTo>
                  <a:lnTo>
                    <a:pt x="805328" y="253672"/>
                  </a:lnTo>
                  <a:lnTo>
                    <a:pt x="1043082" y="2428"/>
                  </a:lnTo>
                  <a:cubicBezTo>
                    <a:pt x="1045129" y="269"/>
                    <a:pt x="1048536" y="177"/>
                    <a:pt x="1050689" y="2223"/>
                  </a:cubicBezTo>
                  <a:cubicBezTo>
                    <a:pt x="1052848" y="4264"/>
                    <a:pt x="1052947" y="7671"/>
                    <a:pt x="1050900" y="9830"/>
                  </a:cubicBezTo>
                  <a:lnTo>
                    <a:pt x="809838" y="264573"/>
                  </a:lnTo>
                  <a:cubicBezTo>
                    <a:pt x="807956" y="266567"/>
                    <a:pt x="804873" y="266825"/>
                    <a:pt x="802687" y="265174"/>
                  </a:cubicBezTo>
                  <a:lnTo>
                    <a:pt x="583257" y="99571"/>
                  </a:lnTo>
                  <a:lnTo>
                    <a:pt x="436473" y="233090"/>
                  </a:lnTo>
                  <a:cubicBezTo>
                    <a:pt x="434419" y="234939"/>
                    <a:pt x="431309" y="234939"/>
                    <a:pt x="429256" y="233090"/>
                  </a:cubicBezTo>
                  <a:lnTo>
                    <a:pt x="255597" y="77260"/>
                  </a:lnTo>
                  <a:lnTo>
                    <a:pt x="18128" y="314716"/>
                  </a:lnTo>
                  <a:cubicBezTo>
                    <a:pt x="17131" y="315740"/>
                    <a:pt x="15764" y="316321"/>
                    <a:pt x="14338" y="31633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42"/>
            <p:cNvSpPr/>
            <p:nvPr/>
          </p:nvSpPr>
          <p:spPr>
            <a:xfrm>
              <a:off x="5284144" y="3295719"/>
              <a:ext cx="868025" cy="292998"/>
            </a:xfrm>
            <a:custGeom>
              <a:rect b="b" l="l" r="r" t="t"/>
              <a:pathLst>
                <a:path extrusionOk="0" h="368551" w="1091855">
                  <a:moveTo>
                    <a:pt x="281904" y="64485"/>
                  </a:moveTo>
                  <a:cubicBezTo>
                    <a:pt x="299507" y="64485"/>
                    <a:pt x="313776" y="78754"/>
                    <a:pt x="313776" y="96358"/>
                  </a:cubicBezTo>
                  <a:cubicBezTo>
                    <a:pt x="313776" y="113961"/>
                    <a:pt x="299507" y="128230"/>
                    <a:pt x="281904" y="128230"/>
                  </a:cubicBezTo>
                  <a:cubicBezTo>
                    <a:pt x="264300" y="128230"/>
                    <a:pt x="250031" y="113961"/>
                    <a:pt x="250031" y="96358"/>
                  </a:cubicBezTo>
                  <a:cubicBezTo>
                    <a:pt x="250031" y="96358"/>
                    <a:pt x="250031" y="96351"/>
                    <a:pt x="250031" y="96351"/>
                  </a:cubicBezTo>
                  <a:cubicBezTo>
                    <a:pt x="250038" y="78754"/>
                    <a:pt x="264307" y="64485"/>
                    <a:pt x="281904" y="64485"/>
                  </a:cubicBezTo>
                  <a:close/>
                  <a:moveTo>
                    <a:pt x="609411" y="87199"/>
                  </a:moveTo>
                  <a:cubicBezTo>
                    <a:pt x="627015" y="87199"/>
                    <a:pt x="641284" y="101468"/>
                    <a:pt x="641284" y="119072"/>
                  </a:cubicBezTo>
                  <a:cubicBezTo>
                    <a:pt x="641284" y="136675"/>
                    <a:pt x="627015" y="150945"/>
                    <a:pt x="609411" y="150945"/>
                  </a:cubicBezTo>
                  <a:cubicBezTo>
                    <a:pt x="591808" y="150945"/>
                    <a:pt x="577539" y="136675"/>
                    <a:pt x="577539" y="119072"/>
                  </a:cubicBezTo>
                  <a:cubicBezTo>
                    <a:pt x="577539" y="101468"/>
                    <a:pt x="591808" y="87199"/>
                    <a:pt x="609411" y="87199"/>
                  </a:cubicBezTo>
                  <a:cubicBezTo>
                    <a:pt x="609418" y="87199"/>
                    <a:pt x="609425" y="87199"/>
                    <a:pt x="609431" y="87199"/>
                  </a:cubicBezTo>
                  <a:close/>
                  <a:moveTo>
                    <a:pt x="832394" y="255489"/>
                  </a:moveTo>
                  <a:cubicBezTo>
                    <a:pt x="849997" y="255489"/>
                    <a:pt x="864267" y="269759"/>
                    <a:pt x="864267" y="287362"/>
                  </a:cubicBezTo>
                  <a:cubicBezTo>
                    <a:pt x="864267" y="304966"/>
                    <a:pt x="849997" y="319235"/>
                    <a:pt x="832394" y="319235"/>
                  </a:cubicBezTo>
                  <a:cubicBezTo>
                    <a:pt x="814790" y="319235"/>
                    <a:pt x="800521" y="304966"/>
                    <a:pt x="800521" y="287362"/>
                  </a:cubicBezTo>
                  <a:cubicBezTo>
                    <a:pt x="800521" y="287362"/>
                    <a:pt x="800521" y="287355"/>
                    <a:pt x="800521" y="287355"/>
                  </a:cubicBezTo>
                  <a:cubicBezTo>
                    <a:pt x="800528" y="269752"/>
                    <a:pt x="814797" y="255483"/>
                    <a:pt x="832401" y="255489"/>
                  </a:cubicBezTo>
                  <a:cubicBezTo>
                    <a:pt x="832407" y="255489"/>
                    <a:pt x="832407" y="255489"/>
                    <a:pt x="832414" y="255489"/>
                  </a:cubicBezTo>
                  <a:close/>
                  <a:moveTo>
                    <a:pt x="1068939" y="747"/>
                  </a:moveTo>
                  <a:cubicBezTo>
                    <a:pt x="1086543" y="740"/>
                    <a:pt x="1100812" y="15009"/>
                    <a:pt x="1100818" y="32612"/>
                  </a:cubicBezTo>
                  <a:cubicBezTo>
                    <a:pt x="1100825" y="50216"/>
                    <a:pt x="1086556" y="64485"/>
                    <a:pt x="1068952" y="64492"/>
                  </a:cubicBezTo>
                  <a:cubicBezTo>
                    <a:pt x="1051349" y="64498"/>
                    <a:pt x="1037080" y="50229"/>
                    <a:pt x="1037073" y="32626"/>
                  </a:cubicBezTo>
                  <a:cubicBezTo>
                    <a:pt x="1037073" y="32619"/>
                    <a:pt x="1037073" y="32619"/>
                    <a:pt x="1037073" y="32612"/>
                  </a:cubicBezTo>
                  <a:cubicBezTo>
                    <a:pt x="1037080" y="15009"/>
                    <a:pt x="1051349" y="740"/>
                    <a:pt x="1068952" y="747"/>
                  </a:cubicBezTo>
                  <a:cubicBezTo>
                    <a:pt x="1068952" y="747"/>
                    <a:pt x="1068959" y="747"/>
                    <a:pt x="1068959" y="747"/>
                  </a:cubicBezTo>
                  <a:close/>
                  <a:moveTo>
                    <a:pt x="40835" y="305553"/>
                  </a:moveTo>
                  <a:cubicBezTo>
                    <a:pt x="58439" y="305553"/>
                    <a:pt x="72708" y="319822"/>
                    <a:pt x="72708" y="337426"/>
                  </a:cubicBezTo>
                  <a:cubicBezTo>
                    <a:pt x="72708" y="355029"/>
                    <a:pt x="58439" y="369298"/>
                    <a:pt x="40835" y="369298"/>
                  </a:cubicBezTo>
                  <a:cubicBezTo>
                    <a:pt x="23232" y="369298"/>
                    <a:pt x="8963" y="355029"/>
                    <a:pt x="8963" y="337426"/>
                  </a:cubicBezTo>
                  <a:cubicBezTo>
                    <a:pt x="8963" y="319822"/>
                    <a:pt x="23232" y="305553"/>
                    <a:pt x="40835" y="305553"/>
                  </a:cubicBezTo>
                  <a:close/>
                  <a:moveTo>
                    <a:pt x="459339" y="214571"/>
                  </a:moveTo>
                  <a:cubicBezTo>
                    <a:pt x="476942" y="214564"/>
                    <a:pt x="491211" y="228833"/>
                    <a:pt x="491218" y="246437"/>
                  </a:cubicBezTo>
                  <a:cubicBezTo>
                    <a:pt x="491225" y="264040"/>
                    <a:pt x="476956" y="278309"/>
                    <a:pt x="459352" y="278316"/>
                  </a:cubicBezTo>
                  <a:cubicBezTo>
                    <a:pt x="441748" y="278323"/>
                    <a:pt x="427479" y="264053"/>
                    <a:pt x="427473" y="246450"/>
                  </a:cubicBezTo>
                  <a:cubicBezTo>
                    <a:pt x="427473" y="246450"/>
                    <a:pt x="427473" y="246443"/>
                    <a:pt x="427473" y="246443"/>
                  </a:cubicBezTo>
                  <a:cubicBezTo>
                    <a:pt x="427473" y="228846"/>
                    <a:pt x="441742" y="214577"/>
                    <a:pt x="459339" y="21457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42"/>
            <p:cNvSpPr/>
            <p:nvPr/>
          </p:nvSpPr>
          <p:spPr>
            <a:xfrm>
              <a:off x="5279853" y="3291439"/>
              <a:ext cx="876597" cy="301560"/>
            </a:xfrm>
            <a:custGeom>
              <a:rect b="b" l="l" r="r" t="t"/>
              <a:pathLst>
                <a:path extrusionOk="0" h="379321" w="1102638">
                  <a:moveTo>
                    <a:pt x="287311" y="138993"/>
                  </a:moveTo>
                  <a:cubicBezTo>
                    <a:pt x="266736" y="139000"/>
                    <a:pt x="250057" y="122321"/>
                    <a:pt x="250051" y="101746"/>
                  </a:cubicBezTo>
                  <a:cubicBezTo>
                    <a:pt x="250044" y="81171"/>
                    <a:pt x="266723" y="64492"/>
                    <a:pt x="287298" y="64485"/>
                  </a:cubicBezTo>
                  <a:cubicBezTo>
                    <a:pt x="307873" y="64479"/>
                    <a:pt x="324552" y="81158"/>
                    <a:pt x="324559" y="101732"/>
                  </a:cubicBezTo>
                  <a:cubicBezTo>
                    <a:pt x="324559" y="101732"/>
                    <a:pt x="324559" y="101739"/>
                    <a:pt x="324559" y="101739"/>
                  </a:cubicBezTo>
                  <a:cubicBezTo>
                    <a:pt x="324539" y="122301"/>
                    <a:pt x="307873" y="138973"/>
                    <a:pt x="287311" y="138993"/>
                  </a:cubicBezTo>
                  <a:close/>
                  <a:moveTo>
                    <a:pt x="287311" y="75255"/>
                  </a:moveTo>
                  <a:cubicBezTo>
                    <a:pt x="272686" y="75255"/>
                    <a:pt x="260827" y="87114"/>
                    <a:pt x="260827" y="101739"/>
                  </a:cubicBezTo>
                  <a:cubicBezTo>
                    <a:pt x="260827" y="116365"/>
                    <a:pt x="272686" y="128224"/>
                    <a:pt x="287311" y="128224"/>
                  </a:cubicBezTo>
                  <a:cubicBezTo>
                    <a:pt x="301937" y="128224"/>
                    <a:pt x="313796" y="116365"/>
                    <a:pt x="313796" y="101739"/>
                  </a:cubicBezTo>
                  <a:cubicBezTo>
                    <a:pt x="313776" y="87120"/>
                    <a:pt x="301930" y="75274"/>
                    <a:pt x="287311" y="75255"/>
                  </a:cubicBezTo>
                  <a:close/>
                  <a:moveTo>
                    <a:pt x="614819" y="161714"/>
                  </a:moveTo>
                  <a:cubicBezTo>
                    <a:pt x="594244" y="161714"/>
                    <a:pt x="577565" y="145035"/>
                    <a:pt x="577565" y="124460"/>
                  </a:cubicBezTo>
                  <a:cubicBezTo>
                    <a:pt x="577565" y="103885"/>
                    <a:pt x="594244" y="87206"/>
                    <a:pt x="614819" y="87206"/>
                  </a:cubicBezTo>
                  <a:cubicBezTo>
                    <a:pt x="635394" y="87206"/>
                    <a:pt x="652073" y="103885"/>
                    <a:pt x="652073" y="124460"/>
                  </a:cubicBezTo>
                  <a:cubicBezTo>
                    <a:pt x="652053" y="145022"/>
                    <a:pt x="635394" y="161688"/>
                    <a:pt x="614832" y="161714"/>
                  </a:cubicBezTo>
                  <a:close/>
                  <a:moveTo>
                    <a:pt x="614819" y="97975"/>
                  </a:moveTo>
                  <a:cubicBezTo>
                    <a:pt x="600187" y="97975"/>
                    <a:pt x="588328" y="109834"/>
                    <a:pt x="588328" y="124467"/>
                  </a:cubicBezTo>
                  <a:cubicBezTo>
                    <a:pt x="588328" y="139099"/>
                    <a:pt x="600187" y="150958"/>
                    <a:pt x="614819" y="150958"/>
                  </a:cubicBezTo>
                  <a:cubicBezTo>
                    <a:pt x="629451" y="150958"/>
                    <a:pt x="641310" y="139099"/>
                    <a:pt x="641310" y="124467"/>
                  </a:cubicBezTo>
                  <a:cubicBezTo>
                    <a:pt x="641310" y="124467"/>
                    <a:pt x="641310" y="124460"/>
                    <a:pt x="641310" y="124460"/>
                  </a:cubicBezTo>
                  <a:cubicBezTo>
                    <a:pt x="641277" y="109854"/>
                    <a:pt x="629438" y="98022"/>
                    <a:pt x="614832" y="98002"/>
                  </a:cubicBezTo>
                  <a:close/>
                  <a:moveTo>
                    <a:pt x="837802" y="329998"/>
                  </a:moveTo>
                  <a:cubicBezTo>
                    <a:pt x="817227" y="329998"/>
                    <a:pt x="800548" y="313319"/>
                    <a:pt x="800548" y="292744"/>
                  </a:cubicBezTo>
                  <a:cubicBezTo>
                    <a:pt x="800548" y="272169"/>
                    <a:pt x="817227" y="255490"/>
                    <a:pt x="837802" y="255490"/>
                  </a:cubicBezTo>
                  <a:cubicBezTo>
                    <a:pt x="858377" y="255490"/>
                    <a:pt x="875056" y="272169"/>
                    <a:pt x="875056" y="292744"/>
                  </a:cubicBezTo>
                  <a:cubicBezTo>
                    <a:pt x="875056" y="292744"/>
                    <a:pt x="875056" y="292750"/>
                    <a:pt x="875056" y="292750"/>
                  </a:cubicBezTo>
                  <a:cubicBezTo>
                    <a:pt x="875029" y="313305"/>
                    <a:pt x="858370" y="329971"/>
                    <a:pt x="837815" y="329998"/>
                  </a:cubicBezTo>
                  <a:close/>
                  <a:moveTo>
                    <a:pt x="837802" y="266259"/>
                  </a:moveTo>
                  <a:cubicBezTo>
                    <a:pt x="823170" y="266259"/>
                    <a:pt x="811311" y="278118"/>
                    <a:pt x="811311" y="292750"/>
                  </a:cubicBezTo>
                  <a:cubicBezTo>
                    <a:pt x="811311" y="307382"/>
                    <a:pt x="823170" y="319241"/>
                    <a:pt x="837802" y="319241"/>
                  </a:cubicBezTo>
                  <a:cubicBezTo>
                    <a:pt x="852434" y="319241"/>
                    <a:pt x="864293" y="307382"/>
                    <a:pt x="864293" y="292750"/>
                  </a:cubicBezTo>
                  <a:cubicBezTo>
                    <a:pt x="864280" y="278131"/>
                    <a:pt x="852434" y="266279"/>
                    <a:pt x="837815" y="266259"/>
                  </a:cubicBezTo>
                  <a:close/>
                  <a:moveTo>
                    <a:pt x="1074347" y="75255"/>
                  </a:moveTo>
                  <a:cubicBezTo>
                    <a:pt x="1053772" y="75255"/>
                    <a:pt x="1037093" y="58575"/>
                    <a:pt x="1037093" y="38000"/>
                  </a:cubicBezTo>
                  <a:cubicBezTo>
                    <a:pt x="1037093" y="17426"/>
                    <a:pt x="1053772" y="747"/>
                    <a:pt x="1074347" y="747"/>
                  </a:cubicBezTo>
                  <a:cubicBezTo>
                    <a:pt x="1094922" y="747"/>
                    <a:pt x="1111601" y="17426"/>
                    <a:pt x="1111601" y="38000"/>
                  </a:cubicBezTo>
                  <a:cubicBezTo>
                    <a:pt x="1111581" y="58562"/>
                    <a:pt x="1094922" y="75228"/>
                    <a:pt x="1074360" y="75255"/>
                  </a:cubicBezTo>
                  <a:close/>
                  <a:moveTo>
                    <a:pt x="1074347" y="11516"/>
                  </a:moveTo>
                  <a:cubicBezTo>
                    <a:pt x="1059721" y="11523"/>
                    <a:pt x="1047862" y="23382"/>
                    <a:pt x="1047869" y="38007"/>
                  </a:cubicBezTo>
                  <a:cubicBezTo>
                    <a:pt x="1047876" y="52633"/>
                    <a:pt x="1059735" y="64492"/>
                    <a:pt x="1074360" y="64485"/>
                  </a:cubicBezTo>
                  <a:cubicBezTo>
                    <a:pt x="1088986" y="64479"/>
                    <a:pt x="1100838" y="52626"/>
                    <a:pt x="1100838" y="38000"/>
                  </a:cubicBezTo>
                  <a:cubicBezTo>
                    <a:pt x="1100825" y="23382"/>
                    <a:pt x="1088979" y="11523"/>
                    <a:pt x="1074360" y="11503"/>
                  </a:cubicBezTo>
                  <a:close/>
                  <a:moveTo>
                    <a:pt x="46230" y="380068"/>
                  </a:moveTo>
                  <a:cubicBezTo>
                    <a:pt x="25648" y="380075"/>
                    <a:pt x="8969" y="363395"/>
                    <a:pt x="8963" y="342814"/>
                  </a:cubicBezTo>
                  <a:cubicBezTo>
                    <a:pt x="8956" y="322233"/>
                    <a:pt x="25635" y="305553"/>
                    <a:pt x="46217" y="305547"/>
                  </a:cubicBezTo>
                  <a:cubicBezTo>
                    <a:pt x="66798" y="305540"/>
                    <a:pt x="83477" y="322219"/>
                    <a:pt x="83484" y="342801"/>
                  </a:cubicBezTo>
                  <a:cubicBezTo>
                    <a:pt x="83484" y="342801"/>
                    <a:pt x="83484" y="342807"/>
                    <a:pt x="83484" y="342807"/>
                  </a:cubicBezTo>
                  <a:cubicBezTo>
                    <a:pt x="83464" y="363376"/>
                    <a:pt x="66798" y="380041"/>
                    <a:pt x="46230" y="380068"/>
                  </a:cubicBezTo>
                  <a:close/>
                  <a:moveTo>
                    <a:pt x="46230" y="316323"/>
                  </a:moveTo>
                  <a:cubicBezTo>
                    <a:pt x="31598" y="316316"/>
                    <a:pt x="19739" y="328175"/>
                    <a:pt x="19732" y="342807"/>
                  </a:cubicBezTo>
                  <a:cubicBezTo>
                    <a:pt x="19726" y="357440"/>
                    <a:pt x="31585" y="369299"/>
                    <a:pt x="46217" y="369305"/>
                  </a:cubicBezTo>
                  <a:cubicBezTo>
                    <a:pt x="60849" y="369312"/>
                    <a:pt x="72708" y="357453"/>
                    <a:pt x="72715" y="342821"/>
                  </a:cubicBezTo>
                  <a:cubicBezTo>
                    <a:pt x="72715" y="342814"/>
                    <a:pt x="72715" y="342814"/>
                    <a:pt x="72715" y="342807"/>
                  </a:cubicBezTo>
                  <a:cubicBezTo>
                    <a:pt x="72701" y="328188"/>
                    <a:pt x="60849" y="316336"/>
                    <a:pt x="46230" y="316323"/>
                  </a:cubicBezTo>
                  <a:close/>
                  <a:moveTo>
                    <a:pt x="464740" y="289085"/>
                  </a:moveTo>
                  <a:cubicBezTo>
                    <a:pt x="444165" y="289085"/>
                    <a:pt x="427486" y="272406"/>
                    <a:pt x="427486" y="251831"/>
                  </a:cubicBezTo>
                  <a:cubicBezTo>
                    <a:pt x="427486" y="231257"/>
                    <a:pt x="444165" y="214578"/>
                    <a:pt x="464740" y="214578"/>
                  </a:cubicBezTo>
                  <a:cubicBezTo>
                    <a:pt x="485315" y="214578"/>
                    <a:pt x="501994" y="231257"/>
                    <a:pt x="501994" y="251831"/>
                  </a:cubicBezTo>
                  <a:cubicBezTo>
                    <a:pt x="501994" y="251831"/>
                    <a:pt x="501994" y="251838"/>
                    <a:pt x="501994" y="251838"/>
                  </a:cubicBezTo>
                  <a:cubicBezTo>
                    <a:pt x="501968" y="272400"/>
                    <a:pt x="485302" y="289066"/>
                    <a:pt x="464740" y="289085"/>
                  </a:cubicBezTo>
                  <a:close/>
                  <a:moveTo>
                    <a:pt x="464740" y="225347"/>
                  </a:moveTo>
                  <a:cubicBezTo>
                    <a:pt x="450108" y="225340"/>
                    <a:pt x="438249" y="237199"/>
                    <a:pt x="438242" y="251831"/>
                  </a:cubicBezTo>
                  <a:cubicBezTo>
                    <a:pt x="438236" y="266464"/>
                    <a:pt x="450095" y="278323"/>
                    <a:pt x="464727" y="278329"/>
                  </a:cubicBezTo>
                  <a:cubicBezTo>
                    <a:pt x="479359" y="278336"/>
                    <a:pt x="491218" y="266477"/>
                    <a:pt x="491225" y="251845"/>
                  </a:cubicBezTo>
                  <a:cubicBezTo>
                    <a:pt x="491225" y="251845"/>
                    <a:pt x="491225" y="251838"/>
                    <a:pt x="491225" y="251838"/>
                  </a:cubicBezTo>
                  <a:cubicBezTo>
                    <a:pt x="491211" y="237219"/>
                    <a:pt x="479359" y="225367"/>
                    <a:pt x="464740" y="2253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42"/>
            <p:cNvSpPr/>
            <p:nvPr/>
          </p:nvSpPr>
          <p:spPr>
            <a:xfrm>
              <a:off x="6307098" y="2862207"/>
              <a:ext cx="29192" cy="917427"/>
            </a:xfrm>
            <a:custGeom>
              <a:rect b="b" l="l" r="r" t="t"/>
              <a:pathLst>
                <a:path extrusionOk="0" h="1153996" w="36719">
                  <a:moveTo>
                    <a:pt x="27266" y="1154743"/>
                  </a:moveTo>
                  <a:lnTo>
                    <a:pt x="27266" y="1154743"/>
                  </a:lnTo>
                  <a:cubicBezTo>
                    <a:pt x="17157" y="1154743"/>
                    <a:pt x="8963" y="1146549"/>
                    <a:pt x="8963" y="1136439"/>
                  </a:cubicBezTo>
                  <a:lnTo>
                    <a:pt x="8963" y="1136439"/>
                  </a:lnTo>
                  <a:lnTo>
                    <a:pt x="8963" y="19050"/>
                  </a:lnTo>
                  <a:cubicBezTo>
                    <a:pt x="8963" y="8941"/>
                    <a:pt x="17157" y="747"/>
                    <a:pt x="27266" y="747"/>
                  </a:cubicBezTo>
                  <a:lnTo>
                    <a:pt x="27266" y="747"/>
                  </a:lnTo>
                  <a:cubicBezTo>
                    <a:pt x="37395" y="747"/>
                    <a:pt x="45622" y="8921"/>
                    <a:pt x="45682" y="19050"/>
                  </a:cubicBezTo>
                  <a:lnTo>
                    <a:pt x="45682" y="1136439"/>
                  </a:lnTo>
                  <a:cubicBezTo>
                    <a:pt x="45622" y="1146568"/>
                    <a:pt x="37395" y="1154749"/>
                    <a:pt x="27266" y="115474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42"/>
            <p:cNvSpPr/>
            <p:nvPr/>
          </p:nvSpPr>
          <p:spPr>
            <a:xfrm>
              <a:off x="6302822" y="2858805"/>
              <a:ext cx="37748" cy="925110"/>
            </a:xfrm>
            <a:custGeom>
              <a:rect b="b" l="l" r="r" t="t"/>
              <a:pathLst>
                <a:path extrusionOk="0" h="1163660" w="47482">
                  <a:moveTo>
                    <a:pt x="32648" y="1164407"/>
                  </a:moveTo>
                  <a:cubicBezTo>
                    <a:pt x="19574" y="1164387"/>
                    <a:pt x="8983" y="1153796"/>
                    <a:pt x="8963" y="1140722"/>
                  </a:cubicBezTo>
                  <a:lnTo>
                    <a:pt x="8963" y="23332"/>
                  </a:lnTo>
                  <a:cubicBezTo>
                    <a:pt x="9616" y="10219"/>
                    <a:pt x="20782" y="123"/>
                    <a:pt x="33889" y="777"/>
                  </a:cubicBezTo>
                  <a:cubicBezTo>
                    <a:pt x="46085" y="1391"/>
                    <a:pt x="55837" y="11137"/>
                    <a:pt x="56445" y="23332"/>
                  </a:cubicBezTo>
                  <a:lnTo>
                    <a:pt x="56445" y="1140755"/>
                  </a:lnTo>
                  <a:cubicBezTo>
                    <a:pt x="56332" y="1153829"/>
                    <a:pt x="45722" y="1164374"/>
                    <a:pt x="32648" y="1164407"/>
                  </a:cubicBezTo>
                  <a:close/>
                  <a:moveTo>
                    <a:pt x="32648" y="10417"/>
                  </a:moveTo>
                  <a:cubicBezTo>
                    <a:pt x="25516" y="10424"/>
                    <a:pt x="19739" y="16201"/>
                    <a:pt x="19726" y="23332"/>
                  </a:cubicBezTo>
                  <a:lnTo>
                    <a:pt x="19726" y="1140722"/>
                  </a:lnTo>
                  <a:cubicBezTo>
                    <a:pt x="19732" y="1147886"/>
                    <a:pt x="25549" y="1153690"/>
                    <a:pt x="32720" y="1153677"/>
                  </a:cubicBezTo>
                  <a:cubicBezTo>
                    <a:pt x="39885" y="1153670"/>
                    <a:pt x="45682" y="1147853"/>
                    <a:pt x="45675" y="1140689"/>
                  </a:cubicBezTo>
                  <a:lnTo>
                    <a:pt x="45675" y="23332"/>
                  </a:lnTo>
                  <a:cubicBezTo>
                    <a:pt x="45609" y="16181"/>
                    <a:pt x="39799" y="10424"/>
                    <a:pt x="32648" y="1041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42"/>
            <p:cNvSpPr/>
            <p:nvPr/>
          </p:nvSpPr>
          <p:spPr>
            <a:xfrm>
              <a:off x="6361609" y="3036106"/>
              <a:ext cx="287752" cy="636495"/>
            </a:xfrm>
            <a:custGeom>
              <a:rect b="b" l="l" r="r" t="t"/>
              <a:pathLst>
                <a:path extrusionOk="0" h="800623" w="361952">
                  <a:moveTo>
                    <a:pt x="365534" y="11521"/>
                  </a:moveTo>
                  <a:lnTo>
                    <a:pt x="160755" y="11521"/>
                  </a:lnTo>
                  <a:cubicBezTo>
                    <a:pt x="157784" y="11627"/>
                    <a:pt x="155288" y="9296"/>
                    <a:pt x="155183" y="6324"/>
                  </a:cubicBezTo>
                  <a:cubicBezTo>
                    <a:pt x="155077" y="3353"/>
                    <a:pt x="157401" y="857"/>
                    <a:pt x="160379" y="751"/>
                  </a:cubicBezTo>
                  <a:cubicBezTo>
                    <a:pt x="160505" y="745"/>
                    <a:pt x="160630" y="745"/>
                    <a:pt x="160755" y="751"/>
                  </a:cubicBezTo>
                  <a:lnTo>
                    <a:pt x="365534" y="751"/>
                  </a:lnTo>
                  <a:cubicBezTo>
                    <a:pt x="368505" y="857"/>
                    <a:pt x="370836" y="3353"/>
                    <a:pt x="370730" y="6324"/>
                  </a:cubicBezTo>
                  <a:cubicBezTo>
                    <a:pt x="370631" y="9150"/>
                    <a:pt x="368360" y="11422"/>
                    <a:pt x="365534" y="11521"/>
                  </a:cubicBezTo>
                  <a:close/>
                  <a:moveTo>
                    <a:pt x="91411" y="6140"/>
                  </a:moveTo>
                  <a:cubicBezTo>
                    <a:pt x="91404" y="3181"/>
                    <a:pt x="89014" y="785"/>
                    <a:pt x="86056" y="765"/>
                  </a:cubicBezTo>
                  <a:lnTo>
                    <a:pt x="14539" y="765"/>
                  </a:lnTo>
                  <a:cubicBezTo>
                    <a:pt x="11568" y="659"/>
                    <a:pt x="9072" y="2990"/>
                    <a:pt x="8966" y="5961"/>
                  </a:cubicBezTo>
                  <a:cubicBezTo>
                    <a:pt x="8861" y="8933"/>
                    <a:pt x="11185" y="11429"/>
                    <a:pt x="14163" y="11534"/>
                  </a:cubicBezTo>
                  <a:cubicBezTo>
                    <a:pt x="14288" y="11541"/>
                    <a:pt x="14414" y="11541"/>
                    <a:pt x="14539" y="11534"/>
                  </a:cubicBezTo>
                  <a:lnTo>
                    <a:pt x="86056" y="11534"/>
                  </a:lnTo>
                  <a:cubicBezTo>
                    <a:pt x="89021" y="11521"/>
                    <a:pt x="91418" y="9104"/>
                    <a:pt x="91411" y="6140"/>
                  </a:cubicBezTo>
                  <a:close/>
                  <a:moveTo>
                    <a:pt x="370915" y="60178"/>
                  </a:moveTo>
                  <a:cubicBezTo>
                    <a:pt x="370915" y="57207"/>
                    <a:pt x="368505" y="54797"/>
                    <a:pt x="365534" y="54797"/>
                  </a:cubicBezTo>
                  <a:lnTo>
                    <a:pt x="329785" y="54797"/>
                  </a:lnTo>
                  <a:cubicBezTo>
                    <a:pt x="326814" y="54691"/>
                    <a:pt x="324318" y="57022"/>
                    <a:pt x="324212" y="59993"/>
                  </a:cubicBezTo>
                  <a:cubicBezTo>
                    <a:pt x="324107" y="62965"/>
                    <a:pt x="326431" y="65461"/>
                    <a:pt x="329409" y="65566"/>
                  </a:cubicBezTo>
                  <a:cubicBezTo>
                    <a:pt x="329534" y="65573"/>
                    <a:pt x="329660" y="65573"/>
                    <a:pt x="329785" y="65566"/>
                  </a:cubicBezTo>
                  <a:lnTo>
                    <a:pt x="365534" y="65566"/>
                  </a:lnTo>
                  <a:cubicBezTo>
                    <a:pt x="368505" y="65566"/>
                    <a:pt x="370908" y="63163"/>
                    <a:pt x="370915" y="60192"/>
                  </a:cubicBezTo>
                  <a:close/>
                  <a:moveTo>
                    <a:pt x="305882" y="60178"/>
                  </a:moveTo>
                  <a:cubicBezTo>
                    <a:pt x="305882" y="57207"/>
                    <a:pt x="303472" y="54797"/>
                    <a:pt x="300501" y="54797"/>
                  </a:cubicBezTo>
                  <a:lnTo>
                    <a:pt x="229010" y="54797"/>
                  </a:lnTo>
                  <a:cubicBezTo>
                    <a:pt x="226039" y="54903"/>
                    <a:pt x="223708" y="57398"/>
                    <a:pt x="223814" y="60370"/>
                  </a:cubicBezTo>
                  <a:cubicBezTo>
                    <a:pt x="223913" y="63196"/>
                    <a:pt x="226184" y="65467"/>
                    <a:pt x="229010" y="65566"/>
                  </a:cubicBezTo>
                  <a:lnTo>
                    <a:pt x="300501" y="65566"/>
                  </a:lnTo>
                  <a:cubicBezTo>
                    <a:pt x="303472" y="65566"/>
                    <a:pt x="305876" y="63163"/>
                    <a:pt x="305882" y="60192"/>
                  </a:cubicBezTo>
                  <a:close/>
                  <a:moveTo>
                    <a:pt x="185622" y="60178"/>
                  </a:moveTo>
                  <a:cubicBezTo>
                    <a:pt x="185622" y="57207"/>
                    <a:pt x="183212" y="54797"/>
                    <a:pt x="180241" y="54797"/>
                  </a:cubicBezTo>
                  <a:cubicBezTo>
                    <a:pt x="180241" y="54797"/>
                    <a:pt x="180234" y="54797"/>
                    <a:pt x="180234" y="54797"/>
                  </a:cubicBezTo>
                  <a:lnTo>
                    <a:pt x="14539" y="54797"/>
                  </a:lnTo>
                  <a:cubicBezTo>
                    <a:pt x="11568" y="54691"/>
                    <a:pt x="9072" y="57022"/>
                    <a:pt x="8966" y="59993"/>
                  </a:cubicBezTo>
                  <a:cubicBezTo>
                    <a:pt x="8861" y="62965"/>
                    <a:pt x="11185" y="65461"/>
                    <a:pt x="14163" y="65566"/>
                  </a:cubicBezTo>
                  <a:cubicBezTo>
                    <a:pt x="14288" y="65573"/>
                    <a:pt x="14414" y="65573"/>
                    <a:pt x="14539" y="65566"/>
                  </a:cubicBezTo>
                  <a:lnTo>
                    <a:pt x="180234" y="65566"/>
                  </a:lnTo>
                  <a:cubicBezTo>
                    <a:pt x="183206" y="65566"/>
                    <a:pt x="185616" y="63163"/>
                    <a:pt x="185622" y="60192"/>
                  </a:cubicBezTo>
                  <a:close/>
                  <a:moveTo>
                    <a:pt x="370915" y="114237"/>
                  </a:moveTo>
                  <a:cubicBezTo>
                    <a:pt x="370922" y="111266"/>
                    <a:pt x="368518" y="108862"/>
                    <a:pt x="365547" y="108855"/>
                  </a:cubicBezTo>
                  <a:cubicBezTo>
                    <a:pt x="365540" y="108855"/>
                    <a:pt x="365540" y="108855"/>
                    <a:pt x="365534" y="108855"/>
                  </a:cubicBezTo>
                  <a:lnTo>
                    <a:pt x="183463" y="108855"/>
                  </a:lnTo>
                  <a:cubicBezTo>
                    <a:pt x="180492" y="108855"/>
                    <a:pt x="178082" y="111266"/>
                    <a:pt x="178082" y="114237"/>
                  </a:cubicBezTo>
                  <a:cubicBezTo>
                    <a:pt x="178082" y="117208"/>
                    <a:pt x="180492" y="119618"/>
                    <a:pt x="183463" y="119618"/>
                  </a:cubicBezTo>
                  <a:lnTo>
                    <a:pt x="365534" y="119618"/>
                  </a:lnTo>
                  <a:cubicBezTo>
                    <a:pt x="368505" y="119625"/>
                    <a:pt x="370908" y="117221"/>
                    <a:pt x="370915" y="114250"/>
                  </a:cubicBezTo>
                  <a:cubicBezTo>
                    <a:pt x="370915" y="114244"/>
                    <a:pt x="370915" y="114244"/>
                    <a:pt x="370915" y="114237"/>
                  </a:cubicBezTo>
                  <a:close/>
                  <a:moveTo>
                    <a:pt x="149867" y="114237"/>
                  </a:moveTo>
                  <a:cubicBezTo>
                    <a:pt x="149874" y="111266"/>
                    <a:pt x="147470" y="108862"/>
                    <a:pt x="144499" y="108855"/>
                  </a:cubicBezTo>
                  <a:cubicBezTo>
                    <a:pt x="144492" y="108855"/>
                    <a:pt x="144492" y="108855"/>
                    <a:pt x="144486" y="108855"/>
                  </a:cubicBezTo>
                  <a:lnTo>
                    <a:pt x="14539" y="108855"/>
                  </a:lnTo>
                  <a:cubicBezTo>
                    <a:pt x="11568" y="108855"/>
                    <a:pt x="9158" y="111266"/>
                    <a:pt x="9158" y="114237"/>
                  </a:cubicBezTo>
                  <a:cubicBezTo>
                    <a:pt x="9158" y="117208"/>
                    <a:pt x="11568" y="119618"/>
                    <a:pt x="14539" y="119618"/>
                  </a:cubicBezTo>
                  <a:lnTo>
                    <a:pt x="144486" y="119618"/>
                  </a:lnTo>
                  <a:cubicBezTo>
                    <a:pt x="147457" y="119625"/>
                    <a:pt x="149860" y="117221"/>
                    <a:pt x="149867" y="114250"/>
                  </a:cubicBezTo>
                  <a:cubicBezTo>
                    <a:pt x="149867" y="114244"/>
                    <a:pt x="149867" y="114244"/>
                    <a:pt x="149867" y="114237"/>
                  </a:cubicBezTo>
                  <a:close/>
                  <a:moveTo>
                    <a:pt x="370915" y="168177"/>
                  </a:moveTo>
                  <a:cubicBezTo>
                    <a:pt x="370922" y="165205"/>
                    <a:pt x="368518" y="162802"/>
                    <a:pt x="365547" y="162795"/>
                  </a:cubicBezTo>
                  <a:cubicBezTo>
                    <a:pt x="365540" y="162795"/>
                    <a:pt x="365540" y="162795"/>
                    <a:pt x="365534" y="162795"/>
                  </a:cubicBezTo>
                  <a:lnTo>
                    <a:pt x="287447" y="162795"/>
                  </a:lnTo>
                  <a:cubicBezTo>
                    <a:pt x="284476" y="162795"/>
                    <a:pt x="282066" y="165205"/>
                    <a:pt x="282066" y="168177"/>
                  </a:cubicBezTo>
                  <a:cubicBezTo>
                    <a:pt x="282066" y="171148"/>
                    <a:pt x="284476" y="173558"/>
                    <a:pt x="287447" y="173558"/>
                  </a:cubicBezTo>
                  <a:lnTo>
                    <a:pt x="365507" y="173558"/>
                  </a:lnTo>
                  <a:cubicBezTo>
                    <a:pt x="368479" y="173578"/>
                    <a:pt x="370895" y="171188"/>
                    <a:pt x="370915" y="168216"/>
                  </a:cubicBezTo>
                  <a:cubicBezTo>
                    <a:pt x="370915" y="168203"/>
                    <a:pt x="370915" y="168190"/>
                    <a:pt x="370915" y="168177"/>
                  </a:cubicBezTo>
                  <a:close/>
                  <a:moveTo>
                    <a:pt x="260348" y="168177"/>
                  </a:moveTo>
                  <a:cubicBezTo>
                    <a:pt x="260348" y="165205"/>
                    <a:pt x="257938" y="162795"/>
                    <a:pt x="254967" y="162795"/>
                  </a:cubicBezTo>
                  <a:cubicBezTo>
                    <a:pt x="254967" y="162795"/>
                    <a:pt x="254960" y="162795"/>
                    <a:pt x="254960" y="162795"/>
                  </a:cubicBezTo>
                  <a:lnTo>
                    <a:pt x="92481" y="162795"/>
                  </a:lnTo>
                  <a:cubicBezTo>
                    <a:pt x="89509" y="162795"/>
                    <a:pt x="87099" y="165205"/>
                    <a:pt x="87099" y="168177"/>
                  </a:cubicBezTo>
                  <a:cubicBezTo>
                    <a:pt x="87099" y="171148"/>
                    <a:pt x="89509" y="173558"/>
                    <a:pt x="92481" y="173558"/>
                  </a:cubicBezTo>
                  <a:lnTo>
                    <a:pt x="254960" y="173558"/>
                  </a:lnTo>
                  <a:cubicBezTo>
                    <a:pt x="257932" y="173578"/>
                    <a:pt x="260355" y="171181"/>
                    <a:pt x="260375" y="168210"/>
                  </a:cubicBezTo>
                  <a:cubicBezTo>
                    <a:pt x="260375" y="168197"/>
                    <a:pt x="260375" y="168190"/>
                    <a:pt x="260375" y="168177"/>
                  </a:cubicBezTo>
                  <a:close/>
                  <a:moveTo>
                    <a:pt x="62127" y="168177"/>
                  </a:moveTo>
                  <a:cubicBezTo>
                    <a:pt x="62127" y="165205"/>
                    <a:pt x="59717" y="162795"/>
                    <a:pt x="56745" y="162795"/>
                  </a:cubicBezTo>
                  <a:lnTo>
                    <a:pt x="14539" y="162795"/>
                  </a:lnTo>
                  <a:cubicBezTo>
                    <a:pt x="11568" y="162795"/>
                    <a:pt x="9158" y="165205"/>
                    <a:pt x="9158" y="168177"/>
                  </a:cubicBezTo>
                  <a:cubicBezTo>
                    <a:pt x="9158" y="171148"/>
                    <a:pt x="11568" y="173558"/>
                    <a:pt x="14539" y="173558"/>
                  </a:cubicBezTo>
                  <a:lnTo>
                    <a:pt x="56745" y="173558"/>
                  </a:lnTo>
                  <a:cubicBezTo>
                    <a:pt x="59717" y="173558"/>
                    <a:pt x="62127" y="171148"/>
                    <a:pt x="62127" y="168177"/>
                  </a:cubicBezTo>
                  <a:close/>
                  <a:moveTo>
                    <a:pt x="370915" y="215441"/>
                  </a:moveTo>
                  <a:cubicBezTo>
                    <a:pt x="370922" y="212470"/>
                    <a:pt x="368512" y="210059"/>
                    <a:pt x="365540" y="210053"/>
                  </a:cubicBezTo>
                  <a:cubicBezTo>
                    <a:pt x="365540" y="210053"/>
                    <a:pt x="365534" y="210053"/>
                    <a:pt x="365534" y="210053"/>
                  </a:cubicBezTo>
                  <a:lnTo>
                    <a:pt x="160755" y="210053"/>
                  </a:lnTo>
                  <a:cubicBezTo>
                    <a:pt x="157784" y="209947"/>
                    <a:pt x="155288" y="212278"/>
                    <a:pt x="155183" y="215249"/>
                  </a:cubicBezTo>
                  <a:cubicBezTo>
                    <a:pt x="155077" y="218221"/>
                    <a:pt x="157401" y="220717"/>
                    <a:pt x="160379" y="220822"/>
                  </a:cubicBezTo>
                  <a:cubicBezTo>
                    <a:pt x="160505" y="220829"/>
                    <a:pt x="160630" y="220829"/>
                    <a:pt x="160755" y="220822"/>
                  </a:cubicBezTo>
                  <a:lnTo>
                    <a:pt x="365534" y="220822"/>
                  </a:lnTo>
                  <a:cubicBezTo>
                    <a:pt x="368505" y="220822"/>
                    <a:pt x="370915" y="218412"/>
                    <a:pt x="370915" y="215441"/>
                  </a:cubicBezTo>
                  <a:close/>
                  <a:moveTo>
                    <a:pt x="91411" y="215441"/>
                  </a:moveTo>
                  <a:cubicBezTo>
                    <a:pt x="91398" y="212489"/>
                    <a:pt x="89007" y="210099"/>
                    <a:pt x="86056" y="210079"/>
                  </a:cubicBezTo>
                  <a:lnTo>
                    <a:pt x="14539" y="210079"/>
                  </a:lnTo>
                  <a:cubicBezTo>
                    <a:pt x="11568" y="209974"/>
                    <a:pt x="9072" y="212304"/>
                    <a:pt x="8966" y="215276"/>
                  </a:cubicBezTo>
                  <a:cubicBezTo>
                    <a:pt x="8861" y="218247"/>
                    <a:pt x="11185" y="220743"/>
                    <a:pt x="14163" y="220849"/>
                  </a:cubicBezTo>
                  <a:cubicBezTo>
                    <a:pt x="14288" y="220855"/>
                    <a:pt x="14414" y="220855"/>
                    <a:pt x="14539" y="220849"/>
                  </a:cubicBezTo>
                  <a:lnTo>
                    <a:pt x="86056" y="220849"/>
                  </a:lnTo>
                  <a:cubicBezTo>
                    <a:pt x="89027" y="220835"/>
                    <a:pt x="91424" y="218412"/>
                    <a:pt x="91411" y="215441"/>
                  </a:cubicBezTo>
                  <a:cubicBezTo>
                    <a:pt x="91411" y="215441"/>
                    <a:pt x="91411" y="215441"/>
                    <a:pt x="91411" y="215441"/>
                  </a:cubicBezTo>
                  <a:close/>
                  <a:moveTo>
                    <a:pt x="370915" y="269493"/>
                  </a:moveTo>
                  <a:cubicBezTo>
                    <a:pt x="370915" y="266521"/>
                    <a:pt x="368505" y="264111"/>
                    <a:pt x="365534" y="264111"/>
                  </a:cubicBezTo>
                  <a:lnTo>
                    <a:pt x="329785" y="264111"/>
                  </a:lnTo>
                  <a:cubicBezTo>
                    <a:pt x="326814" y="264111"/>
                    <a:pt x="324404" y="266521"/>
                    <a:pt x="324404" y="269493"/>
                  </a:cubicBezTo>
                  <a:cubicBezTo>
                    <a:pt x="324404" y="272464"/>
                    <a:pt x="326814" y="274874"/>
                    <a:pt x="329785" y="274874"/>
                  </a:cubicBezTo>
                  <a:lnTo>
                    <a:pt x="365534" y="274874"/>
                  </a:lnTo>
                  <a:cubicBezTo>
                    <a:pt x="368505" y="274881"/>
                    <a:pt x="370908" y="272477"/>
                    <a:pt x="370915" y="269506"/>
                  </a:cubicBezTo>
                  <a:close/>
                  <a:moveTo>
                    <a:pt x="305882" y="269493"/>
                  </a:moveTo>
                  <a:cubicBezTo>
                    <a:pt x="305882" y="266521"/>
                    <a:pt x="303472" y="264111"/>
                    <a:pt x="300501" y="264111"/>
                  </a:cubicBezTo>
                  <a:lnTo>
                    <a:pt x="229010" y="264111"/>
                  </a:lnTo>
                  <a:cubicBezTo>
                    <a:pt x="226039" y="264111"/>
                    <a:pt x="223629" y="266521"/>
                    <a:pt x="223629" y="269493"/>
                  </a:cubicBezTo>
                  <a:cubicBezTo>
                    <a:pt x="223629" y="272464"/>
                    <a:pt x="226039" y="274874"/>
                    <a:pt x="229010" y="274874"/>
                  </a:cubicBezTo>
                  <a:lnTo>
                    <a:pt x="300501" y="274874"/>
                  </a:lnTo>
                  <a:cubicBezTo>
                    <a:pt x="303472" y="274881"/>
                    <a:pt x="305876" y="272477"/>
                    <a:pt x="305882" y="269506"/>
                  </a:cubicBezTo>
                  <a:close/>
                  <a:moveTo>
                    <a:pt x="185622" y="269493"/>
                  </a:moveTo>
                  <a:cubicBezTo>
                    <a:pt x="185622" y="266521"/>
                    <a:pt x="183212" y="264111"/>
                    <a:pt x="180241" y="264111"/>
                  </a:cubicBezTo>
                  <a:cubicBezTo>
                    <a:pt x="180241" y="264111"/>
                    <a:pt x="180234" y="264111"/>
                    <a:pt x="180234" y="264111"/>
                  </a:cubicBezTo>
                  <a:lnTo>
                    <a:pt x="14539" y="264111"/>
                  </a:lnTo>
                  <a:cubicBezTo>
                    <a:pt x="11568" y="264111"/>
                    <a:pt x="9158" y="266521"/>
                    <a:pt x="9158" y="269493"/>
                  </a:cubicBezTo>
                  <a:cubicBezTo>
                    <a:pt x="9158" y="272464"/>
                    <a:pt x="11568" y="274874"/>
                    <a:pt x="14539" y="274874"/>
                  </a:cubicBezTo>
                  <a:lnTo>
                    <a:pt x="180234" y="274874"/>
                  </a:lnTo>
                  <a:cubicBezTo>
                    <a:pt x="183206" y="274881"/>
                    <a:pt x="185616" y="272477"/>
                    <a:pt x="185622" y="269506"/>
                  </a:cubicBezTo>
                  <a:close/>
                  <a:moveTo>
                    <a:pt x="370915" y="323433"/>
                  </a:moveTo>
                  <a:cubicBezTo>
                    <a:pt x="370922" y="320461"/>
                    <a:pt x="368518" y="318058"/>
                    <a:pt x="365547" y="318051"/>
                  </a:cubicBezTo>
                  <a:cubicBezTo>
                    <a:pt x="365540" y="318051"/>
                    <a:pt x="365540" y="318051"/>
                    <a:pt x="365534" y="318051"/>
                  </a:cubicBezTo>
                  <a:lnTo>
                    <a:pt x="183463" y="318051"/>
                  </a:lnTo>
                  <a:cubicBezTo>
                    <a:pt x="180492" y="318051"/>
                    <a:pt x="178082" y="320461"/>
                    <a:pt x="178082" y="323433"/>
                  </a:cubicBezTo>
                  <a:cubicBezTo>
                    <a:pt x="178082" y="326404"/>
                    <a:pt x="180492" y="328814"/>
                    <a:pt x="183463" y="328814"/>
                  </a:cubicBezTo>
                  <a:lnTo>
                    <a:pt x="365534" y="328814"/>
                  </a:lnTo>
                  <a:cubicBezTo>
                    <a:pt x="368505" y="328821"/>
                    <a:pt x="370908" y="326417"/>
                    <a:pt x="370915" y="323446"/>
                  </a:cubicBezTo>
                  <a:cubicBezTo>
                    <a:pt x="370915" y="323439"/>
                    <a:pt x="370915" y="323439"/>
                    <a:pt x="370915" y="323433"/>
                  </a:cubicBezTo>
                  <a:close/>
                  <a:moveTo>
                    <a:pt x="149867" y="323433"/>
                  </a:moveTo>
                  <a:cubicBezTo>
                    <a:pt x="149874" y="320461"/>
                    <a:pt x="147470" y="318058"/>
                    <a:pt x="144499" y="318051"/>
                  </a:cubicBezTo>
                  <a:cubicBezTo>
                    <a:pt x="144492" y="318051"/>
                    <a:pt x="144492" y="318051"/>
                    <a:pt x="144486" y="318051"/>
                  </a:cubicBezTo>
                  <a:lnTo>
                    <a:pt x="14539" y="318051"/>
                  </a:lnTo>
                  <a:cubicBezTo>
                    <a:pt x="11568" y="318051"/>
                    <a:pt x="9158" y="320461"/>
                    <a:pt x="9158" y="323433"/>
                  </a:cubicBezTo>
                  <a:cubicBezTo>
                    <a:pt x="9158" y="326404"/>
                    <a:pt x="11568" y="328814"/>
                    <a:pt x="14539" y="328814"/>
                  </a:cubicBezTo>
                  <a:lnTo>
                    <a:pt x="144486" y="328814"/>
                  </a:lnTo>
                  <a:cubicBezTo>
                    <a:pt x="147457" y="328821"/>
                    <a:pt x="149860" y="326417"/>
                    <a:pt x="149867" y="323446"/>
                  </a:cubicBezTo>
                  <a:cubicBezTo>
                    <a:pt x="149867" y="323439"/>
                    <a:pt x="149867" y="323439"/>
                    <a:pt x="149867" y="323433"/>
                  </a:cubicBezTo>
                  <a:close/>
                  <a:moveTo>
                    <a:pt x="370915" y="377478"/>
                  </a:moveTo>
                  <a:cubicBezTo>
                    <a:pt x="370922" y="374507"/>
                    <a:pt x="368518" y="372103"/>
                    <a:pt x="365547" y="372097"/>
                  </a:cubicBezTo>
                  <a:cubicBezTo>
                    <a:pt x="365540" y="372097"/>
                    <a:pt x="365540" y="372097"/>
                    <a:pt x="365534" y="372097"/>
                  </a:cubicBezTo>
                  <a:lnTo>
                    <a:pt x="287447" y="372097"/>
                  </a:lnTo>
                  <a:cubicBezTo>
                    <a:pt x="284476" y="372097"/>
                    <a:pt x="282066" y="374507"/>
                    <a:pt x="282066" y="377478"/>
                  </a:cubicBezTo>
                  <a:cubicBezTo>
                    <a:pt x="282066" y="380449"/>
                    <a:pt x="284476" y="382859"/>
                    <a:pt x="287447" y="382859"/>
                  </a:cubicBezTo>
                  <a:lnTo>
                    <a:pt x="365507" y="382859"/>
                  </a:lnTo>
                  <a:cubicBezTo>
                    <a:pt x="368479" y="382879"/>
                    <a:pt x="370895" y="380489"/>
                    <a:pt x="370915" y="377518"/>
                  </a:cubicBezTo>
                  <a:cubicBezTo>
                    <a:pt x="370915" y="377504"/>
                    <a:pt x="370915" y="377491"/>
                    <a:pt x="370915" y="377478"/>
                  </a:cubicBezTo>
                  <a:close/>
                  <a:moveTo>
                    <a:pt x="260348" y="377478"/>
                  </a:moveTo>
                  <a:cubicBezTo>
                    <a:pt x="260348" y="374507"/>
                    <a:pt x="257938" y="372097"/>
                    <a:pt x="254967" y="372097"/>
                  </a:cubicBezTo>
                  <a:cubicBezTo>
                    <a:pt x="254967" y="372097"/>
                    <a:pt x="254960" y="372097"/>
                    <a:pt x="254960" y="372097"/>
                  </a:cubicBezTo>
                  <a:lnTo>
                    <a:pt x="92481" y="372097"/>
                  </a:lnTo>
                  <a:cubicBezTo>
                    <a:pt x="89509" y="372097"/>
                    <a:pt x="87099" y="374507"/>
                    <a:pt x="87099" y="377478"/>
                  </a:cubicBezTo>
                  <a:cubicBezTo>
                    <a:pt x="87099" y="380449"/>
                    <a:pt x="89509" y="382859"/>
                    <a:pt x="92481" y="382859"/>
                  </a:cubicBezTo>
                  <a:lnTo>
                    <a:pt x="254960" y="382859"/>
                  </a:lnTo>
                  <a:cubicBezTo>
                    <a:pt x="257932" y="382879"/>
                    <a:pt x="260355" y="380482"/>
                    <a:pt x="260375" y="377511"/>
                  </a:cubicBezTo>
                  <a:cubicBezTo>
                    <a:pt x="260375" y="377498"/>
                    <a:pt x="260375" y="377491"/>
                    <a:pt x="260375" y="377478"/>
                  </a:cubicBezTo>
                  <a:close/>
                  <a:moveTo>
                    <a:pt x="62127" y="377478"/>
                  </a:moveTo>
                  <a:cubicBezTo>
                    <a:pt x="62127" y="374507"/>
                    <a:pt x="59717" y="372097"/>
                    <a:pt x="56745" y="372097"/>
                  </a:cubicBezTo>
                  <a:lnTo>
                    <a:pt x="14539" y="372097"/>
                  </a:lnTo>
                  <a:cubicBezTo>
                    <a:pt x="11568" y="372097"/>
                    <a:pt x="9158" y="374507"/>
                    <a:pt x="9158" y="377478"/>
                  </a:cubicBezTo>
                  <a:cubicBezTo>
                    <a:pt x="9158" y="380449"/>
                    <a:pt x="11568" y="382859"/>
                    <a:pt x="14539" y="382859"/>
                  </a:cubicBezTo>
                  <a:lnTo>
                    <a:pt x="56745" y="382859"/>
                  </a:lnTo>
                  <a:cubicBezTo>
                    <a:pt x="59717" y="382859"/>
                    <a:pt x="62127" y="380449"/>
                    <a:pt x="62127" y="377478"/>
                  </a:cubicBezTo>
                  <a:close/>
                  <a:moveTo>
                    <a:pt x="370915" y="424749"/>
                  </a:moveTo>
                  <a:cubicBezTo>
                    <a:pt x="370915" y="421777"/>
                    <a:pt x="368505" y="419367"/>
                    <a:pt x="365534" y="419367"/>
                  </a:cubicBezTo>
                  <a:lnTo>
                    <a:pt x="160755" y="419367"/>
                  </a:lnTo>
                  <a:cubicBezTo>
                    <a:pt x="157784" y="419262"/>
                    <a:pt x="155288" y="421593"/>
                    <a:pt x="155183" y="424564"/>
                  </a:cubicBezTo>
                  <a:cubicBezTo>
                    <a:pt x="155077" y="427535"/>
                    <a:pt x="157401" y="430031"/>
                    <a:pt x="160379" y="430137"/>
                  </a:cubicBezTo>
                  <a:cubicBezTo>
                    <a:pt x="160505" y="430143"/>
                    <a:pt x="160630" y="430143"/>
                    <a:pt x="160755" y="430137"/>
                  </a:cubicBezTo>
                  <a:lnTo>
                    <a:pt x="365534" y="430137"/>
                  </a:lnTo>
                  <a:cubicBezTo>
                    <a:pt x="368505" y="430137"/>
                    <a:pt x="370915" y="427727"/>
                    <a:pt x="370915" y="424755"/>
                  </a:cubicBezTo>
                  <a:cubicBezTo>
                    <a:pt x="370915" y="424755"/>
                    <a:pt x="370915" y="424749"/>
                    <a:pt x="370915" y="424749"/>
                  </a:cubicBezTo>
                  <a:close/>
                  <a:moveTo>
                    <a:pt x="91411" y="424749"/>
                  </a:moveTo>
                  <a:cubicBezTo>
                    <a:pt x="91398" y="421797"/>
                    <a:pt x="89007" y="419407"/>
                    <a:pt x="86056" y="419394"/>
                  </a:cubicBezTo>
                  <a:lnTo>
                    <a:pt x="14539" y="419394"/>
                  </a:lnTo>
                  <a:cubicBezTo>
                    <a:pt x="11568" y="419288"/>
                    <a:pt x="9072" y="421619"/>
                    <a:pt x="8966" y="424590"/>
                  </a:cubicBezTo>
                  <a:cubicBezTo>
                    <a:pt x="8861" y="427562"/>
                    <a:pt x="11185" y="430057"/>
                    <a:pt x="14163" y="430163"/>
                  </a:cubicBezTo>
                  <a:cubicBezTo>
                    <a:pt x="14288" y="430170"/>
                    <a:pt x="14414" y="430170"/>
                    <a:pt x="14539" y="430163"/>
                  </a:cubicBezTo>
                  <a:lnTo>
                    <a:pt x="86056" y="430163"/>
                  </a:lnTo>
                  <a:cubicBezTo>
                    <a:pt x="89027" y="430143"/>
                    <a:pt x="91424" y="427720"/>
                    <a:pt x="91411" y="424749"/>
                  </a:cubicBezTo>
                  <a:close/>
                  <a:moveTo>
                    <a:pt x="370915" y="478688"/>
                  </a:moveTo>
                  <a:cubicBezTo>
                    <a:pt x="370915" y="475717"/>
                    <a:pt x="368505" y="473307"/>
                    <a:pt x="365534" y="473307"/>
                  </a:cubicBezTo>
                  <a:lnTo>
                    <a:pt x="329785" y="473307"/>
                  </a:lnTo>
                  <a:cubicBezTo>
                    <a:pt x="326814" y="473201"/>
                    <a:pt x="324318" y="475532"/>
                    <a:pt x="324212" y="478504"/>
                  </a:cubicBezTo>
                  <a:cubicBezTo>
                    <a:pt x="324107" y="481475"/>
                    <a:pt x="326431" y="483971"/>
                    <a:pt x="329409" y="484076"/>
                  </a:cubicBezTo>
                  <a:cubicBezTo>
                    <a:pt x="329534" y="484083"/>
                    <a:pt x="329660" y="484083"/>
                    <a:pt x="329785" y="484076"/>
                  </a:cubicBezTo>
                  <a:lnTo>
                    <a:pt x="365534" y="484076"/>
                  </a:lnTo>
                  <a:cubicBezTo>
                    <a:pt x="368505" y="484076"/>
                    <a:pt x="370915" y="481666"/>
                    <a:pt x="370915" y="478695"/>
                  </a:cubicBezTo>
                  <a:cubicBezTo>
                    <a:pt x="370915" y="478695"/>
                    <a:pt x="370915" y="478688"/>
                    <a:pt x="370915" y="478688"/>
                  </a:cubicBezTo>
                  <a:close/>
                  <a:moveTo>
                    <a:pt x="305882" y="478688"/>
                  </a:moveTo>
                  <a:cubicBezTo>
                    <a:pt x="305882" y="475717"/>
                    <a:pt x="303472" y="473307"/>
                    <a:pt x="300501" y="473307"/>
                  </a:cubicBezTo>
                  <a:lnTo>
                    <a:pt x="229010" y="473307"/>
                  </a:lnTo>
                  <a:cubicBezTo>
                    <a:pt x="226039" y="473413"/>
                    <a:pt x="223708" y="475909"/>
                    <a:pt x="223814" y="478880"/>
                  </a:cubicBezTo>
                  <a:cubicBezTo>
                    <a:pt x="223913" y="481706"/>
                    <a:pt x="226184" y="483977"/>
                    <a:pt x="229010" y="484076"/>
                  </a:cubicBezTo>
                  <a:lnTo>
                    <a:pt x="300501" y="484076"/>
                  </a:lnTo>
                  <a:cubicBezTo>
                    <a:pt x="303472" y="484076"/>
                    <a:pt x="305882" y="481666"/>
                    <a:pt x="305882" y="478695"/>
                  </a:cubicBezTo>
                  <a:cubicBezTo>
                    <a:pt x="305882" y="478695"/>
                    <a:pt x="305882" y="478688"/>
                    <a:pt x="305882" y="478688"/>
                  </a:cubicBezTo>
                  <a:close/>
                  <a:moveTo>
                    <a:pt x="185622" y="478688"/>
                  </a:moveTo>
                  <a:cubicBezTo>
                    <a:pt x="185622" y="475717"/>
                    <a:pt x="183212" y="473307"/>
                    <a:pt x="180241" y="473307"/>
                  </a:cubicBezTo>
                  <a:cubicBezTo>
                    <a:pt x="180241" y="473307"/>
                    <a:pt x="180234" y="473307"/>
                    <a:pt x="180234" y="473307"/>
                  </a:cubicBezTo>
                  <a:lnTo>
                    <a:pt x="14539" y="473307"/>
                  </a:lnTo>
                  <a:cubicBezTo>
                    <a:pt x="11568" y="473201"/>
                    <a:pt x="9072" y="475532"/>
                    <a:pt x="8966" y="478504"/>
                  </a:cubicBezTo>
                  <a:cubicBezTo>
                    <a:pt x="8861" y="481475"/>
                    <a:pt x="11185" y="483971"/>
                    <a:pt x="14163" y="484076"/>
                  </a:cubicBezTo>
                  <a:cubicBezTo>
                    <a:pt x="14288" y="484083"/>
                    <a:pt x="14414" y="484083"/>
                    <a:pt x="14539" y="484076"/>
                  </a:cubicBezTo>
                  <a:lnTo>
                    <a:pt x="180234" y="484076"/>
                  </a:lnTo>
                  <a:cubicBezTo>
                    <a:pt x="183212" y="484076"/>
                    <a:pt x="185622" y="481666"/>
                    <a:pt x="185622" y="478688"/>
                  </a:cubicBezTo>
                  <a:close/>
                  <a:moveTo>
                    <a:pt x="370915" y="532734"/>
                  </a:moveTo>
                  <a:cubicBezTo>
                    <a:pt x="370915" y="529762"/>
                    <a:pt x="368505" y="527352"/>
                    <a:pt x="365534" y="527352"/>
                  </a:cubicBezTo>
                  <a:lnTo>
                    <a:pt x="183463" y="527352"/>
                  </a:lnTo>
                  <a:cubicBezTo>
                    <a:pt x="180492" y="527458"/>
                    <a:pt x="178161" y="529954"/>
                    <a:pt x="178267" y="532925"/>
                  </a:cubicBezTo>
                  <a:cubicBezTo>
                    <a:pt x="178366" y="535751"/>
                    <a:pt x="180637" y="538023"/>
                    <a:pt x="183463" y="538122"/>
                  </a:cubicBezTo>
                  <a:lnTo>
                    <a:pt x="365534" y="538122"/>
                  </a:lnTo>
                  <a:cubicBezTo>
                    <a:pt x="368505" y="538122"/>
                    <a:pt x="370915" y="535712"/>
                    <a:pt x="370915" y="532740"/>
                  </a:cubicBezTo>
                  <a:cubicBezTo>
                    <a:pt x="370915" y="532740"/>
                    <a:pt x="370915" y="532734"/>
                    <a:pt x="370915" y="532734"/>
                  </a:cubicBezTo>
                  <a:close/>
                  <a:moveTo>
                    <a:pt x="149867" y="532734"/>
                  </a:moveTo>
                  <a:cubicBezTo>
                    <a:pt x="149867" y="529762"/>
                    <a:pt x="147457" y="527352"/>
                    <a:pt x="144486" y="527352"/>
                  </a:cubicBezTo>
                  <a:lnTo>
                    <a:pt x="14539" y="527352"/>
                  </a:lnTo>
                  <a:cubicBezTo>
                    <a:pt x="11568" y="527247"/>
                    <a:pt x="9072" y="529578"/>
                    <a:pt x="8966" y="532549"/>
                  </a:cubicBezTo>
                  <a:cubicBezTo>
                    <a:pt x="8861" y="535520"/>
                    <a:pt x="11185" y="538016"/>
                    <a:pt x="14163" y="538122"/>
                  </a:cubicBezTo>
                  <a:cubicBezTo>
                    <a:pt x="14288" y="538129"/>
                    <a:pt x="14414" y="538129"/>
                    <a:pt x="14539" y="538122"/>
                  </a:cubicBezTo>
                  <a:lnTo>
                    <a:pt x="144486" y="538122"/>
                  </a:lnTo>
                  <a:cubicBezTo>
                    <a:pt x="147457" y="538122"/>
                    <a:pt x="149867" y="535712"/>
                    <a:pt x="149867" y="532740"/>
                  </a:cubicBezTo>
                  <a:cubicBezTo>
                    <a:pt x="149867" y="532740"/>
                    <a:pt x="149867" y="532734"/>
                    <a:pt x="149867" y="532734"/>
                  </a:cubicBezTo>
                  <a:close/>
                  <a:moveTo>
                    <a:pt x="370915" y="586792"/>
                  </a:moveTo>
                  <a:cubicBezTo>
                    <a:pt x="370922" y="583821"/>
                    <a:pt x="368512" y="581411"/>
                    <a:pt x="365540" y="581404"/>
                  </a:cubicBezTo>
                  <a:cubicBezTo>
                    <a:pt x="365540" y="581404"/>
                    <a:pt x="365534" y="581404"/>
                    <a:pt x="365534" y="581404"/>
                  </a:cubicBezTo>
                  <a:lnTo>
                    <a:pt x="287447" y="581404"/>
                  </a:lnTo>
                  <a:cubicBezTo>
                    <a:pt x="284476" y="581510"/>
                    <a:pt x="282145" y="584006"/>
                    <a:pt x="282250" y="586977"/>
                  </a:cubicBezTo>
                  <a:cubicBezTo>
                    <a:pt x="282349" y="589803"/>
                    <a:pt x="284621" y="592075"/>
                    <a:pt x="287447" y="592174"/>
                  </a:cubicBezTo>
                  <a:lnTo>
                    <a:pt x="365507" y="592174"/>
                  </a:lnTo>
                  <a:cubicBezTo>
                    <a:pt x="368479" y="592187"/>
                    <a:pt x="370902" y="589790"/>
                    <a:pt x="370915" y="586819"/>
                  </a:cubicBezTo>
                  <a:cubicBezTo>
                    <a:pt x="370915" y="586812"/>
                    <a:pt x="370915" y="586799"/>
                    <a:pt x="370915" y="586792"/>
                  </a:cubicBezTo>
                  <a:close/>
                  <a:moveTo>
                    <a:pt x="260348" y="586792"/>
                  </a:moveTo>
                  <a:cubicBezTo>
                    <a:pt x="260348" y="583815"/>
                    <a:pt x="257938" y="581404"/>
                    <a:pt x="254960" y="581404"/>
                  </a:cubicBezTo>
                  <a:lnTo>
                    <a:pt x="92481" y="581404"/>
                  </a:lnTo>
                  <a:cubicBezTo>
                    <a:pt x="89509" y="581510"/>
                    <a:pt x="87178" y="584006"/>
                    <a:pt x="87284" y="586977"/>
                  </a:cubicBezTo>
                  <a:cubicBezTo>
                    <a:pt x="87383" y="589803"/>
                    <a:pt x="89655" y="592075"/>
                    <a:pt x="92481" y="592174"/>
                  </a:cubicBezTo>
                  <a:lnTo>
                    <a:pt x="254960" y="592174"/>
                  </a:lnTo>
                  <a:cubicBezTo>
                    <a:pt x="257932" y="592194"/>
                    <a:pt x="260355" y="589797"/>
                    <a:pt x="260375" y="586826"/>
                  </a:cubicBezTo>
                  <a:cubicBezTo>
                    <a:pt x="260375" y="586812"/>
                    <a:pt x="260375" y="586806"/>
                    <a:pt x="260375" y="586792"/>
                  </a:cubicBezTo>
                  <a:close/>
                  <a:moveTo>
                    <a:pt x="62127" y="586792"/>
                  </a:moveTo>
                  <a:cubicBezTo>
                    <a:pt x="62133" y="583821"/>
                    <a:pt x="59723" y="581411"/>
                    <a:pt x="56752" y="581404"/>
                  </a:cubicBezTo>
                  <a:cubicBezTo>
                    <a:pt x="56752" y="581404"/>
                    <a:pt x="56745" y="581404"/>
                    <a:pt x="56745" y="581404"/>
                  </a:cubicBezTo>
                  <a:lnTo>
                    <a:pt x="14539" y="581404"/>
                  </a:lnTo>
                  <a:cubicBezTo>
                    <a:pt x="11568" y="581299"/>
                    <a:pt x="9072" y="583630"/>
                    <a:pt x="8966" y="586601"/>
                  </a:cubicBezTo>
                  <a:cubicBezTo>
                    <a:pt x="8861" y="589572"/>
                    <a:pt x="11185" y="592068"/>
                    <a:pt x="14163" y="592174"/>
                  </a:cubicBezTo>
                  <a:cubicBezTo>
                    <a:pt x="14288" y="592180"/>
                    <a:pt x="14414" y="592180"/>
                    <a:pt x="14539" y="592174"/>
                  </a:cubicBezTo>
                  <a:lnTo>
                    <a:pt x="56745" y="592174"/>
                  </a:lnTo>
                  <a:cubicBezTo>
                    <a:pt x="59717" y="592174"/>
                    <a:pt x="62127" y="589764"/>
                    <a:pt x="62127" y="586792"/>
                  </a:cubicBezTo>
                  <a:close/>
                  <a:moveTo>
                    <a:pt x="370915" y="633951"/>
                  </a:moveTo>
                  <a:cubicBezTo>
                    <a:pt x="370922" y="630980"/>
                    <a:pt x="368512" y="628570"/>
                    <a:pt x="365540" y="628563"/>
                  </a:cubicBezTo>
                  <a:cubicBezTo>
                    <a:pt x="365540" y="628563"/>
                    <a:pt x="365534" y="628563"/>
                    <a:pt x="365534" y="628563"/>
                  </a:cubicBezTo>
                  <a:lnTo>
                    <a:pt x="160755" y="628563"/>
                  </a:lnTo>
                  <a:cubicBezTo>
                    <a:pt x="157784" y="628457"/>
                    <a:pt x="155288" y="630788"/>
                    <a:pt x="155183" y="633759"/>
                  </a:cubicBezTo>
                  <a:cubicBezTo>
                    <a:pt x="155077" y="636731"/>
                    <a:pt x="157401" y="639227"/>
                    <a:pt x="160379" y="639332"/>
                  </a:cubicBezTo>
                  <a:cubicBezTo>
                    <a:pt x="160505" y="639339"/>
                    <a:pt x="160630" y="639339"/>
                    <a:pt x="160755" y="639332"/>
                  </a:cubicBezTo>
                  <a:lnTo>
                    <a:pt x="365534" y="639332"/>
                  </a:lnTo>
                  <a:cubicBezTo>
                    <a:pt x="368505" y="639332"/>
                    <a:pt x="370915" y="636922"/>
                    <a:pt x="370915" y="633951"/>
                  </a:cubicBezTo>
                  <a:close/>
                  <a:moveTo>
                    <a:pt x="91411" y="633951"/>
                  </a:moveTo>
                  <a:cubicBezTo>
                    <a:pt x="91411" y="630973"/>
                    <a:pt x="89001" y="628563"/>
                    <a:pt x="86023" y="628563"/>
                  </a:cubicBezTo>
                  <a:lnTo>
                    <a:pt x="14539" y="628563"/>
                  </a:lnTo>
                  <a:cubicBezTo>
                    <a:pt x="11568" y="628457"/>
                    <a:pt x="9072" y="630788"/>
                    <a:pt x="8966" y="633759"/>
                  </a:cubicBezTo>
                  <a:cubicBezTo>
                    <a:pt x="8861" y="636731"/>
                    <a:pt x="11185" y="639227"/>
                    <a:pt x="14163" y="639332"/>
                  </a:cubicBezTo>
                  <a:cubicBezTo>
                    <a:pt x="14288" y="639339"/>
                    <a:pt x="14414" y="639339"/>
                    <a:pt x="14539" y="639332"/>
                  </a:cubicBezTo>
                  <a:lnTo>
                    <a:pt x="86056" y="639332"/>
                  </a:lnTo>
                  <a:cubicBezTo>
                    <a:pt x="89021" y="639319"/>
                    <a:pt x="91411" y="636916"/>
                    <a:pt x="91411" y="633951"/>
                  </a:cubicBezTo>
                  <a:close/>
                  <a:moveTo>
                    <a:pt x="370915" y="688003"/>
                  </a:moveTo>
                  <a:cubicBezTo>
                    <a:pt x="370922" y="685032"/>
                    <a:pt x="368518" y="682628"/>
                    <a:pt x="365547" y="682621"/>
                  </a:cubicBezTo>
                  <a:cubicBezTo>
                    <a:pt x="365540" y="682621"/>
                    <a:pt x="365540" y="682621"/>
                    <a:pt x="365534" y="682621"/>
                  </a:cubicBezTo>
                  <a:lnTo>
                    <a:pt x="329785" y="682621"/>
                  </a:lnTo>
                  <a:cubicBezTo>
                    <a:pt x="326814" y="682621"/>
                    <a:pt x="324404" y="685032"/>
                    <a:pt x="324404" y="688003"/>
                  </a:cubicBezTo>
                  <a:cubicBezTo>
                    <a:pt x="324404" y="690974"/>
                    <a:pt x="326814" y="693384"/>
                    <a:pt x="329785" y="693384"/>
                  </a:cubicBezTo>
                  <a:lnTo>
                    <a:pt x="365534" y="693384"/>
                  </a:lnTo>
                  <a:cubicBezTo>
                    <a:pt x="368505" y="693391"/>
                    <a:pt x="370908" y="690988"/>
                    <a:pt x="370915" y="688016"/>
                  </a:cubicBezTo>
                  <a:cubicBezTo>
                    <a:pt x="370915" y="688010"/>
                    <a:pt x="370915" y="688010"/>
                    <a:pt x="370915" y="688003"/>
                  </a:cubicBezTo>
                  <a:close/>
                  <a:moveTo>
                    <a:pt x="305882" y="688003"/>
                  </a:moveTo>
                  <a:cubicBezTo>
                    <a:pt x="305889" y="685032"/>
                    <a:pt x="303486" y="682628"/>
                    <a:pt x="300514" y="682621"/>
                  </a:cubicBezTo>
                  <a:cubicBezTo>
                    <a:pt x="300508" y="682621"/>
                    <a:pt x="300508" y="682621"/>
                    <a:pt x="300501" y="682621"/>
                  </a:cubicBezTo>
                  <a:lnTo>
                    <a:pt x="229010" y="682621"/>
                  </a:lnTo>
                  <a:cubicBezTo>
                    <a:pt x="226039" y="682621"/>
                    <a:pt x="223629" y="685032"/>
                    <a:pt x="223629" y="688003"/>
                  </a:cubicBezTo>
                  <a:cubicBezTo>
                    <a:pt x="223629" y="690974"/>
                    <a:pt x="226039" y="693384"/>
                    <a:pt x="229010" y="693384"/>
                  </a:cubicBezTo>
                  <a:lnTo>
                    <a:pt x="300501" y="693384"/>
                  </a:lnTo>
                  <a:cubicBezTo>
                    <a:pt x="303472" y="693391"/>
                    <a:pt x="305876" y="690988"/>
                    <a:pt x="305882" y="688016"/>
                  </a:cubicBezTo>
                  <a:cubicBezTo>
                    <a:pt x="305882" y="688010"/>
                    <a:pt x="305882" y="688010"/>
                    <a:pt x="305882" y="688003"/>
                  </a:cubicBezTo>
                  <a:close/>
                  <a:moveTo>
                    <a:pt x="185622" y="688003"/>
                  </a:moveTo>
                  <a:cubicBezTo>
                    <a:pt x="185622" y="685032"/>
                    <a:pt x="183212" y="682621"/>
                    <a:pt x="180241" y="682621"/>
                  </a:cubicBezTo>
                  <a:cubicBezTo>
                    <a:pt x="180241" y="682621"/>
                    <a:pt x="180234" y="682621"/>
                    <a:pt x="180234" y="682621"/>
                  </a:cubicBezTo>
                  <a:lnTo>
                    <a:pt x="14539" y="682621"/>
                  </a:lnTo>
                  <a:cubicBezTo>
                    <a:pt x="11568" y="682621"/>
                    <a:pt x="9158" y="685032"/>
                    <a:pt x="9158" y="688003"/>
                  </a:cubicBezTo>
                  <a:cubicBezTo>
                    <a:pt x="9158" y="690974"/>
                    <a:pt x="11568" y="693384"/>
                    <a:pt x="14539" y="693384"/>
                  </a:cubicBezTo>
                  <a:lnTo>
                    <a:pt x="180234" y="693384"/>
                  </a:lnTo>
                  <a:cubicBezTo>
                    <a:pt x="183206" y="693391"/>
                    <a:pt x="185616" y="690981"/>
                    <a:pt x="185622" y="688010"/>
                  </a:cubicBezTo>
                  <a:cubicBezTo>
                    <a:pt x="185622" y="688010"/>
                    <a:pt x="185622" y="688003"/>
                    <a:pt x="185622" y="688003"/>
                  </a:cubicBezTo>
                  <a:close/>
                  <a:moveTo>
                    <a:pt x="370915" y="742048"/>
                  </a:moveTo>
                  <a:cubicBezTo>
                    <a:pt x="370922" y="739077"/>
                    <a:pt x="368518" y="736674"/>
                    <a:pt x="365547" y="736667"/>
                  </a:cubicBezTo>
                  <a:cubicBezTo>
                    <a:pt x="365540" y="736667"/>
                    <a:pt x="365540" y="736667"/>
                    <a:pt x="365534" y="736667"/>
                  </a:cubicBezTo>
                  <a:lnTo>
                    <a:pt x="183463" y="736667"/>
                  </a:lnTo>
                  <a:cubicBezTo>
                    <a:pt x="180492" y="736667"/>
                    <a:pt x="178082" y="739077"/>
                    <a:pt x="178082" y="742048"/>
                  </a:cubicBezTo>
                  <a:cubicBezTo>
                    <a:pt x="178082" y="745020"/>
                    <a:pt x="180492" y="747430"/>
                    <a:pt x="183463" y="747430"/>
                  </a:cubicBezTo>
                  <a:lnTo>
                    <a:pt x="365534" y="747430"/>
                  </a:lnTo>
                  <a:cubicBezTo>
                    <a:pt x="368505" y="747436"/>
                    <a:pt x="370908" y="745033"/>
                    <a:pt x="370915" y="742061"/>
                  </a:cubicBezTo>
                  <a:cubicBezTo>
                    <a:pt x="370915" y="742055"/>
                    <a:pt x="370915" y="742055"/>
                    <a:pt x="370915" y="742048"/>
                  </a:cubicBezTo>
                  <a:close/>
                  <a:moveTo>
                    <a:pt x="149867" y="742048"/>
                  </a:moveTo>
                  <a:cubicBezTo>
                    <a:pt x="149874" y="739077"/>
                    <a:pt x="147470" y="736674"/>
                    <a:pt x="144499" y="736667"/>
                  </a:cubicBezTo>
                  <a:cubicBezTo>
                    <a:pt x="144492" y="736667"/>
                    <a:pt x="144492" y="736667"/>
                    <a:pt x="144486" y="736667"/>
                  </a:cubicBezTo>
                  <a:lnTo>
                    <a:pt x="14539" y="736667"/>
                  </a:lnTo>
                  <a:cubicBezTo>
                    <a:pt x="11568" y="736667"/>
                    <a:pt x="9158" y="739077"/>
                    <a:pt x="9158" y="742048"/>
                  </a:cubicBezTo>
                  <a:cubicBezTo>
                    <a:pt x="9158" y="745020"/>
                    <a:pt x="11568" y="747430"/>
                    <a:pt x="14539" y="747430"/>
                  </a:cubicBezTo>
                  <a:lnTo>
                    <a:pt x="144486" y="747430"/>
                  </a:lnTo>
                  <a:cubicBezTo>
                    <a:pt x="147457" y="747436"/>
                    <a:pt x="149860" y="745033"/>
                    <a:pt x="149867" y="742061"/>
                  </a:cubicBezTo>
                  <a:cubicBezTo>
                    <a:pt x="149867" y="742055"/>
                    <a:pt x="149867" y="742055"/>
                    <a:pt x="149867" y="742048"/>
                  </a:cubicBezTo>
                  <a:close/>
                  <a:moveTo>
                    <a:pt x="370915" y="795988"/>
                  </a:moveTo>
                  <a:cubicBezTo>
                    <a:pt x="370922" y="793017"/>
                    <a:pt x="368518" y="790613"/>
                    <a:pt x="365547" y="790607"/>
                  </a:cubicBezTo>
                  <a:cubicBezTo>
                    <a:pt x="365540" y="790607"/>
                    <a:pt x="365540" y="790607"/>
                    <a:pt x="365534" y="790607"/>
                  </a:cubicBezTo>
                  <a:lnTo>
                    <a:pt x="287447" y="790607"/>
                  </a:lnTo>
                  <a:cubicBezTo>
                    <a:pt x="284476" y="790607"/>
                    <a:pt x="282066" y="793017"/>
                    <a:pt x="282066" y="795988"/>
                  </a:cubicBezTo>
                  <a:cubicBezTo>
                    <a:pt x="282066" y="798959"/>
                    <a:pt x="284476" y="801369"/>
                    <a:pt x="287447" y="801369"/>
                  </a:cubicBezTo>
                  <a:lnTo>
                    <a:pt x="365507" y="801369"/>
                  </a:lnTo>
                  <a:cubicBezTo>
                    <a:pt x="368479" y="801389"/>
                    <a:pt x="370895" y="798999"/>
                    <a:pt x="370915" y="796028"/>
                  </a:cubicBezTo>
                  <a:cubicBezTo>
                    <a:pt x="370915" y="796014"/>
                    <a:pt x="370915" y="796001"/>
                    <a:pt x="370915" y="795988"/>
                  </a:cubicBezTo>
                  <a:close/>
                  <a:moveTo>
                    <a:pt x="260348" y="795988"/>
                  </a:moveTo>
                  <a:cubicBezTo>
                    <a:pt x="260348" y="793017"/>
                    <a:pt x="257938" y="790607"/>
                    <a:pt x="254967" y="790607"/>
                  </a:cubicBezTo>
                  <a:cubicBezTo>
                    <a:pt x="254967" y="790607"/>
                    <a:pt x="254960" y="790607"/>
                    <a:pt x="254960" y="790607"/>
                  </a:cubicBezTo>
                  <a:lnTo>
                    <a:pt x="92481" y="790607"/>
                  </a:lnTo>
                  <a:cubicBezTo>
                    <a:pt x="89509" y="790607"/>
                    <a:pt x="87099" y="793017"/>
                    <a:pt x="87099" y="795988"/>
                  </a:cubicBezTo>
                  <a:cubicBezTo>
                    <a:pt x="87099" y="798959"/>
                    <a:pt x="89509" y="801369"/>
                    <a:pt x="92481" y="801369"/>
                  </a:cubicBezTo>
                  <a:lnTo>
                    <a:pt x="254960" y="801369"/>
                  </a:lnTo>
                  <a:cubicBezTo>
                    <a:pt x="257932" y="801389"/>
                    <a:pt x="260355" y="798992"/>
                    <a:pt x="260375" y="796021"/>
                  </a:cubicBezTo>
                  <a:cubicBezTo>
                    <a:pt x="260375" y="796008"/>
                    <a:pt x="260375" y="796001"/>
                    <a:pt x="260375" y="795988"/>
                  </a:cubicBezTo>
                  <a:close/>
                  <a:moveTo>
                    <a:pt x="62127" y="795988"/>
                  </a:moveTo>
                  <a:cubicBezTo>
                    <a:pt x="62127" y="793017"/>
                    <a:pt x="59717" y="790607"/>
                    <a:pt x="56745" y="790607"/>
                  </a:cubicBezTo>
                  <a:lnTo>
                    <a:pt x="14539" y="790607"/>
                  </a:lnTo>
                  <a:cubicBezTo>
                    <a:pt x="11568" y="790607"/>
                    <a:pt x="9158" y="793017"/>
                    <a:pt x="9158" y="795988"/>
                  </a:cubicBezTo>
                  <a:cubicBezTo>
                    <a:pt x="9158" y="798959"/>
                    <a:pt x="11568" y="801369"/>
                    <a:pt x="14539" y="801369"/>
                  </a:cubicBezTo>
                  <a:lnTo>
                    <a:pt x="56745" y="801369"/>
                  </a:lnTo>
                  <a:cubicBezTo>
                    <a:pt x="59717" y="801369"/>
                    <a:pt x="62127" y="798959"/>
                    <a:pt x="62127" y="79598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7" name="Google Shape;597;p42"/>
            <p:cNvSpPr/>
            <p:nvPr/>
          </p:nvSpPr>
          <p:spPr>
            <a:xfrm>
              <a:off x="5192364" y="3689106"/>
              <a:ext cx="962960" cy="85612"/>
            </a:xfrm>
            <a:custGeom>
              <a:rect b="b" l="l" r="r" t="t"/>
              <a:pathLst>
                <a:path extrusionOk="0" h="107688" w="1211270">
                  <a:moveTo>
                    <a:pt x="8963" y="747"/>
                  </a:moveTo>
                  <a:lnTo>
                    <a:pt x="57409" y="747"/>
                  </a:lnTo>
                  <a:lnTo>
                    <a:pt x="57409" y="108415"/>
                  </a:lnTo>
                  <a:lnTo>
                    <a:pt x="8963" y="108415"/>
                  </a:lnTo>
                  <a:close/>
                  <a:moveTo>
                    <a:pt x="202767" y="76549"/>
                  </a:moveTo>
                  <a:lnTo>
                    <a:pt x="251213" y="76549"/>
                  </a:lnTo>
                  <a:lnTo>
                    <a:pt x="251213" y="108415"/>
                  </a:lnTo>
                  <a:lnTo>
                    <a:pt x="202767" y="108415"/>
                  </a:lnTo>
                  <a:close/>
                  <a:moveTo>
                    <a:pt x="396564" y="59856"/>
                  </a:moveTo>
                  <a:lnTo>
                    <a:pt x="445017" y="59856"/>
                  </a:lnTo>
                  <a:lnTo>
                    <a:pt x="445017" y="108415"/>
                  </a:lnTo>
                  <a:lnTo>
                    <a:pt x="396564" y="108415"/>
                  </a:lnTo>
                  <a:close/>
                  <a:moveTo>
                    <a:pt x="590368" y="94958"/>
                  </a:moveTo>
                  <a:lnTo>
                    <a:pt x="638821" y="94958"/>
                  </a:lnTo>
                  <a:lnTo>
                    <a:pt x="638821" y="108415"/>
                  </a:lnTo>
                  <a:lnTo>
                    <a:pt x="590368" y="108415"/>
                  </a:lnTo>
                  <a:close/>
                  <a:moveTo>
                    <a:pt x="784172" y="69120"/>
                  </a:moveTo>
                  <a:lnTo>
                    <a:pt x="832625" y="69120"/>
                  </a:lnTo>
                  <a:lnTo>
                    <a:pt x="832625" y="108415"/>
                  </a:lnTo>
                  <a:lnTo>
                    <a:pt x="784172" y="108415"/>
                  </a:lnTo>
                  <a:close/>
                  <a:moveTo>
                    <a:pt x="977977" y="72779"/>
                  </a:moveTo>
                  <a:lnTo>
                    <a:pt x="1026429" y="72779"/>
                  </a:lnTo>
                  <a:lnTo>
                    <a:pt x="1026429" y="108435"/>
                  </a:lnTo>
                  <a:lnTo>
                    <a:pt x="977977" y="108435"/>
                  </a:lnTo>
                  <a:close/>
                  <a:moveTo>
                    <a:pt x="1171780" y="22926"/>
                  </a:moveTo>
                  <a:lnTo>
                    <a:pt x="1220233" y="22926"/>
                  </a:lnTo>
                  <a:lnTo>
                    <a:pt x="1220233" y="108415"/>
                  </a:lnTo>
                  <a:lnTo>
                    <a:pt x="1171780" y="10841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8" name="Google Shape;598;p42"/>
            <p:cNvSpPr/>
            <p:nvPr/>
          </p:nvSpPr>
          <p:spPr>
            <a:xfrm>
              <a:off x="5269346" y="3689106"/>
              <a:ext cx="962960" cy="85596"/>
            </a:xfrm>
            <a:custGeom>
              <a:rect b="b" l="l" r="r" t="t"/>
              <a:pathLst>
                <a:path extrusionOk="0" h="107668" w="1211270">
                  <a:moveTo>
                    <a:pt x="8963" y="48770"/>
                  </a:moveTo>
                  <a:lnTo>
                    <a:pt x="57415" y="48770"/>
                  </a:lnTo>
                  <a:lnTo>
                    <a:pt x="57415" y="108415"/>
                  </a:lnTo>
                  <a:lnTo>
                    <a:pt x="8963" y="108415"/>
                  </a:lnTo>
                  <a:close/>
                  <a:moveTo>
                    <a:pt x="202767" y="32190"/>
                  </a:moveTo>
                  <a:lnTo>
                    <a:pt x="251239" y="32190"/>
                  </a:lnTo>
                  <a:lnTo>
                    <a:pt x="251239" y="108415"/>
                  </a:lnTo>
                  <a:lnTo>
                    <a:pt x="202787" y="108415"/>
                  </a:lnTo>
                  <a:close/>
                  <a:moveTo>
                    <a:pt x="396571" y="28420"/>
                  </a:moveTo>
                  <a:lnTo>
                    <a:pt x="445024" y="28420"/>
                  </a:lnTo>
                  <a:lnTo>
                    <a:pt x="445024" y="108415"/>
                  </a:lnTo>
                  <a:lnTo>
                    <a:pt x="396571" y="108415"/>
                  </a:lnTo>
                  <a:close/>
                  <a:moveTo>
                    <a:pt x="590375" y="747"/>
                  </a:moveTo>
                  <a:lnTo>
                    <a:pt x="638834" y="747"/>
                  </a:lnTo>
                  <a:lnTo>
                    <a:pt x="638834" y="108415"/>
                  </a:lnTo>
                  <a:lnTo>
                    <a:pt x="590382" y="108415"/>
                  </a:lnTo>
                  <a:close/>
                  <a:moveTo>
                    <a:pt x="784179" y="93129"/>
                  </a:moveTo>
                  <a:lnTo>
                    <a:pt x="832632" y="93129"/>
                  </a:lnTo>
                  <a:lnTo>
                    <a:pt x="832632" y="108415"/>
                  </a:lnTo>
                  <a:lnTo>
                    <a:pt x="784179" y="108415"/>
                  </a:lnTo>
                  <a:close/>
                  <a:moveTo>
                    <a:pt x="977983" y="747"/>
                  </a:moveTo>
                  <a:lnTo>
                    <a:pt x="1026429" y="747"/>
                  </a:lnTo>
                  <a:lnTo>
                    <a:pt x="1026429" y="108415"/>
                  </a:lnTo>
                  <a:lnTo>
                    <a:pt x="977977" y="108415"/>
                  </a:lnTo>
                  <a:close/>
                  <a:moveTo>
                    <a:pt x="1171787" y="37677"/>
                  </a:moveTo>
                  <a:lnTo>
                    <a:pt x="1220233" y="37677"/>
                  </a:lnTo>
                  <a:lnTo>
                    <a:pt x="1220233" y="108415"/>
                  </a:lnTo>
                  <a:lnTo>
                    <a:pt x="1171787" y="10841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42"/>
            <p:cNvSpPr/>
            <p:nvPr/>
          </p:nvSpPr>
          <p:spPr>
            <a:xfrm>
              <a:off x="6389304" y="2529201"/>
              <a:ext cx="94564" cy="456834"/>
            </a:xfrm>
            <a:custGeom>
              <a:rect b="b" l="l" r="r" t="t"/>
              <a:pathLst>
                <a:path extrusionOk="0" h="574634" w="118949">
                  <a:moveTo>
                    <a:pt x="14344" y="575381"/>
                  </a:moveTo>
                  <a:cubicBezTo>
                    <a:pt x="11373" y="575381"/>
                    <a:pt x="8963" y="572971"/>
                    <a:pt x="8963" y="570000"/>
                  </a:cubicBezTo>
                  <a:lnTo>
                    <a:pt x="8963" y="6138"/>
                  </a:lnTo>
                  <a:cubicBezTo>
                    <a:pt x="8956" y="3166"/>
                    <a:pt x="11366" y="754"/>
                    <a:pt x="14337" y="750"/>
                  </a:cubicBezTo>
                  <a:cubicBezTo>
                    <a:pt x="14337" y="750"/>
                    <a:pt x="14344" y="750"/>
                    <a:pt x="14344" y="750"/>
                  </a:cubicBezTo>
                  <a:lnTo>
                    <a:pt x="122336" y="750"/>
                  </a:lnTo>
                  <a:cubicBezTo>
                    <a:pt x="125307" y="646"/>
                    <a:pt x="127803" y="2972"/>
                    <a:pt x="127909" y="5946"/>
                  </a:cubicBezTo>
                  <a:cubicBezTo>
                    <a:pt x="128014" y="8920"/>
                    <a:pt x="125690" y="11415"/>
                    <a:pt x="122712" y="11519"/>
                  </a:cubicBezTo>
                  <a:cubicBezTo>
                    <a:pt x="122587" y="11524"/>
                    <a:pt x="122461" y="11524"/>
                    <a:pt x="122336" y="11519"/>
                  </a:cubicBezTo>
                  <a:lnTo>
                    <a:pt x="19726" y="11519"/>
                  </a:lnTo>
                  <a:lnTo>
                    <a:pt x="19726" y="570000"/>
                  </a:lnTo>
                  <a:cubicBezTo>
                    <a:pt x="19726" y="572971"/>
                    <a:pt x="17315" y="575381"/>
                    <a:pt x="14344" y="57538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42"/>
            <p:cNvSpPr/>
            <p:nvPr/>
          </p:nvSpPr>
          <p:spPr>
            <a:xfrm>
              <a:off x="6541666" y="2526041"/>
              <a:ext cx="167667" cy="110252"/>
            </a:xfrm>
            <a:custGeom>
              <a:rect b="b" l="l" r="r" t="t"/>
              <a:pathLst>
                <a:path extrusionOk="0" h="138682" w="210902">
                  <a:moveTo>
                    <a:pt x="214484" y="11509"/>
                  </a:moveTo>
                  <a:lnTo>
                    <a:pt x="14539" y="11509"/>
                  </a:lnTo>
                  <a:cubicBezTo>
                    <a:pt x="11568" y="11509"/>
                    <a:pt x="9158" y="9100"/>
                    <a:pt x="9158" y="6128"/>
                  </a:cubicBezTo>
                  <a:cubicBezTo>
                    <a:pt x="9158" y="3156"/>
                    <a:pt x="11568" y="747"/>
                    <a:pt x="14539" y="747"/>
                  </a:cubicBezTo>
                  <a:lnTo>
                    <a:pt x="214484" y="747"/>
                  </a:lnTo>
                  <a:cubicBezTo>
                    <a:pt x="217455" y="747"/>
                    <a:pt x="219865" y="3156"/>
                    <a:pt x="219865" y="6128"/>
                  </a:cubicBezTo>
                  <a:cubicBezTo>
                    <a:pt x="219865" y="9100"/>
                    <a:pt x="217455" y="11509"/>
                    <a:pt x="214484" y="11509"/>
                  </a:cubicBezTo>
                  <a:close/>
                  <a:moveTo>
                    <a:pt x="219865" y="70091"/>
                  </a:moveTo>
                  <a:cubicBezTo>
                    <a:pt x="219872" y="67119"/>
                    <a:pt x="217462" y="64706"/>
                    <a:pt x="214491" y="64703"/>
                  </a:cubicBezTo>
                  <a:cubicBezTo>
                    <a:pt x="214491" y="64703"/>
                    <a:pt x="214484" y="64703"/>
                    <a:pt x="214484" y="64703"/>
                  </a:cubicBezTo>
                  <a:lnTo>
                    <a:pt x="14539" y="64703"/>
                  </a:lnTo>
                  <a:cubicBezTo>
                    <a:pt x="11568" y="64599"/>
                    <a:pt x="9072" y="66925"/>
                    <a:pt x="8966" y="69899"/>
                  </a:cubicBezTo>
                  <a:cubicBezTo>
                    <a:pt x="8861" y="72873"/>
                    <a:pt x="11185" y="75368"/>
                    <a:pt x="14163" y="75472"/>
                  </a:cubicBezTo>
                  <a:cubicBezTo>
                    <a:pt x="14288" y="75477"/>
                    <a:pt x="14414" y="75477"/>
                    <a:pt x="14539" y="75472"/>
                  </a:cubicBezTo>
                  <a:lnTo>
                    <a:pt x="214484" y="75472"/>
                  </a:lnTo>
                  <a:cubicBezTo>
                    <a:pt x="217455" y="75472"/>
                    <a:pt x="219865" y="73063"/>
                    <a:pt x="219865" y="70091"/>
                  </a:cubicBezTo>
                  <a:close/>
                  <a:moveTo>
                    <a:pt x="219865" y="134048"/>
                  </a:moveTo>
                  <a:cubicBezTo>
                    <a:pt x="219865" y="131076"/>
                    <a:pt x="217455" y="128666"/>
                    <a:pt x="214484" y="128666"/>
                  </a:cubicBezTo>
                  <a:lnTo>
                    <a:pt x="14539" y="128666"/>
                  </a:lnTo>
                  <a:cubicBezTo>
                    <a:pt x="11568" y="128666"/>
                    <a:pt x="9158" y="131076"/>
                    <a:pt x="9158" y="134048"/>
                  </a:cubicBezTo>
                  <a:cubicBezTo>
                    <a:pt x="9158" y="137019"/>
                    <a:pt x="11568" y="139429"/>
                    <a:pt x="14539" y="139429"/>
                  </a:cubicBezTo>
                  <a:lnTo>
                    <a:pt x="214484" y="139429"/>
                  </a:lnTo>
                  <a:cubicBezTo>
                    <a:pt x="217455" y="139429"/>
                    <a:pt x="219865" y="137019"/>
                    <a:pt x="219865" y="13404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42"/>
            <p:cNvSpPr/>
            <p:nvPr/>
          </p:nvSpPr>
          <p:spPr>
            <a:xfrm>
              <a:off x="5197410" y="4362037"/>
              <a:ext cx="177008" cy="151591"/>
            </a:xfrm>
            <a:custGeom>
              <a:rect b="b" l="l" r="r" t="t"/>
              <a:pathLst>
                <a:path extrusionOk="0" h="190680" w="222652">
                  <a:moveTo>
                    <a:pt x="226234" y="11516"/>
                  </a:moveTo>
                  <a:lnTo>
                    <a:pt x="14344" y="11516"/>
                  </a:lnTo>
                  <a:cubicBezTo>
                    <a:pt x="11370" y="11410"/>
                    <a:pt x="9044" y="8914"/>
                    <a:pt x="9148" y="5943"/>
                  </a:cubicBezTo>
                  <a:cubicBezTo>
                    <a:pt x="9247" y="3117"/>
                    <a:pt x="11517" y="846"/>
                    <a:pt x="14344" y="747"/>
                  </a:cubicBezTo>
                  <a:lnTo>
                    <a:pt x="226234" y="747"/>
                  </a:lnTo>
                  <a:cubicBezTo>
                    <a:pt x="229205" y="852"/>
                    <a:pt x="231536" y="3348"/>
                    <a:pt x="231430" y="6319"/>
                  </a:cubicBezTo>
                  <a:cubicBezTo>
                    <a:pt x="231331" y="9145"/>
                    <a:pt x="229060" y="11417"/>
                    <a:pt x="226234" y="11516"/>
                  </a:cubicBezTo>
                  <a:close/>
                  <a:moveTo>
                    <a:pt x="231615" y="66109"/>
                  </a:moveTo>
                  <a:cubicBezTo>
                    <a:pt x="231622" y="63138"/>
                    <a:pt x="229212" y="60728"/>
                    <a:pt x="226240" y="60721"/>
                  </a:cubicBezTo>
                  <a:cubicBezTo>
                    <a:pt x="226240" y="60721"/>
                    <a:pt x="226234" y="60721"/>
                    <a:pt x="226234" y="60721"/>
                  </a:cubicBezTo>
                  <a:lnTo>
                    <a:pt x="14344" y="60721"/>
                  </a:lnTo>
                  <a:cubicBezTo>
                    <a:pt x="11370" y="60827"/>
                    <a:pt x="9044" y="63323"/>
                    <a:pt x="9148" y="66294"/>
                  </a:cubicBezTo>
                  <a:cubicBezTo>
                    <a:pt x="9247" y="69120"/>
                    <a:pt x="11517" y="71392"/>
                    <a:pt x="14344" y="71491"/>
                  </a:cubicBezTo>
                  <a:lnTo>
                    <a:pt x="226234" y="71491"/>
                  </a:lnTo>
                  <a:cubicBezTo>
                    <a:pt x="229205" y="71491"/>
                    <a:pt x="231615" y="69081"/>
                    <a:pt x="231615" y="66109"/>
                  </a:cubicBezTo>
                  <a:close/>
                  <a:moveTo>
                    <a:pt x="231615" y="126071"/>
                  </a:moveTo>
                  <a:cubicBezTo>
                    <a:pt x="231615" y="123100"/>
                    <a:pt x="229205" y="120690"/>
                    <a:pt x="226234" y="120690"/>
                  </a:cubicBezTo>
                  <a:lnTo>
                    <a:pt x="14344" y="120690"/>
                  </a:lnTo>
                  <a:cubicBezTo>
                    <a:pt x="11372" y="120690"/>
                    <a:pt x="8963" y="123100"/>
                    <a:pt x="8963" y="126071"/>
                  </a:cubicBezTo>
                  <a:cubicBezTo>
                    <a:pt x="8963" y="129042"/>
                    <a:pt x="11372" y="131452"/>
                    <a:pt x="14344" y="131452"/>
                  </a:cubicBezTo>
                  <a:lnTo>
                    <a:pt x="226234" y="131452"/>
                  </a:lnTo>
                  <a:cubicBezTo>
                    <a:pt x="229205" y="131459"/>
                    <a:pt x="231609" y="129056"/>
                    <a:pt x="231615" y="126084"/>
                  </a:cubicBezTo>
                  <a:cubicBezTo>
                    <a:pt x="231615" y="126078"/>
                    <a:pt x="231615" y="126078"/>
                    <a:pt x="231615" y="126071"/>
                  </a:cubicBezTo>
                  <a:close/>
                  <a:moveTo>
                    <a:pt x="231615" y="186046"/>
                  </a:moveTo>
                  <a:cubicBezTo>
                    <a:pt x="231615" y="183075"/>
                    <a:pt x="229205" y="180665"/>
                    <a:pt x="226234" y="180665"/>
                  </a:cubicBezTo>
                  <a:lnTo>
                    <a:pt x="14344" y="180665"/>
                  </a:lnTo>
                  <a:cubicBezTo>
                    <a:pt x="11372" y="180665"/>
                    <a:pt x="8963" y="183075"/>
                    <a:pt x="8963" y="186046"/>
                  </a:cubicBezTo>
                  <a:cubicBezTo>
                    <a:pt x="8963" y="189017"/>
                    <a:pt x="11372" y="191427"/>
                    <a:pt x="14344" y="191427"/>
                  </a:cubicBezTo>
                  <a:lnTo>
                    <a:pt x="226234" y="191427"/>
                  </a:lnTo>
                  <a:cubicBezTo>
                    <a:pt x="229205" y="191434"/>
                    <a:pt x="231609" y="189030"/>
                    <a:pt x="231615" y="186059"/>
                  </a:cubicBezTo>
                  <a:cubicBezTo>
                    <a:pt x="231615" y="186053"/>
                    <a:pt x="231615" y="186053"/>
                    <a:pt x="231615" y="1860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42"/>
            <p:cNvSpPr/>
            <p:nvPr/>
          </p:nvSpPr>
          <p:spPr>
            <a:xfrm rot="-2700000">
              <a:off x="5453014" y="3924647"/>
              <a:ext cx="528121" cy="528121"/>
            </a:xfrm>
            <a:custGeom>
              <a:rect b="b" l="l" r="r" t="t"/>
              <a:pathLst>
                <a:path extrusionOk="0" h="663890" w="663890">
                  <a:moveTo>
                    <a:pt x="672853" y="332692"/>
                  </a:moveTo>
                  <a:cubicBezTo>
                    <a:pt x="672853" y="516020"/>
                    <a:pt x="524236" y="664637"/>
                    <a:pt x="340908" y="664637"/>
                  </a:cubicBezTo>
                  <a:cubicBezTo>
                    <a:pt x="157580" y="664637"/>
                    <a:pt x="8963" y="516020"/>
                    <a:pt x="8963" y="332692"/>
                  </a:cubicBezTo>
                  <a:cubicBezTo>
                    <a:pt x="8963" y="149363"/>
                    <a:pt x="157580" y="747"/>
                    <a:pt x="340908" y="747"/>
                  </a:cubicBezTo>
                  <a:cubicBezTo>
                    <a:pt x="524236" y="747"/>
                    <a:pt x="672853" y="149363"/>
                    <a:pt x="672853" y="33269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42"/>
            <p:cNvSpPr/>
            <p:nvPr/>
          </p:nvSpPr>
          <p:spPr>
            <a:xfrm>
              <a:off x="5522828" y="3988521"/>
              <a:ext cx="394259" cy="394259"/>
            </a:xfrm>
            <a:custGeom>
              <a:rect b="b" l="l" r="r" t="t"/>
              <a:pathLst>
                <a:path extrusionOk="0" h="495923" w="495923">
                  <a:moveTo>
                    <a:pt x="495923" y="247962"/>
                  </a:moveTo>
                  <a:cubicBezTo>
                    <a:pt x="495923" y="384907"/>
                    <a:pt x="384907" y="495923"/>
                    <a:pt x="247961" y="495923"/>
                  </a:cubicBezTo>
                  <a:cubicBezTo>
                    <a:pt x="111016" y="495923"/>
                    <a:pt x="0" y="384907"/>
                    <a:pt x="0" y="247962"/>
                  </a:cubicBezTo>
                  <a:cubicBezTo>
                    <a:pt x="0" y="111016"/>
                    <a:pt x="111016" y="0"/>
                    <a:pt x="247961" y="0"/>
                  </a:cubicBezTo>
                  <a:cubicBezTo>
                    <a:pt x="384907" y="0"/>
                    <a:pt x="495923" y="111016"/>
                    <a:pt x="495923" y="2479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42"/>
            <p:cNvSpPr/>
            <p:nvPr/>
          </p:nvSpPr>
          <p:spPr>
            <a:xfrm rot="-2700000">
              <a:off x="5592164" y="4067106"/>
              <a:ext cx="249237" cy="249237"/>
            </a:xfrm>
            <a:custGeom>
              <a:rect b="b" l="l" r="r" t="t"/>
              <a:pathLst>
                <a:path extrusionOk="0" h="313311" w="313311">
                  <a:moveTo>
                    <a:pt x="322274" y="157402"/>
                  </a:moveTo>
                  <a:cubicBezTo>
                    <a:pt x="322274" y="243921"/>
                    <a:pt x="252137" y="314058"/>
                    <a:pt x="165618" y="314058"/>
                  </a:cubicBezTo>
                  <a:cubicBezTo>
                    <a:pt x="79100" y="314058"/>
                    <a:pt x="8963" y="243921"/>
                    <a:pt x="8963" y="157402"/>
                  </a:cubicBezTo>
                  <a:cubicBezTo>
                    <a:pt x="8963" y="70884"/>
                    <a:pt x="79100" y="747"/>
                    <a:pt x="165618" y="747"/>
                  </a:cubicBezTo>
                  <a:cubicBezTo>
                    <a:pt x="252137" y="747"/>
                    <a:pt x="322274" y="70884"/>
                    <a:pt x="322274" y="15740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42"/>
            <p:cNvSpPr/>
            <p:nvPr/>
          </p:nvSpPr>
          <p:spPr>
            <a:xfrm rot="-2700000">
              <a:off x="5160092" y="4058217"/>
              <a:ext cx="260887" cy="260887"/>
            </a:xfrm>
            <a:custGeom>
              <a:rect b="b" l="l" r="r" t="t"/>
              <a:pathLst>
                <a:path extrusionOk="0" h="327956" w="327956">
                  <a:moveTo>
                    <a:pt x="336920" y="164725"/>
                  </a:moveTo>
                  <a:cubicBezTo>
                    <a:pt x="336920" y="255288"/>
                    <a:pt x="263504" y="328703"/>
                    <a:pt x="172941" y="328703"/>
                  </a:cubicBezTo>
                  <a:cubicBezTo>
                    <a:pt x="82378" y="328703"/>
                    <a:pt x="8963" y="255288"/>
                    <a:pt x="8963" y="164725"/>
                  </a:cubicBezTo>
                  <a:cubicBezTo>
                    <a:pt x="8963" y="74162"/>
                    <a:pt x="82378" y="746"/>
                    <a:pt x="172941" y="746"/>
                  </a:cubicBezTo>
                  <a:cubicBezTo>
                    <a:pt x="263504" y="746"/>
                    <a:pt x="336920" y="74162"/>
                    <a:pt x="336920" y="1647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42"/>
            <p:cNvSpPr/>
            <p:nvPr/>
          </p:nvSpPr>
          <p:spPr>
            <a:xfrm rot="-2700000">
              <a:off x="5219241" y="4116878"/>
              <a:ext cx="145949" cy="145949"/>
            </a:xfrm>
            <a:custGeom>
              <a:rect b="b" l="l" r="r" t="t"/>
              <a:pathLst>
                <a:path extrusionOk="0" h="183470" w="183470">
                  <a:moveTo>
                    <a:pt x="192433" y="92482"/>
                  </a:moveTo>
                  <a:cubicBezTo>
                    <a:pt x="192433" y="143146"/>
                    <a:pt x="151362" y="184217"/>
                    <a:pt x="100698" y="184217"/>
                  </a:cubicBezTo>
                  <a:cubicBezTo>
                    <a:pt x="50034" y="184217"/>
                    <a:pt x="8963" y="143146"/>
                    <a:pt x="8963" y="92482"/>
                  </a:cubicBezTo>
                  <a:cubicBezTo>
                    <a:pt x="8963" y="41818"/>
                    <a:pt x="50034" y="747"/>
                    <a:pt x="100698" y="747"/>
                  </a:cubicBezTo>
                  <a:cubicBezTo>
                    <a:pt x="151362" y="747"/>
                    <a:pt x="192433" y="41818"/>
                    <a:pt x="192433" y="9248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42"/>
            <p:cNvSpPr/>
            <p:nvPr/>
          </p:nvSpPr>
          <p:spPr>
            <a:xfrm>
              <a:off x="4979533" y="4109316"/>
              <a:ext cx="152536" cy="152536"/>
            </a:xfrm>
            <a:custGeom>
              <a:rect b="b" l="l" r="r" t="t"/>
              <a:pathLst>
                <a:path extrusionOk="0" h="191869" w="191869">
                  <a:moveTo>
                    <a:pt x="191869" y="95935"/>
                  </a:moveTo>
                  <a:cubicBezTo>
                    <a:pt x="191869" y="148918"/>
                    <a:pt x="148918" y="191870"/>
                    <a:pt x="95934" y="191870"/>
                  </a:cubicBezTo>
                  <a:cubicBezTo>
                    <a:pt x="42951" y="191870"/>
                    <a:pt x="0" y="148918"/>
                    <a:pt x="0" y="95935"/>
                  </a:cubicBezTo>
                  <a:cubicBezTo>
                    <a:pt x="0" y="42952"/>
                    <a:pt x="42951" y="0"/>
                    <a:pt x="95934" y="0"/>
                  </a:cubicBezTo>
                  <a:cubicBezTo>
                    <a:pt x="148918" y="0"/>
                    <a:pt x="191869" y="42951"/>
                    <a:pt x="191869" y="959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42"/>
            <p:cNvSpPr/>
            <p:nvPr/>
          </p:nvSpPr>
          <p:spPr>
            <a:xfrm>
              <a:off x="5006232" y="4142716"/>
              <a:ext cx="85596" cy="85596"/>
            </a:xfrm>
            <a:custGeom>
              <a:rect b="b" l="l" r="r" t="t"/>
              <a:pathLst>
                <a:path extrusionOk="0" h="107668" w="107668">
                  <a:moveTo>
                    <a:pt x="116631" y="54567"/>
                  </a:moveTo>
                  <a:cubicBezTo>
                    <a:pt x="116624" y="24834"/>
                    <a:pt x="92515" y="740"/>
                    <a:pt x="62784" y="747"/>
                  </a:cubicBezTo>
                  <a:cubicBezTo>
                    <a:pt x="33052" y="753"/>
                    <a:pt x="8955" y="24861"/>
                    <a:pt x="8963" y="54594"/>
                  </a:cubicBezTo>
                  <a:cubicBezTo>
                    <a:pt x="8970" y="84307"/>
                    <a:pt x="33054" y="108402"/>
                    <a:pt x="62770" y="108415"/>
                  </a:cubicBezTo>
                  <a:cubicBezTo>
                    <a:pt x="92506" y="108428"/>
                    <a:pt x="116620" y="84327"/>
                    <a:pt x="116631" y="54594"/>
                  </a:cubicBezTo>
                  <a:cubicBezTo>
                    <a:pt x="116631" y="54587"/>
                    <a:pt x="116631" y="54574"/>
                    <a:pt x="116631" y="545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42"/>
            <p:cNvSpPr/>
            <p:nvPr/>
          </p:nvSpPr>
          <p:spPr>
            <a:xfrm>
              <a:off x="4882730" y="3917718"/>
              <a:ext cx="1099054" cy="536391"/>
            </a:xfrm>
            <a:custGeom>
              <a:rect b="b" l="l" r="r" t="t"/>
              <a:pathLst>
                <a:path extrusionOk="0" h="674706" w="1382458">
                  <a:moveTo>
                    <a:pt x="1382118" y="259591"/>
                  </a:moveTo>
                  <a:cubicBezTo>
                    <a:pt x="1338816" y="78709"/>
                    <a:pt x="1156455" y="-33218"/>
                    <a:pt x="975540" y="10038"/>
                  </a:cubicBezTo>
                  <a:cubicBezTo>
                    <a:pt x="822787" y="46605"/>
                    <a:pt x="719206" y="182375"/>
                    <a:pt x="716743" y="332626"/>
                  </a:cubicBezTo>
                  <a:lnTo>
                    <a:pt x="687247" y="332626"/>
                  </a:lnTo>
                  <a:cubicBezTo>
                    <a:pt x="685927" y="291074"/>
                    <a:pt x="669624" y="249917"/>
                    <a:pt x="637982" y="218283"/>
                  </a:cubicBezTo>
                  <a:cubicBezTo>
                    <a:pt x="571953" y="152253"/>
                    <a:pt x="464516" y="152253"/>
                    <a:pt x="398473" y="218283"/>
                  </a:cubicBezTo>
                  <a:cubicBezTo>
                    <a:pt x="366824" y="249917"/>
                    <a:pt x="350515" y="291074"/>
                    <a:pt x="349201" y="332626"/>
                  </a:cubicBezTo>
                  <a:lnTo>
                    <a:pt x="319640" y="332626"/>
                  </a:lnTo>
                  <a:cubicBezTo>
                    <a:pt x="319458" y="328889"/>
                    <a:pt x="319070" y="325165"/>
                    <a:pt x="318477" y="321467"/>
                  </a:cubicBezTo>
                  <a:cubicBezTo>
                    <a:pt x="309458" y="266352"/>
                    <a:pt x="257314" y="228827"/>
                    <a:pt x="202126" y="237867"/>
                  </a:cubicBezTo>
                  <a:cubicBezTo>
                    <a:pt x="154281" y="245698"/>
                    <a:pt x="119754" y="286069"/>
                    <a:pt x="117351" y="332626"/>
                  </a:cubicBezTo>
                  <a:lnTo>
                    <a:pt x="14344" y="332626"/>
                  </a:lnTo>
                  <a:cubicBezTo>
                    <a:pt x="11372" y="332626"/>
                    <a:pt x="8963" y="335036"/>
                    <a:pt x="8963" y="338008"/>
                  </a:cubicBezTo>
                  <a:cubicBezTo>
                    <a:pt x="8963" y="340979"/>
                    <a:pt x="11372" y="343389"/>
                    <a:pt x="14344" y="343389"/>
                  </a:cubicBezTo>
                  <a:lnTo>
                    <a:pt x="117351" y="343389"/>
                  </a:lnTo>
                  <a:cubicBezTo>
                    <a:pt x="117544" y="347021"/>
                    <a:pt x="117932" y="350639"/>
                    <a:pt x="118513" y="354225"/>
                  </a:cubicBezTo>
                  <a:cubicBezTo>
                    <a:pt x="126641" y="403840"/>
                    <a:pt x="169725" y="439179"/>
                    <a:pt x="218455" y="439179"/>
                  </a:cubicBezTo>
                  <a:cubicBezTo>
                    <a:pt x="272282" y="439218"/>
                    <a:pt x="316730" y="397137"/>
                    <a:pt x="319626" y="343389"/>
                  </a:cubicBezTo>
                  <a:lnTo>
                    <a:pt x="349194" y="343389"/>
                  </a:lnTo>
                  <a:cubicBezTo>
                    <a:pt x="350515" y="384988"/>
                    <a:pt x="366811" y="426144"/>
                    <a:pt x="398473" y="457799"/>
                  </a:cubicBezTo>
                  <a:cubicBezTo>
                    <a:pt x="464654" y="523829"/>
                    <a:pt x="571801" y="523829"/>
                    <a:pt x="637982" y="457799"/>
                  </a:cubicBezTo>
                  <a:cubicBezTo>
                    <a:pt x="669637" y="426144"/>
                    <a:pt x="685946" y="384962"/>
                    <a:pt x="687254" y="343389"/>
                  </a:cubicBezTo>
                  <a:lnTo>
                    <a:pt x="716822" y="343389"/>
                  </a:lnTo>
                  <a:cubicBezTo>
                    <a:pt x="717192" y="368058"/>
                    <a:pt x="720269" y="392614"/>
                    <a:pt x="725994" y="416616"/>
                  </a:cubicBezTo>
                  <a:cubicBezTo>
                    <a:pt x="763010" y="571232"/>
                    <a:pt x="901633" y="675453"/>
                    <a:pt x="1054069" y="675453"/>
                  </a:cubicBezTo>
                  <a:cubicBezTo>
                    <a:pt x="1080514" y="675440"/>
                    <a:pt x="1106867" y="672317"/>
                    <a:pt x="1132585" y="666150"/>
                  </a:cubicBezTo>
                  <a:cubicBezTo>
                    <a:pt x="1313467" y="622867"/>
                    <a:pt x="1425408" y="440473"/>
                    <a:pt x="1382118" y="259591"/>
                  </a:cubicBezTo>
                  <a:close/>
                  <a:moveTo>
                    <a:pt x="406086" y="225916"/>
                  </a:moveTo>
                  <a:cubicBezTo>
                    <a:pt x="468061" y="164072"/>
                    <a:pt x="568394" y="164072"/>
                    <a:pt x="630369" y="225916"/>
                  </a:cubicBezTo>
                  <a:cubicBezTo>
                    <a:pt x="659904" y="255464"/>
                    <a:pt x="675164" y="293860"/>
                    <a:pt x="676484" y="332653"/>
                  </a:cubicBezTo>
                  <a:lnTo>
                    <a:pt x="615077" y="332653"/>
                  </a:lnTo>
                  <a:cubicBezTo>
                    <a:pt x="613842" y="308803"/>
                    <a:pt x="603799" y="286260"/>
                    <a:pt x="586889" y="269396"/>
                  </a:cubicBezTo>
                  <a:cubicBezTo>
                    <a:pt x="549014" y="231522"/>
                    <a:pt x="487421" y="231522"/>
                    <a:pt x="449547" y="269396"/>
                  </a:cubicBezTo>
                  <a:cubicBezTo>
                    <a:pt x="432669" y="286280"/>
                    <a:pt x="422647" y="308816"/>
                    <a:pt x="421405" y="332653"/>
                  </a:cubicBezTo>
                  <a:lnTo>
                    <a:pt x="359964" y="332653"/>
                  </a:lnTo>
                  <a:cubicBezTo>
                    <a:pt x="361278" y="293834"/>
                    <a:pt x="376544" y="255438"/>
                    <a:pt x="406086" y="225889"/>
                  </a:cubicBezTo>
                  <a:close/>
                  <a:moveTo>
                    <a:pt x="432161" y="332626"/>
                  </a:moveTo>
                  <a:cubicBezTo>
                    <a:pt x="435046" y="285091"/>
                    <a:pt x="475919" y="248894"/>
                    <a:pt x="523454" y="251779"/>
                  </a:cubicBezTo>
                  <a:cubicBezTo>
                    <a:pt x="566967" y="254421"/>
                    <a:pt x="601659" y="289119"/>
                    <a:pt x="604301" y="332626"/>
                  </a:cubicBezTo>
                  <a:close/>
                  <a:moveTo>
                    <a:pt x="604301" y="343389"/>
                  </a:moveTo>
                  <a:cubicBezTo>
                    <a:pt x="601448" y="390924"/>
                    <a:pt x="560596" y="427148"/>
                    <a:pt x="513054" y="424289"/>
                  </a:cubicBezTo>
                  <a:cubicBezTo>
                    <a:pt x="469507" y="421674"/>
                    <a:pt x="434769" y="386942"/>
                    <a:pt x="432154" y="343389"/>
                  </a:cubicBezTo>
                  <a:close/>
                  <a:moveTo>
                    <a:pt x="203870" y="248485"/>
                  </a:moveTo>
                  <a:cubicBezTo>
                    <a:pt x="208722" y="247692"/>
                    <a:pt x="213631" y="247289"/>
                    <a:pt x="218548" y="247289"/>
                  </a:cubicBezTo>
                  <a:cubicBezTo>
                    <a:pt x="262088" y="247289"/>
                    <a:pt x="300590" y="278872"/>
                    <a:pt x="307860" y="323224"/>
                  </a:cubicBezTo>
                  <a:cubicBezTo>
                    <a:pt x="308368" y="326340"/>
                    <a:pt x="308712" y="329483"/>
                    <a:pt x="308890" y="332633"/>
                  </a:cubicBezTo>
                  <a:lnTo>
                    <a:pt x="277196" y="332633"/>
                  </a:lnTo>
                  <a:cubicBezTo>
                    <a:pt x="274372" y="300074"/>
                    <a:pt x="245689" y="275966"/>
                    <a:pt x="213129" y="278792"/>
                  </a:cubicBezTo>
                  <a:cubicBezTo>
                    <a:pt x="184484" y="281275"/>
                    <a:pt x="161770" y="303989"/>
                    <a:pt x="159286" y="332633"/>
                  </a:cubicBezTo>
                  <a:lnTo>
                    <a:pt x="128147" y="332633"/>
                  </a:lnTo>
                  <a:cubicBezTo>
                    <a:pt x="130543" y="291245"/>
                    <a:pt x="161300" y="255457"/>
                    <a:pt x="203870" y="248485"/>
                  </a:cubicBezTo>
                  <a:close/>
                  <a:moveTo>
                    <a:pt x="170075" y="332626"/>
                  </a:moveTo>
                  <a:cubicBezTo>
                    <a:pt x="172935" y="306023"/>
                    <a:pt x="196818" y="286775"/>
                    <a:pt x="223420" y="289634"/>
                  </a:cubicBezTo>
                  <a:cubicBezTo>
                    <a:pt x="246080" y="292071"/>
                    <a:pt x="263978" y="309965"/>
                    <a:pt x="266413" y="332626"/>
                  </a:cubicBezTo>
                  <a:close/>
                  <a:moveTo>
                    <a:pt x="266347" y="343389"/>
                  </a:moveTo>
                  <a:cubicBezTo>
                    <a:pt x="263261" y="369953"/>
                    <a:pt x="239222" y="388989"/>
                    <a:pt x="212655" y="385906"/>
                  </a:cubicBezTo>
                  <a:cubicBezTo>
                    <a:pt x="190337" y="383311"/>
                    <a:pt x="172734" y="365707"/>
                    <a:pt x="170141" y="343389"/>
                  </a:cubicBezTo>
                  <a:close/>
                  <a:moveTo>
                    <a:pt x="233134" y="427214"/>
                  </a:moveTo>
                  <a:cubicBezTo>
                    <a:pt x="183902" y="435322"/>
                    <a:pt x="137219" y="401759"/>
                    <a:pt x="129130" y="352475"/>
                  </a:cubicBezTo>
                  <a:cubicBezTo>
                    <a:pt x="128640" y="349464"/>
                    <a:pt x="128300" y="346433"/>
                    <a:pt x="128114" y="343389"/>
                  </a:cubicBezTo>
                  <a:lnTo>
                    <a:pt x="159313" y="343389"/>
                  </a:lnTo>
                  <a:cubicBezTo>
                    <a:pt x="162398" y="375935"/>
                    <a:pt x="191283" y="399818"/>
                    <a:pt x="223830" y="396735"/>
                  </a:cubicBezTo>
                  <a:cubicBezTo>
                    <a:pt x="252108" y="394054"/>
                    <a:pt x="274496" y="371670"/>
                    <a:pt x="277176" y="343389"/>
                  </a:cubicBezTo>
                  <a:lnTo>
                    <a:pt x="308817" y="343389"/>
                  </a:lnTo>
                  <a:cubicBezTo>
                    <a:pt x="306288" y="384658"/>
                    <a:pt x="275598" y="420255"/>
                    <a:pt x="233134" y="427214"/>
                  </a:cubicBezTo>
                  <a:close/>
                  <a:moveTo>
                    <a:pt x="630369" y="450186"/>
                  </a:moveTo>
                  <a:cubicBezTo>
                    <a:pt x="568512" y="512023"/>
                    <a:pt x="467936" y="512003"/>
                    <a:pt x="406086" y="450186"/>
                  </a:cubicBezTo>
                  <a:cubicBezTo>
                    <a:pt x="376524" y="420631"/>
                    <a:pt x="361265" y="382175"/>
                    <a:pt x="359964" y="343389"/>
                  </a:cubicBezTo>
                  <a:lnTo>
                    <a:pt x="421411" y="343389"/>
                  </a:lnTo>
                  <a:cubicBezTo>
                    <a:pt x="424240" y="396873"/>
                    <a:pt x="469890" y="437931"/>
                    <a:pt x="523368" y="435105"/>
                  </a:cubicBezTo>
                  <a:cubicBezTo>
                    <a:pt x="572897" y="432483"/>
                    <a:pt x="612462" y="392918"/>
                    <a:pt x="615083" y="343389"/>
                  </a:cubicBezTo>
                  <a:lnTo>
                    <a:pt x="676491" y="343389"/>
                  </a:lnTo>
                  <a:cubicBezTo>
                    <a:pt x="675184" y="382202"/>
                    <a:pt x="659924" y="420631"/>
                    <a:pt x="630369" y="450186"/>
                  </a:cubicBezTo>
                  <a:close/>
                  <a:moveTo>
                    <a:pt x="1130096" y="655691"/>
                  </a:moveTo>
                  <a:cubicBezTo>
                    <a:pt x="954932" y="697613"/>
                    <a:pt x="778401" y="589218"/>
                    <a:pt x="736479" y="414114"/>
                  </a:cubicBezTo>
                  <a:cubicBezTo>
                    <a:pt x="730952" y="390931"/>
                    <a:pt x="727974" y="367219"/>
                    <a:pt x="727605" y="343389"/>
                  </a:cubicBezTo>
                  <a:lnTo>
                    <a:pt x="801142" y="343389"/>
                  </a:lnTo>
                  <a:cubicBezTo>
                    <a:pt x="803942" y="483055"/>
                    <a:pt x="919428" y="594012"/>
                    <a:pt x="1059094" y="591212"/>
                  </a:cubicBezTo>
                  <a:cubicBezTo>
                    <a:pt x="1077332" y="590849"/>
                    <a:pt x="1095470" y="588512"/>
                    <a:pt x="1113206" y="584246"/>
                  </a:cubicBezTo>
                  <a:cubicBezTo>
                    <a:pt x="1179031" y="568551"/>
                    <a:pt x="1234786" y="528121"/>
                    <a:pt x="1270231" y="470503"/>
                  </a:cubicBezTo>
                  <a:cubicBezTo>
                    <a:pt x="1305590" y="413321"/>
                    <a:pt x="1316610" y="344373"/>
                    <a:pt x="1300829" y="279017"/>
                  </a:cubicBezTo>
                  <a:cubicBezTo>
                    <a:pt x="1268402" y="143134"/>
                    <a:pt x="1131469" y="58979"/>
                    <a:pt x="995600" y="91393"/>
                  </a:cubicBezTo>
                  <a:cubicBezTo>
                    <a:pt x="881170" y="118703"/>
                    <a:pt x="803453" y="220151"/>
                    <a:pt x="801102" y="332620"/>
                  </a:cubicBezTo>
                  <a:lnTo>
                    <a:pt x="727506" y="332620"/>
                  </a:lnTo>
                  <a:cubicBezTo>
                    <a:pt x="729969" y="187209"/>
                    <a:pt x="830222" y="55889"/>
                    <a:pt x="978042" y="20503"/>
                  </a:cubicBezTo>
                  <a:cubicBezTo>
                    <a:pt x="1153187" y="-21392"/>
                    <a:pt x="1329731" y="86976"/>
                    <a:pt x="1371646" y="262087"/>
                  </a:cubicBezTo>
                  <a:cubicBezTo>
                    <a:pt x="1413562" y="437198"/>
                    <a:pt x="1305181" y="613781"/>
                    <a:pt x="1130096" y="655691"/>
                  </a:cubicBezTo>
                  <a:close/>
                  <a:moveTo>
                    <a:pt x="892389" y="343369"/>
                  </a:moveTo>
                  <a:cubicBezTo>
                    <a:pt x="894554" y="405107"/>
                    <a:pt x="931967" y="462962"/>
                    <a:pt x="992754" y="487876"/>
                  </a:cubicBezTo>
                  <a:cubicBezTo>
                    <a:pt x="1012193" y="495859"/>
                    <a:pt x="1032999" y="499972"/>
                    <a:pt x="1054010" y="499979"/>
                  </a:cubicBezTo>
                  <a:cubicBezTo>
                    <a:pt x="1117834" y="499979"/>
                    <a:pt x="1178469" y="462018"/>
                    <a:pt x="1204148" y="399402"/>
                  </a:cubicBezTo>
                  <a:cubicBezTo>
                    <a:pt x="1238035" y="316726"/>
                    <a:pt x="1198344" y="221901"/>
                    <a:pt x="1115668" y="188008"/>
                  </a:cubicBezTo>
                  <a:cubicBezTo>
                    <a:pt x="1032992" y="154115"/>
                    <a:pt x="938167" y="193812"/>
                    <a:pt x="904274" y="276488"/>
                  </a:cubicBezTo>
                  <a:cubicBezTo>
                    <a:pt x="896998" y="294336"/>
                    <a:pt x="892990" y="313346"/>
                    <a:pt x="892435" y="332613"/>
                  </a:cubicBezTo>
                  <a:lnTo>
                    <a:pt x="811832" y="332613"/>
                  </a:lnTo>
                  <a:cubicBezTo>
                    <a:pt x="814157" y="224985"/>
                    <a:pt x="888565" y="127993"/>
                    <a:pt x="998036" y="101859"/>
                  </a:cubicBezTo>
                  <a:cubicBezTo>
                    <a:pt x="1016478" y="97448"/>
                    <a:pt x="1035383" y="95210"/>
                    <a:pt x="1054347" y="95203"/>
                  </a:cubicBezTo>
                  <a:cubicBezTo>
                    <a:pt x="1164029" y="95203"/>
                    <a:pt x="1263740" y="170259"/>
                    <a:pt x="1290291" y="281513"/>
                  </a:cubicBezTo>
                  <a:cubicBezTo>
                    <a:pt x="1321384" y="411823"/>
                    <a:pt x="1240947" y="542667"/>
                    <a:pt x="1110637" y="573761"/>
                  </a:cubicBezTo>
                  <a:cubicBezTo>
                    <a:pt x="1047638" y="588829"/>
                    <a:pt x="982539" y="578383"/>
                    <a:pt x="927299" y="544470"/>
                  </a:cubicBezTo>
                  <a:cubicBezTo>
                    <a:pt x="857182" y="501372"/>
                    <a:pt x="813708" y="425656"/>
                    <a:pt x="811839" y="343376"/>
                  </a:cubicBezTo>
                  <a:close/>
                  <a:moveTo>
                    <a:pt x="1054162" y="332626"/>
                  </a:moveTo>
                  <a:lnTo>
                    <a:pt x="903165" y="332626"/>
                  </a:lnTo>
                  <a:cubicBezTo>
                    <a:pt x="903719" y="314759"/>
                    <a:pt x="907450" y="297129"/>
                    <a:pt x="914198" y="280575"/>
                  </a:cubicBezTo>
                  <a:cubicBezTo>
                    <a:pt x="945846" y="203399"/>
                    <a:pt x="1034412" y="166344"/>
                    <a:pt x="1111548" y="197998"/>
                  </a:cubicBezTo>
                  <a:cubicBezTo>
                    <a:pt x="1188684" y="229653"/>
                    <a:pt x="1225780" y="318172"/>
                    <a:pt x="1194132" y="395341"/>
                  </a:cubicBezTo>
                  <a:cubicBezTo>
                    <a:pt x="1162484" y="472510"/>
                    <a:pt x="1073957" y="509573"/>
                    <a:pt x="996782" y="477925"/>
                  </a:cubicBezTo>
                  <a:cubicBezTo>
                    <a:pt x="940168" y="454716"/>
                    <a:pt x="905291" y="400888"/>
                    <a:pt x="903138" y="343389"/>
                  </a:cubicBezTo>
                  <a:lnTo>
                    <a:pt x="1054162" y="343389"/>
                  </a:lnTo>
                  <a:cubicBezTo>
                    <a:pt x="1057133" y="343389"/>
                    <a:pt x="1059543" y="340979"/>
                    <a:pt x="1059543" y="338008"/>
                  </a:cubicBezTo>
                  <a:cubicBezTo>
                    <a:pt x="1059543" y="335036"/>
                    <a:pt x="1057133" y="332626"/>
                    <a:pt x="1054162" y="3326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42"/>
            <p:cNvSpPr/>
            <p:nvPr/>
          </p:nvSpPr>
          <p:spPr>
            <a:xfrm>
              <a:off x="5732323" y="2360018"/>
              <a:ext cx="524621" cy="461025"/>
            </a:xfrm>
            <a:custGeom>
              <a:rect b="b" l="l" r="r" t="t"/>
              <a:pathLst>
                <a:path extrusionOk="0" h="579906" w="659901">
                  <a:moveTo>
                    <a:pt x="0" y="0"/>
                  </a:moveTo>
                  <a:lnTo>
                    <a:pt x="659902" y="0"/>
                  </a:lnTo>
                  <a:lnTo>
                    <a:pt x="659902" y="579907"/>
                  </a:lnTo>
                  <a:lnTo>
                    <a:pt x="0" y="5799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42"/>
            <p:cNvSpPr/>
            <p:nvPr/>
          </p:nvSpPr>
          <p:spPr>
            <a:xfrm>
              <a:off x="5722358" y="2355736"/>
              <a:ext cx="533183" cy="469582"/>
            </a:xfrm>
            <a:custGeom>
              <a:rect b="b" l="l" r="r" t="t"/>
              <a:pathLst>
                <a:path extrusionOk="0" h="590669" w="670671">
                  <a:moveTo>
                    <a:pt x="674253" y="591416"/>
                  </a:moveTo>
                  <a:lnTo>
                    <a:pt x="14351" y="591416"/>
                  </a:lnTo>
                  <a:cubicBezTo>
                    <a:pt x="11373" y="591416"/>
                    <a:pt x="8963" y="589006"/>
                    <a:pt x="8963" y="586028"/>
                  </a:cubicBezTo>
                  <a:lnTo>
                    <a:pt x="8963" y="6128"/>
                  </a:lnTo>
                  <a:cubicBezTo>
                    <a:pt x="8963" y="3156"/>
                    <a:pt x="11373" y="747"/>
                    <a:pt x="14344" y="747"/>
                  </a:cubicBezTo>
                  <a:cubicBezTo>
                    <a:pt x="14344" y="747"/>
                    <a:pt x="14351" y="747"/>
                    <a:pt x="14351" y="747"/>
                  </a:cubicBezTo>
                  <a:lnTo>
                    <a:pt x="674253" y="747"/>
                  </a:lnTo>
                  <a:cubicBezTo>
                    <a:pt x="677224" y="747"/>
                    <a:pt x="679634" y="3156"/>
                    <a:pt x="679634" y="6128"/>
                  </a:cubicBezTo>
                  <a:lnTo>
                    <a:pt x="679634" y="586028"/>
                  </a:lnTo>
                  <a:cubicBezTo>
                    <a:pt x="679641" y="588999"/>
                    <a:pt x="677231" y="591410"/>
                    <a:pt x="674259" y="591416"/>
                  </a:cubicBezTo>
                  <a:cubicBezTo>
                    <a:pt x="674259" y="591416"/>
                    <a:pt x="674253" y="591416"/>
                    <a:pt x="674253" y="591416"/>
                  </a:cubicBezTo>
                  <a:close/>
                  <a:moveTo>
                    <a:pt x="19759" y="580647"/>
                  </a:moveTo>
                  <a:lnTo>
                    <a:pt x="668898" y="580647"/>
                  </a:lnTo>
                  <a:lnTo>
                    <a:pt x="668898" y="11509"/>
                  </a:lnTo>
                  <a:lnTo>
                    <a:pt x="19759" y="115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2" name="Google Shape;612;p42"/>
            <p:cNvSpPr/>
            <p:nvPr/>
          </p:nvSpPr>
          <p:spPr>
            <a:xfrm>
              <a:off x="5732323" y="2360018"/>
              <a:ext cx="524621" cy="78404"/>
            </a:xfrm>
            <a:custGeom>
              <a:rect b="b" l="l" r="r" t="t"/>
              <a:pathLst>
                <a:path extrusionOk="0" h="98622" w="659901">
                  <a:moveTo>
                    <a:pt x="0" y="0"/>
                  </a:moveTo>
                  <a:lnTo>
                    <a:pt x="659902" y="0"/>
                  </a:lnTo>
                  <a:lnTo>
                    <a:pt x="659902" y="98622"/>
                  </a:lnTo>
                  <a:lnTo>
                    <a:pt x="0" y="9862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42"/>
            <p:cNvSpPr/>
            <p:nvPr/>
          </p:nvSpPr>
          <p:spPr>
            <a:xfrm>
              <a:off x="5722358" y="2355736"/>
              <a:ext cx="533183" cy="86966"/>
            </a:xfrm>
            <a:custGeom>
              <a:rect b="b" l="l" r="r" t="t"/>
              <a:pathLst>
                <a:path extrusionOk="0" h="109391" w="670671">
                  <a:moveTo>
                    <a:pt x="674253" y="110138"/>
                  </a:moveTo>
                  <a:lnTo>
                    <a:pt x="14351" y="110138"/>
                  </a:lnTo>
                  <a:cubicBezTo>
                    <a:pt x="11379" y="110141"/>
                    <a:pt x="8969" y="107735"/>
                    <a:pt x="8963" y="104763"/>
                  </a:cubicBezTo>
                  <a:cubicBezTo>
                    <a:pt x="8963" y="104761"/>
                    <a:pt x="8963" y="104759"/>
                    <a:pt x="8963" y="104757"/>
                  </a:cubicBezTo>
                  <a:lnTo>
                    <a:pt x="8963" y="6128"/>
                  </a:lnTo>
                  <a:cubicBezTo>
                    <a:pt x="8963" y="3156"/>
                    <a:pt x="11373" y="747"/>
                    <a:pt x="14344" y="747"/>
                  </a:cubicBezTo>
                  <a:cubicBezTo>
                    <a:pt x="14344" y="747"/>
                    <a:pt x="14351" y="747"/>
                    <a:pt x="14351" y="747"/>
                  </a:cubicBezTo>
                  <a:lnTo>
                    <a:pt x="674253" y="747"/>
                  </a:lnTo>
                  <a:cubicBezTo>
                    <a:pt x="677224" y="747"/>
                    <a:pt x="679634" y="3156"/>
                    <a:pt x="679634" y="6128"/>
                  </a:cubicBezTo>
                  <a:lnTo>
                    <a:pt x="679634" y="104757"/>
                  </a:lnTo>
                  <a:cubicBezTo>
                    <a:pt x="679634" y="107729"/>
                    <a:pt x="677224" y="110138"/>
                    <a:pt x="674253" y="110138"/>
                  </a:cubicBezTo>
                  <a:close/>
                  <a:moveTo>
                    <a:pt x="19759" y="99369"/>
                  </a:moveTo>
                  <a:lnTo>
                    <a:pt x="668898" y="99369"/>
                  </a:lnTo>
                  <a:lnTo>
                    <a:pt x="668898" y="11509"/>
                  </a:lnTo>
                  <a:lnTo>
                    <a:pt x="19759" y="115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42"/>
            <p:cNvSpPr/>
            <p:nvPr/>
          </p:nvSpPr>
          <p:spPr>
            <a:xfrm>
              <a:off x="5846222" y="2487301"/>
              <a:ext cx="288904" cy="236216"/>
            </a:xfrm>
            <a:custGeom>
              <a:rect b="b" l="l" r="r" t="t"/>
              <a:pathLst>
                <a:path extrusionOk="0" h="297127" w="363401">
                  <a:moveTo>
                    <a:pt x="8963" y="134265"/>
                  </a:moveTo>
                  <a:lnTo>
                    <a:pt x="68792" y="134265"/>
                  </a:lnTo>
                  <a:lnTo>
                    <a:pt x="68792" y="297854"/>
                  </a:lnTo>
                  <a:lnTo>
                    <a:pt x="8963" y="297854"/>
                  </a:lnTo>
                  <a:close/>
                  <a:moveTo>
                    <a:pt x="110140" y="297742"/>
                  </a:moveTo>
                  <a:lnTo>
                    <a:pt x="169970" y="297742"/>
                  </a:lnTo>
                  <a:lnTo>
                    <a:pt x="169970" y="747"/>
                  </a:lnTo>
                  <a:lnTo>
                    <a:pt x="110140" y="747"/>
                  </a:lnTo>
                  <a:close/>
                  <a:moveTo>
                    <a:pt x="211337" y="297874"/>
                  </a:moveTo>
                  <a:lnTo>
                    <a:pt x="271167" y="297874"/>
                  </a:lnTo>
                  <a:lnTo>
                    <a:pt x="271167" y="52494"/>
                  </a:lnTo>
                  <a:lnTo>
                    <a:pt x="211364" y="52494"/>
                  </a:lnTo>
                  <a:close/>
                  <a:moveTo>
                    <a:pt x="312535" y="297874"/>
                  </a:moveTo>
                  <a:lnTo>
                    <a:pt x="372364" y="297874"/>
                  </a:lnTo>
                  <a:lnTo>
                    <a:pt x="372364" y="194518"/>
                  </a:lnTo>
                  <a:lnTo>
                    <a:pt x="312535" y="1945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42"/>
            <p:cNvSpPr/>
            <p:nvPr/>
          </p:nvSpPr>
          <p:spPr>
            <a:xfrm>
              <a:off x="5824299" y="2721326"/>
              <a:ext cx="329203" cy="10713"/>
            </a:xfrm>
            <a:custGeom>
              <a:rect b="b" l="l" r="r" t="t"/>
              <a:pathLst>
                <a:path extrusionOk="0" h="13476" w="414092">
                  <a:moveTo>
                    <a:pt x="0" y="0"/>
                  </a:moveTo>
                  <a:lnTo>
                    <a:pt x="414093" y="0"/>
                  </a:lnTo>
                  <a:lnTo>
                    <a:pt x="414093" y="13477"/>
                  </a:lnTo>
                  <a:lnTo>
                    <a:pt x="0" y="1347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42"/>
            <p:cNvSpPr/>
            <p:nvPr/>
          </p:nvSpPr>
          <p:spPr>
            <a:xfrm>
              <a:off x="7514394" y="3616265"/>
              <a:ext cx="85631" cy="295443"/>
            </a:xfrm>
            <a:custGeom>
              <a:rect b="b" l="l" r="r" t="t"/>
              <a:pathLst>
                <a:path extrusionOk="0" h="371627" w="107712">
                  <a:moveTo>
                    <a:pt x="14343" y="372374"/>
                  </a:moveTo>
                  <a:cubicBezTo>
                    <a:pt x="13868" y="372374"/>
                    <a:pt x="13399" y="372315"/>
                    <a:pt x="12943" y="372189"/>
                  </a:cubicBezTo>
                  <a:cubicBezTo>
                    <a:pt x="10078" y="371417"/>
                    <a:pt x="8381" y="368472"/>
                    <a:pt x="9147" y="365606"/>
                  </a:cubicBezTo>
                  <a:cubicBezTo>
                    <a:pt x="9153" y="365599"/>
                    <a:pt x="9153" y="365593"/>
                    <a:pt x="9153" y="365586"/>
                  </a:cubicBezTo>
                  <a:lnTo>
                    <a:pt x="106052" y="4898"/>
                  </a:lnTo>
                  <a:cubicBezTo>
                    <a:pt x="106732" y="2006"/>
                    <a:pt x="109631" y="210"/>
                    <a:pt x="112523" y="890"/>
                  </a:cubicBezTo>
                  <a:cubicBezTo>
                    <a:pt x="115415" y="1571"/>
                    <a:pt x="117211" y="4469"/>
                    <a:pt x="116531" y="7361"/>
                  </a:cubicBezTo>
                  <a:cubicBezTo>
                    <a:pt x="116504" y="7474"/>
                    <a:pt x="116471" y="7586"/>
                    <a:pt x="116438" y="7698"/>
                  </a:cubicBezTo>
                  <a:lnTo>
                    <a:pt x="19540" y="368393"/>
                  </a:lnTo>
                  <a:cubicBezTo>
                    <a:pt x="18906" y="370743"/>
                    <a:pt x="16773" y="372374"/>
                    <a:pt x="14343" y="37237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7" name="Google Shape;617;p42"/>
          <p:cNvGrpSpPr/>
          <p:nvPr/>
        </p:nvGrpSpPr>
        <p:grpSpPr>
          <a:xfrm>
            <a:off x="5109146" y="2244529"/>
            <a:ext cx="2490100" cy="2361259"/>
            <a:chOff x="1160952" y="1872925"/>
            <a:chExt cx="2882060" cy="2732938"/>
          </a:xfrm>
        </p:grpSpPr>
        <p:sp>
          <p:nvSpPr>
            <p:cNvPr id="618" name="Google Shape;618;p42"/>
            <p:cNvSpPr/>
            <p:nvPr/>
          </p:nvSpPr>
          <p:spPr>
            <a:xfrm>
              <a:off x="1234585" y="1872925"/>
              <a:ext cx="2775846" cy="2732938"/>
            </a:xfrm>
            <a:custGeom>
              <a:rect b="b" l="l" r="r" t="t"/>
              <a:pathLst>
                <a:path extrusionOk="0" h="3437658" w="3491630">
                  <a:moveTo>
                    <a:pt x="3489352" y="1680311"/>
                  </a:moveTo>
                  <a:cubicBezTo>
                    <a:pt x="3450759" y="2007201"/>
                    <a:pt x="3301461" y="2387211"/>
                    <a:pt x="3003401" y="2561856"/>
                  </a:cubicBezTo>
                  <a:cubicBezTo>
                    <a:pt x="2553018" y="2825713"/>
                    <a:pt x="2590702" y="3231525"/>
                    <a:pt x="1711581" y="3407910"/>
                  </a:cubicBezTo>
                  <a:cubicBezTo>
                    <a:pt x="1583382" y="3434348"/>
                    <a:pt x="1452692" y="3446781"/>
                    <a:pt x="1321810" y="3444988"/>
                  </a:cubicBezTo>
                  <a:cubicBezTo>
                    <a:pt x="1257777" y="3443885"/>
                    <a:pt x="1193880" y="3438679"/>
                    <a:pt x="1130515" y="3429398"/>
                  </a:cubicBezTo>
                  <a:cubicBezTo>
                    <a:pt x="571779" y="3347527"/>
                    <a:pt x="195779" y="2959193"/>
                    <a:pt x="57837" y="2490347"/>
                  </a:cubicBezTo>
                  <a:cubicBezTo>
                    <a:pt x="-123696" y="1873796"/>
                    <a:pt x="238760" y="1470028"/>
                    <a:pt x="479096" y="1226977"/>
                  </a:cubicBezTo>
                  <a:cubicBezTo>
                    <a:pt x="719432" y="983927"/>
                    <a:pt x="895274" y="225955"/>
                    <a:pt x="1757901" y="45710"/>
                  </a:cubicBezTo>
                  <a:cubicBezTo>
                    <a:pt x="1889537" y="17783"/>
                    <a:pt x="2023945" y="5089"/>
                    <a:pt x="2158481" y="7876"/>
                  </a:cubicBezTo>
                  <a:cubicBezTo>
                    <a:pt x="2465546" y="15441"/>
                    <a:pt x="2800376" y="116234"/>
                    <a:pt x="3032079" y="326670"/>
                  </a:cubicBezTo>
                  <a:cubicBezTo>
                    <a:pt x="3049485" y="342508"/>
                    <a:pt x="3066406" y="358878"/>
                    <a:pt x="3082846" y="375778"/>
                  </a:cubicBezTo>
                  <a:cubicBezTo>
                    <a:pt x="3405129" y="705770"/>
                    <a:pt x="3542015" y="1234621"/>
                    <a:pt x="3489352" y="168031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9" name="Google Shape;619;p42"/>
            <p:cNvSpPr/>
            <p:nvPr/>
          </p:nvSpPr>
          <p:spPr>
            <a:xfrm>
              <a:off x="3199743" y="4564789"/>
              <a:ext cx="843270" cy="6017"/>
            </a:xfrm>
            <a:custGeom>
              <a:rect b="b" l="l" r="r" t="t"/>
              <a:pathLst>
                <a:path extrusionOk="0" h="7568" w="1060717">
                  <a:moveTo>
                    <a:pt x="1065639" y="15067"/>
                  </a:moveTo>
                  <a:lnTo>
                    <a:pt x="12490" y="15067"/>
                  </a:lnTo>
                  <a:cubicBezTo>
                    <a:pt x="10400" y="15067"/>
                    <a:pt x="8706" y="13374"/>
                    <a:pt x="8706" y="11283"/>
                  </a:cubicBezTo>
                  <a:cubicBezTo>
                    <a:pt x="8706" y="9193"/>
                    <a:pt x="10400" y="7499"/>
                    <a:pt x="12490" y="7499"/>
                  </a:cubicBezTo>
                  <a:lnTo>
                    <a:pt x="1065639" y="7499"/>
                  </a:lnTo>
                  <a:cubicBezTo>
                    <a:pt x="1067730" y="7499"/>
                    <a:pt x="1069424" y="9193"/>
                    <a:pt x="1069424" y="11283"/>
                  </a:cubicBezTo>
                  <a:cubicBezTo>
                    <a:pt x="1069424" y="13374"/>
                    <a:pt x="1067730" y="15067"/>
                    <a:pt x="1065639" y="150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42"/>
            <p:cNvSpPr/>
            <p:nvPr/>
          </p:nvSpPr>
          <p:spPr>
            <a:xfrm>
              <a:off x="1273136" y="4564789"/>
              <a:ext cx="1879053" cy="6017"/>
            </a:xfrm>
            <a:custGeom>
              <a:rect b="b" l="l" r="r" t="t"/>
              <a:pathLst>
                <a:path extrusionOk="0" h="7568" w="2363589">
                  <a:moveTo>
                    <a:pt x="2368511" y="15067"/>
                  </a:moveTo>
                  <a:lnTo>
                    <a:pt x="12490" y="15067"/>
                  </a:lnTo>
                  <a:cubicBezTo>
                    <a:pt x="10400" y="15067"/>
                    <a:pt x="8706" y="13374"/>
                    <a:pt x="8706" y="11283"/>
                  </a:cubicBezTo>
                  <a:cubicBezTo>
                    <a:pt x="8706" y="9193"/>
                    <a:pt x="10400" y="7499"/>
                    <a:pt x="12490" y="7499"/>
                  </a:cubicBezTo>
                  <a:lnTo>
                    <a:pt x="2368511" y="7499"/>
                  </a:lnTo>
                  <a:cubicBezTo>
                    <a:pt x="2370601" y="7499"/>
                    <a:pt x="2372296" y="9193"/>
                    <a:pt x="2372296" y="11283"/>
                  </a:cubicBezTo>
                  <a:cubicBezTo>
                    <a:pt x="2372296" y="13374"/>
                    <a:pt x="2370601" y="15067"/>
                    <a:pt x="2368511" y="150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42"/>
            <p:cNvSpPr/>
            <p:nvPr/>
          </p:nvSpPr>
          <p:spPr>
            <a:xfrm>
              <a:off x="1837625" y="3454235"/>
              <a:ext cx="210374" cy="116692"/>
            </a:xfrm>
            <a:custGeom>
              <a:rect b="b" l="l" r="r" t="t"/>
              <a:pathLst>
                <a:path extrusionOk="0" h="146783" w="264622">
                  <a:moveTo>
                    <a:pt x="8706" y="44470"/>
                  </a:moveTo>
                  <a:cubicBezTo>
                    <a:pt x="8706" y="44470"/>
                    <a:pt x="37915" y="-20455"/>
                    <a:pt x="151492" y="21770"/>
                  </a:cubicBezTo>
                  <a:cubicBezTo>
                    <a:pt x="265070" y="63994"/>
                    <a:pt x="310397" y="128916"/>
                    <a:pt x="239119" y="151618"/>
                  </a:cubicBezTo>
                  <a:cubicBezTo>
                    <a:pt x="167841" y="174321"/>
                    <a:pt x="8706" y="44470"/>
                    <a:pt x="8706" y="44470"/>
                  </a:cubicBez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42"/>
            <p:cNvSpPr/>
            <p:nvPr/>
          </p:nvSpPr>
          <p:spPr>
            <a:xfrm>
              <a:off x="1834586" y="3451344"/>
              <a:ext cx="216427" cy="122523"/>
            </a:xfrm>
            <a:custGeom>
              <a:rect b="b" l="l" r="r" t="t"/>
              <a:pathLst>
                <a:path extrusionOk="0" h="154117" w="272235">
                  <a:moveTo>
                    <a:pt x="224176" y="161614"/>
                  </a:moveTo>
                  <a:cubicBezTo>
                    <a:pt x="146542" y="161614"/>
                    <a:pt x="16087" y="55677"/>
                    <a:pt x="10109" y="50984"/>
                  </a:cubicBezTo>
                  <a:cubicBezTo>
                    <a:pt x="8768" y="49919"/>
                    <a:pt x="8330" y="48075"/>
                    <a:pt x="9050" y="46521"/>
                  </a:cubicBezTo>
                  <a:cubicBezTo>
                    <a:pt x="9050" y="45840"/>
                    <a:pt x="41059" y="-21053"/>
                    <a:pt x="156605" y="21852"/>
                  </a:cubicBezTo>
                  <a:cubicBezTo>
                    <a:pt x="232954" y="50152"/>
                    <a:pt x="281763" y="89577"/>
                    <a:pt x="280931" y="122264"/>
                  </a:cubicBezTo>
                  <a:cubicBezTo>
                    <a:pt x="280931" y="133692"/>
                    <a:pt x="274047" y="149202"/>
                    <a:pt x="244081" y="158814"/>
                  </a:cubicBezTo>
                  <a:cubicBezTo>
                    <a:pt x="237624" y="160738"/>
                    <a:pt x="230913" y="161682"/>
                    <a:pt x="224176" y="161614"/>
                  </a:cubicBezTo>
                  <a:close/>
                  <a:moveTo>
                    <a:pt x="17375" y="47130"/>
                  </a:moveTo>
                  <a:cubicBezTo>
                    <a:pt x="37653" y="63248"/>
                    <a:pt x="177867" y="171909"/>
                    <a:pt x="241732" y="151553"/>
                  </a:cubicBezTo>
                  <a:cubicBezTo>
                    <a:pt x="255957" y="147091"/>
                    <a:pt x="272985" y="138235"/>
                    <a:pt x="273363" y="122044"/>
                  </a:cubicBezTo>
                  <a:cubicBezTo>
                    <a:pt x="274044" y="93591"/>
                    <a:pt x="224927" y="55304"/>
                    <a:pt x="153958" y="28895"/>
                  </a:cubicBezTo>
                  <a:cubicBezTo>
                    <a:pt x="58009" y="-6750"/>
                    <a:pt x="24259" y="36002"/>
                    <a:pt x="17375" y="47124"/>
                  </a:cubicBezTo>
                  <a:close/>
                </a:path>
              </a:pathLst>
            </a:custGeom>
            <a:solidFill>
              <a:srgbClr val="2632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42"/>
            <p:cNvSpPr/>
            <p:nvPr/>
          </p:nvSpPr>
          <p:spPr>
            <a:xfrm>
              <a:off x="1858184" y="3483751"/>
              <a:ext cx="139503" cy="54237"/>
            </a:xfrm>
            <a:custGeom>
              <a:rect b="b" l="l" r="r" t="t"/>
              <a:pathLst>
                <a:path extrusionOk="0" h="68223" w="175476">
                  <a:moveTo>
                    <a:pt x="177979" y="75723"/>
                  </a:moveTo>
                  <a:cubicBezTo>
                    <a:pt x="124555" y="9739"/>
                    <a:pt x="9843" y="15189"/>
                    <a:pt x="8706" y="15189"/>
                  </a:cubicBezTo>
                  <a:lnTo>
                    <a:pt x="8706" y="7621"/>
                  </a:lnTo>
                  <a:cubicBezTo>
                    <a:pt x="13549" y="7621"/>
                    <a:pt x="128339" y="1795"/>
                    <a:pt x="184182" y="70804"/>
                  </a:cubicBezTo>
                  <a:close/>
                </a:path>
              </a:pathLst>
            </a:custGeom>
            <a:solidFill>
              <a:srgbClr val="2632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42"/>
            <p:cNvSpPr/>
            <p:nvPr/>
          </p:nvSpPr>
          <p:spPr>
            <a:xfrm>
              <a:off x="1164022" y="2922377"/>
              <a:ext cx="720183" cy="1189190"/>
            </a:xfrm>
            <a:custGeom>
              <a:rect b="b" l="l" r="r" t="t"/>
              <a:pathLst>
                <a:path extrusionOk="0" h="1495837" w="905891">
                  <a:moveTo>
                    <a:pt x="211805" y="516966"/>
                  </a:moveTo>
                  <a:cubicBezTo>
                    <a:pt x="211805" y="516966"/>
                    <a:pt x="185852" y="588397"/>
                    <a:pt x="130700" y="598081"/>
                  </a:cubicBezTo>
                  <a:cubicBezTo>
                    <a:pt x="75548" y="607766"/>
                    <a:pt x="-21859" y="500772"/>
                    <a:pt x="39897" y="445608"/>
                  </a:cubicBezTo>
                  <a:cubicBezTo>
                    <a:pt x="101654" y="390443"/>
                    <a:pt x="185699" y="478070"/>
                    <a:pt x="211805" y="516966"/>
                  </a:cubicBezTo>
                  <a:close/>
                  <a:moveTo>
                    <a:pt x="296026" y="166466"/>
                  </a:moveTo>
                  <a:cubicBezTo>
                    <a:pt x="296026" y="166466"/>
                    <a:pt x="214908" y="364417"/>
                    <a:pt x="247370" y="461568"/>
                  </a:cubicBezTo>
                  <a:cubicBezTo>
                    <a:pt x="279832" y="558719"/>
                    <a:pt x="481036" y="630318"/>
                    <a:pt x="539452" y="503787"/>
                  </a:cubicBezTo>
                  <a:cubicBezTo>
                    <a:pt x="597867" y="377256"/>
                    <a:pt x="468021" y="198690"/>
                    <a:pt x="419365" y="159721"/>
                  </a:cubicBezTo>
                  <a:cubicBezTo>
                    <a:pt x="370710" y="120753"/>
                    <a:pt x="312294" y="133929"/>
                    <a:pt x="296026" y="166466"/>
                  </a:cubicBezTo>
                  <a:close/>
                  <a:moveTo>
                    <a:pt x="769863" y="250837"/>
                  </a:moveTo>
                  <a:cubicBezTo>
                    <a:pt x="769863" y="250837"/>
                    <a:pt x="630337" y="377430"/>
                    <a:pt x="614061" y="504026"/>
                  </a:cubicBezTo>
                  <a:cubicBezTo>
                    <a:pt x="597784" y="630621"/>
                    <a:pt x="692000" y="676011"/>
                    <a:pt x="789312" y="659752"/>
                  </a:cubicBezTo>
                  <a:cubicBezTo>
                    <a:pt x="886623" y="643494"/>
                    <a:pt x="935351" y="396877"/>
                    <a:pt x="906220" y="283299"/>
                  </a:cubicBezTo>
                  <a:cubicBezTo>
                    <a:pt x="877089" y="169722"/>
                    <a:pt x="769863" y="250837"/>
                    <a:pt x="769863" y="250837"/>
                  </a:cubicBezTo>
                  <a:close/>
                  <a:moveTo>
                    <a:pt x="795818" y="951834"/>
                  </a:moveTo>
                  <a:cubicBezTo>
                    <a:pt x="795818" y="951834"/>
                    <a:pt x="640092" y="958721"/>
                    <a:pt x="633585" y="1033027"/>
                  </a:cubicBezTo>
                  <a:cubicBezTo>
                    <a:pt x="627079" y="1107333"/>
                    <a:pt x="701685" y="1123829"/>
                    <a:pt x="776372" y="1058980"/>
                  </a:cubicBezTo>
                  <a:cubicBezTo>
                    <a:pt x="851058" y="994131"/>
                    <a:pt x="860743" y="955087"/>
                    <a:pt x="795818" y="951834"/>
                  </a:cubicBezTo>
                  <a:close/>
                  <a:moveTo>
                    <a:pt x="830555" y="1440277"/>
                  </a:moveTo>
                  <a:cubicBezTo>
                    <a:pt x="830555" y="1440277"/>
                    <a:pt x="716143" y="1334340"/>
                    <a:pt x="658634" y="1382390"/>
                  </a:cubicBezTo>
                  <a:cubicBezTo>
                    <a:pt x="601126" y="1430439"/>
                    <a:pt x="642215" y="1494760"/>
                    <a:pt x="740887" y="1501948"/>
                  </a:cubicBezTo>
                  <a:cubicBezTo>
                    <a:pt x="839558" y="1509135"/>
                    <a:pt x="874069" y="1488404"/>
                    <a:pt x="830555" y="1440277"/>
                  </a:cubicBezTo>
                  <a:close/>
                  <a:moveTo>
                    <a:pt x="350512" y="1494382"/>
                  </a:moveTo>
                  <a:cubicBezTo>
                    <a:pt x="486717" y="1484467"/>
                    <a:pt x="543316" y="1395858"/>
                    <a:pt x="464014" y="1329499"/>
                  </a:cubicBezTo>
                  <a:cubicBezTo>
                    <a:pt x="384712" y="1263140"/>
                    <a:pt x="226944" y="1409102"/>
                    <a:pt x="226944" y="1409102"/>
                  </a:cubicBezTo>
                  <a:cubicBezTo>
                    <a:pt x="167084" y="1475692"/>
                    <a:pt x="214302" y="1504294"/>
                    <a:pt x="350507" y="1494382"/>
                  </a:cubicBezTo>
                  <a:close/>
                  <a:moveTo>
                    <a:pt x="227928" y="1088189"/>
                  </a:moveTo>
                  <a:cubicBezTo>
                    <a:pt x="172758" y="1182245"/>
                    <a:pt x="276582" y="1243688"/>
                    <a:pt x="334999" y="1214707"/>
                  </a:cubicBezTo>
                  <a:cubicBezTo>
                    <a:pt x="393417" y="1185726"/>
                    <a:pt x="409608" y="1107636"/>
                    <a:pt x="409608" y="1107636"/>
                  </a:cubicBezTo>
                  <a:cubicBezTo>
                    <a:pt x="380389" y="1068667"/>
                    <a:pt x="283085" y="994134"/>
                    <a:pt x="227923" y="1088189"/>
                  </a:cubicBezTo>
                  <a:close/>
                  <a:moveTo>
                    <a:pt x="273328" y="864210"/>
                  </a:moveTo>
                  <a:cubicBezTo>
                    <a:pt x="273328" y="864210"/>
                    <a:pt x="244122" y="799361"/>
                    <a:pt x="130542" y="841510"/>
                  </a:cubicBezTo>
                  <a:cubicBezTo>
                    <a:pt x="16962" y="883659"/>
                    <a:pt x="-28363" y="948581"/>
                    <a:pt x="42918" y="971356"/>
                  </a:cubicBezTo>
                  <a:cubicBezTo>
                    <a:pt x="114198" y="994131"/>
                    <a:pt x="273323" y="864210"/>
                    <a:pt x="273323" y="864210"/>
                  </a:cubicBezTo>
                  <a:close/>
                  <a:moveTo>
                    <a:pt x="597722" y="85356"/>
                  </a:moveTo>
                  <a:cubicBezTo>
                    <a:pt x="597722" y="85356"/>
                    <a:pt x="617169" y="130758"/>
                    <a:pt x="656137" y="121071"/>
                  </a:cubicBezTo>
                  <a:cubicBezTo>
                    <a:pt x="695106" y="111384"/>
                    <a:pt x="704793" y="52969"/>
                    <a:pt x="766464" y="69162"/>
                  </a:cubicBezTo>
                  <a:cubicBezTo>
                    <a:pt x="828135" y="85356"/>
                    <a:pt x="879967" y="156789"/>
                    <a:pt x="879967" y="124332"/>
                  </a:cubicBezTo>
                  <a:cubicBezTo>
                    <a:pt x="879967" y="91875"/>
                    <a:pt x="802029" y="7499"/>
                    <a:pt x="714716" y="7499"/>
                  </a:cubicBezTo>
                  <a:cubicBezTo>
                    <a:pt x="627402" y="7499"/>
                    <a:pt x="601123" y="43126"/>
                    <a:pt x="597717" y="8534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42"/>
            <p:cNvSpPr/>
            <p:nvPr/>
          </p:nvSpPr>
          <p:spPr>
            <a:xfrm>
              <a:off x="1160952" y="2919358"/>
              <a:ext cx="726139" cy="1327114"/>
            </a:xfrm>
            <a:custGeom>
              <a:rect b="b" l="l" r="r" t="t"/>
              <a:pathLst>
                <a:path extrusionOk="0" h="1669326" w="913382">
                  <a:moveTo>
                    <a:pt x="127364" y="606271"/>
                  </a:moveTo>
                  <a:cubicBezTo>
                    <a:pt x="129956" y="606140"/>
                    <a:pt x="132539" y="605812"/>
                    <a:pt x="135082" y="605289"/>
                  </a:cubicBezTo>
                  <a:cubicBezTo>
                    <a:pt x="185929" y="596600"/>
                    <a:pt x="212224" y="539088"/>
                    <a:pt x="217873" y="525135"/>
                  </a:cubicBezTo>
                  <a:cubicBezTo>
                    <a:pt x="231407" y="528083"/>
                    <a:pt x="290138" y="543867"/>
                    <a:pt x="348996" y="603927"/>
                  </a:cubicBezTo>
                  <a:lnTo>
                    <a:pt x="354371" y="598630"/>
                  </a:lnTo>
                  <a:cubicBezTo>
                    <a:pt x="290249" y="533165"/>
                    <a:pt x="227610" y="519204"/>
                    <a:pt x="217788" y="517362"/>
                  </a:cubicBezTo>
                  <a:cubicBezTo>
                    <a:pt x="195137" y="484491"/>
                    <a:pt x="145968" y="434579"/>
                    <a:pt x="98079" y="428520"/>
                  </a:cubicBezTo>
                  <a:cubicBezTo>
                    <a:pt x="77317" y="425585"/>
                    <a:pt x="56339" y="432206"/>
                    <a:pt x="41024" y="446530"/>
                  </a:cubicBezTo>
                  <a:cubicBezTo>
                    <a:pt x="17713" y="467416"/>
                    <a:pt x="13633" y="498591"/>
                    <a:pt x="29902" y="531960"/>
                  </a:cubicBezTo>
                  <a:cubicBezTo>
                    <a:pt x="49867" y="573117"/>
                    <a:pt x="94373" y="606271"/>
                    <a:pt x="127364" y="606271"/>
                  </a:cubicBezTo>
                  <a:close/>
                  <a:moveTo>
                    <a:pt x="46096" y="452210"/>
                  </a:moveTo>
                  <a:cubicBezTo>
                    <a:pt x="57554" y="441449"/>
                    <a:pt x="72673" y="435444"/>
                    <a:pt x="88392" y="435413"/>
                  </a:cubicBezTo>
                  <a:cubicBezTo>
                    <a:pt x="91304" y="435428"/>
                    <a:pt x="94210" y="435630"/>
                    <a:pt x="97095" y="436019"/>
                  </a:cubicBezTo>
                  <a:cubicBezTo>
                    <a:pt x="139395" y="441393"/>
                    <a:pt x="183466" y="483460"/>
                    <a:pt x="206715" y="514824"/>
                  </a:cubicBezTo>
                  <a:cubicBezTo>
                    <a:pt x="180192" y="509081"/>
                    <a:pt x="107217" y="496908"/>
                    <a:pt x="74017" y="527350"/>
                  </a:cubicBezTo>
                  <a:lnTo>
                    <a:pt x="79161" y="532874"/>
                  </a:lnTo>
                  <a:cubicBezTo>
                    <a:pt x="111831" y="503246"/>
                    <a:pt x="190558" y="518989"/>
                    <a:pt x="210338" y="523477"/>
                  </a:cubicBezTo>
                  <a:cubicBezTo>
                    <a:pt x="203995" y="538358"/>
                    <a:pt x="178773" y="590238"/>
                    <a:pt x="133720" y="598174"/>
                  </a:cubicBezTo>
                  <a:cubicBezTo>
                    <a:pt x="103754" y="603474"/>
                    <a:pt x="56614" y="569724"/>
                    <a:pt x="36714" y="528712"/>
                  </a:cubicBezTo>
                  <a:cubicBezTo>
                    <a:pt x="28086" y="510928"/>
                    <a:pt x="17871" y="477482"/>
                    <a:pt x="46096" y="452207"/>
                  </a:cubicBezTo>
                  <a:close/>
                  <a:moveTo>
                    <a:pt x="660074" y="1383242"/>
                  </a:moveTo>
                  <a:cubicBezTo>
                    <a:pt x="636465" y="1402927"/>
                    <a:pt x="627309" y="1426298"/>
                    <a:pt x="634875" y="1448998"/>
                  </a:cubicBezTo>
                  <a:cubicBezTo>
                    <a:pt x="645543" y="1482216"/>
                    <a:pt x="687540" y="1505372"/>
                    <a:pt x="744437" y="1509534"/>
                  </a:cubicBezTo>
                  <a:cubicBezTo>
                    <a:pt x="757152" y="1510441"/>
                    <a:pt x="768803" y="1510972"/>
                    <a:pt x="779404" y="1510972"/>
                  </a:cubicBezTo>
                  <a:cubicBezTo>
                    <a:pt x="822007" y="1510972"/>
                    <a:pt x="847206" y="1503479"/>
                    <a:pt x="854241" y="1488194"/>
                  </a:cubicBezTo>
                  <a:cubicBezTo>
                    <a:pt x="860147" y="1476238"/>
                    <a:pt x="854316" y="1460423"/>
                    <a:pt x="836988" y="1441204"/>
                  </a:cubicBezTo>
                  <a:cubicBezTo>
                    <a:pt x="832220" y="1436814"/>
                    <a:pt x="719474" y="1333599"/>
                    <a:pt x="660074" y="1383239"/>
                  </a:cubicBezTo>
                  <a:close/>
                  <a:moveTo>
                    <a:pt x="847807" y="1485244"/>
                  </a:moveTo>
                  <a:cubicBezTo>
                    <a:pt x="843570" y="1494019"/>
                    <a:pt x="824496" y="1507794"/>
                    <a:pt x="745199" y="1501966"/>
                  </a:cubicBezTo>
                  <a:cubicBezTo>
                    <a:pt x="692233" y="1498107"/>
                    <a:pt x="651825" y="1476466"/>
                    <a:pt x="642215" y="1446729"/>
                  </a:cubicBezTo>
                  <a:cubicBezTo>
                    <a:pt x="637553" y="1432374"/>
                    <a:pt x="640620" y="1417836"/>
                    <a:pt x="650592" y="1404204"/>
                  </a:cubicBezTo>
                  <a:cubicBezTo>
                    <a:pt x="655091" y="1405900"/>
                    <a:pt x="777443" y="1452230"/>
                    <a:pt x="821779" y="1483428"/>
                  </a:cubicBezTo>
                  <a:lnTo>
                    <a:pt x="826167" y="1477298"/>
                  </a:lnTo>
                  <a:cubicBezTo>
                    <a:pt x="783499" y="1447252"/>
                    <a:pt x="674488" y="1405201"/>
                    <a:pt x="655692" y="1398024"/>
                  </a:cubicBezTo>
                  <a:cubicBezTo>
                    <a:pt x="658559" y="1394833"/>
                    <a:pt x="661639" y="1391841"/>
                    <a:pt x="664915" y="1389070"/>
                  </a:cubicBezTo>
                  <a:cubicBezTo>
                    <a:pt x="674563" y="1381240"/>
                    <a:pt x="686698" y="1377132"/>
                    <a:pt x="699118" y="1377489"/>
                  </a:cubicBezTo>
                  <a:cubicBezTo>
                    <a:pt x="755039" y="1377489"/>
                    <a:pt x="828588" y="1443538"/>
                    <a:pt x="831919" y="1446729"/>
                  </a:cubicBezTo>
                  <a:cubicBezTo>
                    <a:pt x="842207" y="1458226"/>
                    <a:pt x="853257" y="1474194"/>
                    <a:pt x="847807" y="1485241"/>
                  </a:cubicBezTo>
                  <a:close/>
                  <a:moveTo>
                    <a:pt x="255018" y="861350"/>
                  </a:moveTo>
                  <a:lnTo>
                    <a:pt x="255850" y="868916"/>
                  </a:lnTo>
                  <a:cubicBezTo>
                    <a:pt x="254638" y="868994"/>
                    <a:pt x="135914" y="882385"/>
                    <a:pt x="72502" y="936260"/>
                  </a:cubicBezTo>
                  <a:lnTo>
                    <a:pt x="67661" y="930509"/>
                  </a:lnTo>
                  <a:cubicBezTo>
                    <a:pt x="132811" y="875127"/>
                    <a:pt x="250100" y="861879"/>
                    <a:pt x="255018" y="861350"/>
                  </a:cubicBezTo>
                  <a:close/>
                  <a:moveTo>
                    <a:pt x="471582" y="997705"/>
                  </a:moveTo>
                  <a:cubicBezTo>
                    <a:pt x="477293" y="1013109"/>
                    <a:pt x="482124" y="1028826"/>
                    <a:pt x="486045" y="1044781"/>
                  </a:cubicBezTo>
                  <a:lnTo>
                    <a:pt x="493083" y="1042815"/>
                  </a:lnTo>
                  <a:cubicBezTo>
                    <a:pt x="489099" y="1026583"/>
                    <a:pt x="484199" y="1010591"/>
                    <a:pt x="478402" y="994916"/>
                  </a:cubicBezTo>
                  <a:cubicBezTo>
                    <a:pt x="424732" y="851298"/>
                    <a:pt x="300354" y="861184"/>
                    <a:pt x="279322" y="863746"/>
                  </a:cubicBezTo>
                  <a:cubicBezTo>
                    <a:pt x="272315" y="852031"/>
                    <a:pt x="235906" y="803282"/>
                    <a:pt x="133116" y="841450"/>
                  </a:cubicBezTo>
                  <a:cubicBezTo>
                    <a:pt x="56764" y="870128"/>
                    <a:pt x="7958" y="909550"/>
                    <a:pt x="8715" y="942240"/>
                  </a:cubicBezTo>
                  <a:cubicBezTo>
                    <a:pt x="9018" y="953590"/>
                    <a:pt x="15374" y="969178"/>
                    <a:pt x="45639" y="978712"/>
                  </a:cubicBezTo>
                  <a:cubicBezTo>
                    <a:pt x="52084" y="980704"/>
                    <a:pt x="58798" y="981675"/>
                    <a:pt x="65542" y="981590"/>
                  </a:cubicBezTo>
                  <a:cubicBezTo>
                    <a:pt x="140322" y="981590"/>
                    <a:pt x="264234" y="883351"/>
                    <a:pt x="278451" y="871628"/>
                  </a:cubicBezTo>
                  <a:cubicBezTo>
                    <a:pt x="288364" y="869895"/>
                    <a:pt x="416177" y="850003"/>
                    <a:pt x="471582" y="997705"/>
                  </a:cubicBezTo>
                  <a:close/>
                  <a:moveTo>
                    <a:pt x="48054" y="971524"/>
                  </a:moveTo>
                  <a:cubicBezTo>
                    <a:pt x="33826" y="966984"/>
                    <a:pt x="16423" y="958208"/>
                    <a:pt x="16423" y="942012"/>
                  </a:cubicBezTo>
                  <a:cubicBezTo>
                    <a:pt x="15742" y="913562"/>
                    <a:pt x="64858" y="875187"/>
                    <a:pt x="135828" y="848863"/>
                  </a:cubicBezTo>
                  <a:cubicBezTo>
                    <a:pt x="157518" y="840163"/>
                    <a:pt x="180580" y="835375"/>
                    <a:pt x="203941" y="834721"/>
                  </a:cubicBezTo>
                  <a:cubicBezTo>
                    <a:pt x="249343" y="834721"/>
                    <a:pt x="267578" y="858934"/>
                    <a:pt x="272497" y="867030"/>
                  </a:cubicBezTo>
                  <a:cubicBezTo>
                    <a:pt x="252369" y="883066"/>
                    <a:pt x="112079" y="991878"/>
                    <a:pt x="48054" y="971524"/>
                  </a:cubicBezTo>
                  <a:close/>
                  <a:moveTo>
                    <a:pt x="861126" y="714021"/>
                  </a:moveTo>
                  <a:lnTo>
                    <a:pt x="859688" y="721587"/>
                  </a:lnTo>
                  <a:cubicBezTo>
                    <a:pt x="827607" y="717157"/>
                    <a:pt x="794927" y="721579"/>
                    <a:pt x="765177" y="734374"/>
                  </a:cubicBezTo>
                  <a:lnTo>
                    <a:pt x="762154" y="727414"/>
                  </a:lnTo>
                  <a:cubicBezTo>
                    <a:pt x="793246" y="713789"/>
                    <a:pt x="827532" y="709149"/>
                    <a:pt x="861126" y="714021"/>
                  </a:cubicBezTo>
                  <a:close/>
                  <a:moveTo>
                    <a:pt x="369230" y="240896"/>
                  </a:moveTo>
                  <a:lnTo>
                    <a:pt x="361846" y="242549"/>
                  </a:lnTo>
                  <a:lnTo>
                    <a:pt x="355780" y="215451"/>
                  </a:lnTo>
                  <a:lnTo>
                    <a:pt x="363162" y="213796"/>
                  </a:lnTo>
                  <a:close/>
                  <a:moveTo>
                    <a:pt x="527651" y="947765"/>
                  </a:moveTo>
                  <a:cubicBezTo>
                    <a:pt x="513301" y="780753"/>
                    <a:pt x="446696" y="583258"/>
                    <a:pt x="445155" y="578893"/>
                  </a:cubicBezTo>
                  <a:cubicBezTo>
                    <a:pt x="492021" y="574881"/>
                    <a:pt x="527767" y="550860"/>
                    <a:pt x="546494" y="510169"/>
                  </a:cubicBezTo>
                  <a:cubicBezTo>
                    <a:pt x="605894" y="381686"/>
                    <a:pt x="475138" y="201290"/>
                    <a:pt x="425423" y="161563"/>
                  </a:cubicBezTo>
                  <a:cubicBezTo>
                    <a:pt x="401711" y="141438"/>
                    <a:pt x="370178" y="133095"/>
                    <a:pt x="339615" y="138863"/>
                  </a:cubicBezTo>
                  <a:cubicBezTo>
                    <a:pt x="321404" y="141963"/>
                    <a:pt x="305541" y="153072"/>
                    <a:pt x="296409" y="169131"/>
                  </a:cubicBezTo>
                  <a:cubicBezTo>
                    <a:pt x="293078" y="177303"/>
                    <a:pt x="215141" y="369577"/>
                    <a:pt x="247678" y="467116"/>
                  </a:cubicBezTo>
                  <a:cubicBezTo>
                    <a:pt x="266897" y="524925"/>
                    <a:pt x="344611" y="575397"/>
                    <a:pt x="420733" y="579559"/>
                  </a:cubicBezTo>
                  <a:lnTo>
                    <a:pt x="430948" y="579559"/>
                  </a:lnTo>
                  <a:cubicBezTo>
                    <a:pt x="433095" y="579559"/>
                    <a:pt x="435186" y="579453"/>
                    <a:pt x="437294" y="579375"/>
                  </a:cubicBezTo>
                  <a:lnTo>
                    <a:pt x="437607" y="580769"/>
                  </a:lnTo>
                  <a:cubicBezTo>
                    <a:pt x="438289" y="582812"/>
                    <a:pt x="505482" y="780838"/>
                    <a:pt x="519860" y="948446"/>
                  </a:cubicBezTo>
                  <a:cubicBezTo>
                    <a:pt x="524027" y="997037"/>
                    <a:pt x="525773" y="1078212"/>
                    <a:pt x="526162" y="1169110"/>
                  </a:cubicBezTo>
                  <a:cubicBezTo>
                    <a:pt x="510463" y="1013474"/>
                    <a:pt x="486854" y="859814"/>
                    <a:pt x="454707" y="766992"/>
                  </a:cubicBezTo>
                  <a:cubicBezTo>
                    <a:pt x="436455" y="712315"/>
                    <a:pt x="408233" y="661491"/>
                    <a:pt x="371473" y="617090"/>
                  </a:cubicBezTo>
                  <a:lnTo>
                    <a:pt x="365721" y="622011"/>
                  </a:lnTo>
                  <a:cubicBezTo>
                    <a:pt x="401804" y="665769"/>
                    <a:pt x="429438" y="715852"/>
                    <a:pt x="447217" y="769709"/>
                  </a:cubicBezTo>
                  <a:cubicBezTo>
                    <a:pt x="485033" y="878329"/>
                    <a:pt x="510994" y="1070848"/>
                    <a:pt x="526172" y="1251842"/>
                  </a:cubicBezTo>
                  <a:cubicBezTo>
                    <a:pt x="525460" y="1455621"/>
                    <a:pt x="519860" y="1673156"/>
                    <a:pt x="519860" y="1676603"/>
                  </a:cubicBezTo>
                  <a:lnTo>
                    <a:pt x="527425" y="1676603"/>
                  </a:lnTo>
                  <a:cubicBezTo>
                    <a:pt x="527506" y="1673656"/>
                    <a:pt x="531570" y="1518380"/>
                    <a:pt x="533292" y="1347459"/>
                  </a:cubicBezTo>
                  <a:cubicBezTo>
                    <a:pt x="543321" y="1501140"/>
                    <a:pt x="545067" y="1632460"/>
                    <a:pt x="539231" y="1675391"/>
                  </a:cubicBezTo>
                  <a:lnTo>
                    <a:pt x="546797" y="1676375"/>
                  </a:lnTo>
                  <a:cubicBezTo>
                    <a:pt x="553822" y="1624798"/>
                    <a:pt x="549934" y="1446167"/>
                    <a:pt x="533958" y="1253986"/>
                  </a:cubicBezTo>
                  <a:cubicBezTo>
                    <a:pt x="534437" y="1130354"/>
                    <a:pt x="533119" y="1011386"/>
                    <a:pt x="527651" y="947765"/>
                  </a:cubicBezTo>
                  <a:close/>
                  <a:moveTo>
                    <a:pt x="421261" y="571765"/>
                  </a:moveTo>
                  <a:cubicBezTo>
                    <a:pt x="347787" y="567678"/>
                    <a:pt x="273178" y="519553"/>
                    <a:pt x="254790" y="464391"/>
                  </a:cubicBezTo>
                  <a:cubicBezTo>
                    <a:pt x="223540" y="370486"/>
                    <a:pt x="300949" y="177832"/>
                    <a:pt x="303368" y="171854"/>
                  </a:cubicBezTo>
                  <a:cubicBezTo>
                    <a:pt x="311447" y="157755"/>
                    <a:pt x="325410" y="148011"/>
                    <a:pt x="341430" y="145294"/>
                  </a:cubicBezTo>
                  <a:cubicBezTo>
                    <a:pt x="369826" y="140070"/>
                    <a:pt x="399064" y="147972"/>
                    <a:pt x="420961" y="166792"/>
                  </a:cubicBezTo>
                  <a:cubicBezTo>
                    <a:pt x="469469" y="205603"/>
                    <a:pt x="597496" y="381447"/>
                    <a:pt x="539988" y="506235"/>
                  </a:cubicBezTo>
                  <a:cubicBezTo>
                    <a:pt x="517679" y="555082"/>
                    <a:pt x="475838" y="568781"/>
                    <a:pt x="443466" y="571442"/>
                  </a:cubicBezTo>
                  <a:lnTo>
                    <a:pt x="375936" y="269921"/>
                  </a:lnTo>
                  <a:lnTo>
                    <a:pt x="368368" y="271587"/>
                  </a:lnTo>
                  <a:lnTo>
                    <a:pt x="435621" y="571900"/>
                  </a:lnTo>
                  <a:cubicBezTo>
                    <a:pt x="430459" y="572081"/>
                    <a:pt x="425607" y="572001"/>
                    <a:pt x="421261" y="571765"/>
                  </a:cubicBezTo>
                  <a:close/>
                  <a:moveTo>
                    <a:pt x="815480" y="363218"/>
                  </a:moveTo>
                  <a:lnTo>
                    <a:pt x="808621" y="360019"/>
                  </a:lnTo>
                  <a:lnTo>
                    <a:pt x="821131" y="333206"/>
                  </a:lnTo>
                  <a:lnTo>
                    <a:pt x="827990" y="336407"/>
                  </a:lnTo>
                  <a:close/>
                  <a:moveTo>
                    <a:pt x="680471" y="654189"/>
                  </a:moveTo>
                  <a:cubicBezTo>
                    <a:pt x="702006" y="664932"/>
                    <a:pt x="727633" y="670600"/>
                    <a:pt x="755720" y="670600"/>
                  </a:cubicBezTo>
                  <a:cubicBezTo>
                    <a:pt x="768497" y="670559"/>
                    <a:pt x="781251" y="669496"/>
                    <a:pt x="793857" y="667422"/>
                  </a:cubicBezTo>
                  <a:cubicBezTo>
                    <a:pt x="818070" y="663334"/>
                    <a:pt x="840392" y="645778"/>
                    <a:pt x="860144" y="615513"/>
                  </a:cubicBezTo>
                  <a:cubicBezTo>
                    <a:pt x="915910" y="529779"/>
                    <a:pt x="934740" y="368155"/>
                    <a:pt x="913716" y="286275"/>
                  </a:cubicBezTo>
                  <a:cubicBezTo>
                    <a:pt x="905469" y="254116"/>
                    <a:pt x="890184" y="233838"/>
                    <a:pt x="868313" y="226272"/>
                  </a:cubicBezTo>
                  <a:cubicBezTo>
                    <a:pt x="825485" y="211363"/>
                    <a:pt x="773654" y="250102"/>
                    <a:pt x="771458" y="251772"/>
                  </a:cubicBezTo>
                  <a:cubicBezTo>
                    <a:pt x="770020" y="253067"/>
                    <a:pt x="630637" y="380787"/>
                    <a:pt x="614446" y="507229"/>
                  </a:cubicBezTo>
                  <a:cubicBezTo>
                    <a:pt x="607634" y="560501"/>
                    <a:pt x="619515" y="603860"/>
                    <a:pt x="649784" y="632766"/>
                  </a:cubicBezTo>
                  <a:cubicBezTo>
                    <a:pt x="656847" y="639640"/>
                    <a:pt x="664923" y="645517"/>
                    <a:pt x="673706" y="650562"/>
                  </a:cubicBezTo>
                  <a:cubicBezTo>
                    <a:pt x="662931" y="682825"/>
                    <a:pt x="595730" y="887127"/>
                    <a:pt x="578047" y="1020190"/>
                  </a:cubicBezTo>
                  <a:cubicBezTo>
                    <a:pt x="572579" y="1061337"/>
                    <a:pt x="568256" y="1132084"/>
                    <a:pt x="564866" y="1212228"/>
                  </a:cubicBezTo>
                  <a:cubicBezTo>
                    <a:pt x="566135" y="1073757"/>
                    <a:pt x="567684" y="931566"/>
                    <a:pt x="569422" y="828445"/>
                  </a:cubicBezTo>
                  <a:lnTo>
                    <a:pt x="561854" y="828445"/>
                  </a:lnTo>
                  <a:cubicBezTo>
                    <a:pt x="557163" y="1106905"/>
                    <a:pt x="553757" y="1670338"/>
                    <a:pt x="553757" y="1675938"/>
                  </a:cubicBezTo>
                  <a:lnTo>
                    <a:pt x="561325" y="1675938"/>
                  </a:lnTo>
                  <a:cubicBezTo>
                    <a:pt x="561400" y="1670866"/>
                    <a:pt x="566394" y="1164645"/>
                    <a:pt x="585540" y="1021175"/>
                  </a:cubicBezTo>
                  <a:cubicBezTo>
                    <a:pt x="603052" y="889914"/>
                    <a:pt x="668909" y="688933"/>
                    <a:pt x="680471" y="654189"/>
                  </a:cubicBezTo>
                  <a:close/>
                  <a:moveTo>
                    <a:pt x="621709" y="508289"/>
                  </a:moveTo>
                  <a:cubicBezTo>
                    <a:pt x="637372" y="386224"/>
                    <a:pt x="771219" y="262128"/>
                    <a:pt x="776141" y="257587"/>
                  </a:cubicBezTo>
                  <a:cubicBezTo>
                    <a:pt x="779018" y="255468"/>
                    <a:pt x="827824" y="220131"/>
                    <a:pt x="866189" y="233374"/>
                  </a:cubicBezTo>
                  <a:cubicBezTo>
                    <a:pt x="885483" y="240109"/>
                    <a:pt x="899177" y="258499"/>
                    <a:pt x="906746" y="288083"/>
                  </a:cubicBezTo>
                  <a:cubicBezTo>
                    <a:pt x="927026" y="368442"/>
                    <a:pt x="908559" y="527122"/>
                    <a:pt x="853777" y="611332"/>
                  </a:cubicBezTo>
                  <a:cubicBezTo>
                    <a:pt x="835240" y="639860"/>
                    <a:pt x="814666" y="656142"/>
                    <a:pt x="792562" y="659835"/>
                  </a:cubicBezTo>
                  <a:cubicBezTo>
                    <a:pt x="750934" y="666764"/>
                    <a:pt x="712716" y="662231"/>
                    <a:pt x="682999" y="647216"/>
                  </a:cubicBezTo>
                  <a:lnTo>
                    <a:pt x="801348" y="393880"/>
                  </a:lnTo>
                  <a:lnTo>
                    <a:pt x="794463" y="390627"/>
                  </a:lnTo>
                  <a:lnTo>
                    <a:pt x="676366" y="643587"/>
                  </a:lnTo>
                  <a:cubicBezTo>
                    <a:pt x="668570" y="639070"/>
                    <a:pt x="661346" y="633630"/>
                    <a:pt x="654852" y="627383"/>
                  </a:cubicBezTo>
                  <a:cubicBezTo>
                    <a:pt x="626628" y="600215"/>
                    <a:pt x="615203" y="559053"/>
                    <a:pt x="621709" y="508278"/>
                  </a:cubicBezTo>
                  <a:close/>
                  <a:moveTo>
                    <a:pt x="493756" y="1080875"/>
                  </a:moveTo>
                  <a:cubicBezTo>
                    <a:pt x="504679" y="1141971"/>
                    <a:pt x="506432" y="1262184"/>
                    <a:pt x="504938" y="1378694"/>
                  </a:cubicBezTo>
                  <a:cubicBezTo>
                    <a:pt x="500921" y="1365256"/>
                    <a:pt x="492764" y="1352147"/>
                    <a:pt x="480694" y="1339860"/>
                  </a:cubicBezTo>
                  <a:cubicBezTo>
                    <a:pt x="479516" y="1249205"/>
                    <a:pt x="476312" y="1169473"/>
                    <a:pt x="469088" y="1145499"/>
                  </a:cubicBezTo>
                  <a:cubicBezTo>
                    <a:pt x="461444" y="1120830"/>
                    <a:pt x="450851" y="1106387"/>
                    <a:pt x="437457" y="1102443"/>
                  </a:cubicBezTo>
                  <a:cubicBezTo>
                    <a:pt x="429428" y="1100474"/>
                    <a:pt x="421072" y="1102033"/>
                    <a:pt x="414146" y="1106408"/>
                  </a:cubicBezTo>
                  <a:cubicBezTo>
                    <a:pt x="392575" y="1079256"/>
                    <a:pt x="343909" y="1040101"/>
                    <a:pt x="296857" y="1042737"/>
                  </a:cubicBezTo>
                  <a:cubicBezTo>
                    <a:pt x="269238" y="1044631"/>
                    <a:pt x="246235" y="1060218"/>
                    <a:pt x="228754" y="1090033"/>
                  </a:cubicBezTo>
                  <a:cubicBezTo>
                    <a:pt x="205298" y="1130061"/>
                    <a:pt x="207417" y="1169551"/>
                    <a:pt x="234582" y="1198617"/>
                  </a:cubicBezTo>
                  <a:cubicBezTo>
                    <a:pt x="253397" y="1218196"/>
                    <a:pt x="279314" y="1229354"/>
                    <a:pt x="306466" y="1229567"/>
                  </a:cubicBezTo>
                  <a:cubicBezTo>
                    <a:pt x="318202" y="1229647"/>
                    <a:pt x="329801" y="1227031"/>
                    <a:pt x="340366" y="1221923"/>
                  </a:cubicBezTo>
                  <a:cubicBezTo>
                    <a:pt x="395298" y="1194491"/>
                    <a:pt x="413566" y="1126865"/>
                    <a:pt x="416550" y="1114256"/>
                  </a:cubicBezTo>
                  <a:cubicBezTo>
                    <a:pt x="421932" y="1110198"/>
                    <a:pt x="428824" y="1108700"/>
                    <a:pt x="435406" y="1110161"/>
                  </a:cubicBezTo>
                  <a:cubicBezTo>
                    <a:pt x="445999" y="1113187"/>
                    <a:pt x="455158" y="1126277"/>
                    <a:pt x="461825" y="1147995"/>
                  </a:cubicBezTo>
                  <a:cubicBezTo>
                    <a:pt x="468730" y="1170441"/>
                    <a:pt x="471875" y="1245742"/>
                    <a:pt x="473077" y="1332711"/>
                  </a:cubicBezTo>
                  <a:cubicBezTo>
                    <a:pt x="472126" y="1331877"/>
                    <a:pt x="471214" y="1331032"/>
                    <a:pt x="470228" y="1330206"/>
                  </a:cubicBezTo>
                  <a:cubicBezTo>
                    <a:pt x="389185" y="1262632"/>
                    <a:pt x="234595" y="1404059"/>
                    <a:pt x="228089" y="1410112"/>
                  </a:cubicBezTo>
                  <a:cubicBezTo>
                    <a:pt x="204630" y="1436143"/>
                    <a:pt x="197061" y="1457480"/>
                    <a:pt x="204630" y="1473371"/>
                  </a:cubicBezTo>
                  <a:cubicBezTo>
                    <a:pt x="214389" y="1493574"/>
                    <a:pt x="248592" y="1503639"/>
                    <a:pt x="306479" y="1503639"/>
                  </a:cubicBezTo>
                  <a:cubicBezTo>
                    <a:pt x="321010" y="1503639"/>
                    <a:pt x="337126" y="1502958"/>
                    <a:pt x="354682" y="1501748"/>
                  </a:cubicBezTo>
                  <a:cubicBezTo>
                    <a:pt x="404871" y="1498088"/>
                    <a:pt x="446484" y="1483695"/>
                    <a:pt x="473678" y="1461798"/>
                  </a:cubicBezTo>
                  <a:cubicBezTo>
                    <a:pt x="473375" y="1574368"/>
                    <a:pt x="471362" y="1673847"/>
                    <a:pt x="471362" y="1676002"/>
                  </a:cubicBezTo>
                  <a:lnTo>
                    <a:pt x="478928" y="1676002"/>
                  </a:lnTo>
                  <a:cubicBezTo>
                    <a:pt x="479104" y="1667196"/>
                    <a:pt x="481067" y="1566813"/>
                    <a:pt x="481259" y="1455116"/>
                  </a:cubicBezTo>
                  <a:cubicBezTo>
                    <a:pt x="492099" y="1444693"/>
                    <a:pt x="499993" y="1432861"/>
                    <a:pt x="504280" y="1419830"/>
                  </a:cubicBezTo>
                  <a:cubicBezTo>
                    <a:pt x="501718" y="1554548"/>
                    <a:pt x="495647" y="1673904"/>
                    <a:pt x="495647" y="1676230"/>
                  </a:cubicBezTo>
                  <a:lnTo>
                    <a:pt x="503216" y="1676608"/>
                  </a:lnTo>
                  <a:cubicBezTo>
                    <a:pt x="503216" y="1672068"/>
                    <a:pt x="526294" y="1220486"/>
                    <a:pt x="501322" y="1079504"/>
                  </a:cubicBezTo>
                  <a:close/>
                  <a:moveTo>
                    <a:pt x="337424" y="1215044"/>
                  </a:moveTo>
                  <a:cubicBezTo>
                    <a:pt x="308215" y="1229722"/>
                    <a:pt x="264856" y="1219582"/>
                    <a:pt x="240115" y="1193250"/>
                  </a:cubicBezTo>
                  <a:cubicBezTo>
                    <a:pt x="215374" y="1166919"/>
                    <a:pt x="213628" y="1130597"/>
                    <a:pt x="235269" y="1093745"/>
                  </a:cubicBezTo>
                  <a:cubicBezTo>
                    <a:pt x="251387" y="1066290"/>
                    <a:pt x="272349" y="1051598"/>
                    <a:pt x="297691" y="1050161"/>
                  </a:cubicBezTo>
                  <a:lnTo>
                    <a:pt x="301485" y="1050161"/>
                  </a:lnTo>
                  <a:cubicBezTo>
                    <a:pt x="341143" y="1050161"/>
                    <a:pt x="384466" y="1082354"/>
                    <a:pt x="406552" y="1108511"/>
                  </a:cubicBezTo>
                  <a:cubicBezTo>
                    <a:pt x="385167" y="1112039"/>
                    <a:pt x="316342" y="1126515"/>
                    <a:pt x="288006" y="1171910"/>
                  </a:cubicBezTo>
                  <a:lnTo>
                    <a:pt x="294438" y="1175922"/>
                  </a:lnTo>
                  <a:cubicBezTo>
                    <a:pt x="321134" y="1133480"/>
                    <a:pt x="389063" y="1119349"/>
                    <a:pt x="408569" y="1116160"/>
                  </a:cubicBezTo>
                  <a:cubicBezTo>
                    <a:pt x="403643" y="1134141"/>
                    <a:pt x="384577" y="1191416"/>
                    <a:pt x="337421" y="1215028"/>
                  </a:cubicBezTo>
                  <a:close/>
                  <a:moveTo>
                    <a:pt x="354296" y="1494170"/>
                  </a:moveTo>
                  <a:cubicBezTo>
                    <a:pt x="249190" y="1501813"/>
                    <a:pt x="218922" y="1485392"/>
                    <a:pt x="211356" y="1470260"/>
                  </a:cubicBezTo>
                  <a:cubicBezTo>
                    <a:pt x="205075" y="1457395"/>
                    <a:pt x="212566" y="1439008"/>
                    <a:pt x="233603" y="1415549"/>
                  </a:cubicBezTo>
                  <a:lnTo>
                    <a:pt x="233528" y="1415549"/>
                  </a:lnTo>
                  <a:cubicBezTo>
                    <a:pt x="238369" y="1410858"/>
                    <a:pt x="390539" y="1273443"/>
                    <a:pt x="465526" y="1336031"/>
                  </a:cubicBezTo>
                  <a:cubicBezTo>
                    <a:pt x="468262" y="1338316"/>
                    <a:pt x="470787" y="1340647"/>
                    <a:pt x="473206" y="1342999"/>
                  </a:cubicBezTo>
                  <a:cubicBezTo>
                    <a:pt x="473245" y="1346138"/>
                    <a:pt x="473279" y="1349288"/>
                    <a:pt x="473312" y="1352445"/>
                  </a:cubicBezTo>
                  <a:cubicBezTo>
                    <a:pt x="438024" y="1366002"/>
                    <a:pt x="298996" y="1420426"/>
                    <a:pt x="243049" y="1459827"/>
                  </a:cubicBezTo>
                  <a:lnTo>
                    <a:pt x="247440" y="1466043"/>
                  </a:lnTo>
                  <a:cubicBezTo>
                    <a:pt x="300602" y="1428551"/>
                    <a:pt x="434686" y="1375526"/>
                    <a:pt x="473382" y="1360570"/>
                  </a:cubicBezTo>
                  <a:cubicBezTo>
                    <a:pt x="473660" y="1390645"/>
                    <a:pt x="473735" y="1421540"/>
                    <a:pt x="473683" y="1451702"/>
                  </a:cubicBezTo>
                  <a:cubicBezTo>
                    <a:pt x="447849" y="1474764"/>
                    <a:pt x="405246" y="1490448"/>
                    <a:pt x="354296" y="1494170"/>
                  </a:cubicBezTo>
                  <a:close/>
                  <a:moveTo>
                    <a:pt x="497460" y="1416984"/>
                  </a:moveTo>
                  <a:cubicBezTo>
                    <a:pt x="494329" y="1426704"/>
                    <a:pt x="488765" y="1435775"/>
                    <a:pt x="481269" y="1444087"/>
                  </a:cubicBezTo>
                  <a:cubicBezTo>
                    <a:pt x="481287" y="1415396"/>
                    <a:pt x="481184" y="1386145"/>
                    <a:pt x="480899" y="1357657"/>
                  </a:cubicBezTo>
                  <a:cubicBezTo>
                    <a:pt x="482779" y="1356939"/>
                    <a:pt x="483940" y="1356501"/>
                    <a:pt x="484067" y="1356450"/>
                  </a:cubicBezTo>
                  <a:lnTo>
                    <a:pt x="483093" y="1353831"/>
                  </a:lnTo>
                  <a:cubicBezTo>
                    <a:pt x="499113" y="1373961"/>
                    <a:pt x="504252" y="1395804"/>
                    <a:pt x="497460" y="1416984"/>
                  </a:cubicBezTo>
                  <a:close/>
                  <a:moveTo>
                    <a:pt x="619888" y="1290228"/>
                  </a:moveTo>
                  <a:cubicBezTo>
                    <a:pt x="628936" y="1191380"/>
                    <a:pt x="636939" y="1115702"/>
                    <a:pt x="640868" y="1079165"/>
                  </a:cubicBezTo>
                  <a:cubicBezTo>
                    <a:pt x="645790" y="1088459"/>
                    <a:pt x="652972" y="1095840"/>
                    <a:pt x="662501" y="1100689"/>
                  </a:cubicBezTo>
                  <a:cubicBezTo>
                    <a:pt x="671484" y="1105121"/>
                    <a:pt x="681388" y="1107354"/>
                    <a:pt x="691402" y="1107203"/>
                  </a:cubicBezTo>
                  <a:cubicBezTo>
                    <a:pt x="718857" y="1107203"/>
                    <a:pt x="751558" y="1092675"/>
                    <a:pt x="782279" y="1065585"/>
                  </a:cubicBezTo>
                  <a:cubicBezTo>
                    <a:pt x="830632" y="1023589"/>
                    <a:pt x="851666" y="992339"/>
                    <a:pt x="844932" y="972817"/>
                  </a:cubicBezTo>
                  <a:cubicBezTo>
                    <a:pt x="840697" y="960255"/>
                    <a:pt x="825335" y="953132"/>
                    <a:pt x="799530" y="951855"/>
                  </a:cubicBezTo>
                  <a:cubicBezTo>
                    <a:pt x="793282" y="952147"/>
                    <a:pt x="652330" y="958897"/>
                    <a:pt x="635209" y="1027671"/>
                  </a:cubicBezTo>
                  <a:cubicBezTo>
                    <a:pt x="642586" y="949112"/>
                    <a:pt x="652563" y="883856"/>
                    <a:pt x="666052" y="847656"/>
                  </a:cubicBezTo>
                  <a:cubicBezTo>
                    <a:pt x="682318" y="804072"/>
                    <a:pt x="706611" y="771004"/>
                    <a:pt x="738317" y="749288"/>
                  </a:cubicBezTo>
                  <a:lnTo>
                    <a:pt x="734079" y="743072"/>
                  </a:lnTo>
                  <a:cubicBezTo>
                    <a:pt x="701089" y="765772"/>
                    <a:pt x="675739" y="799824"/>
                    <a:pt x="658940" y="844696"/>
                  </a:cubicBezTo>
                  <a:cubicBezTo>
                    <a:pt x="630632" y="920141"/>
                    <a:pt x="617622" y="1114588"/>
                    <a:pt x="611714" y="1296628"/>
                  </a:cubicBezTo>
                  <a:cubicBezTo>
                    <a:pt x="601962" y="1403859"/>
                    <a:pt x="591104" y="1537075"/>
                    <a:pt x="582893" y="1676373"/>
                  </a:cubicBezTo>
                  <a:lnTo>
                    <a:pt x="590459" y="1676826"/>
                  </a:lnTo>
                  <a:cubicBezTo>
                    <a:pt x="595740" y="1586925"/>
                    <a:pt x="602141" y="1499573"/>
                    <a:pt x="608637" y="1420079"/>
                  </a:cubicBezTo>
                  <a:cubicBezTo>
                    <a:pt x="606171" y="1556947"/>
                    <a:pt x="607108" y="1665686"/>
                    <a:pt x="607108" y="1676601"/>
                  </a:cubicBezTo>
                  <a:lnTo>
                    <a:pt x="614674" y="1676526"/>
                  </a:lnTo>
                  <a:cubicBezTo>
                    <a:pt x="614672" y="1673006"/>
                    <a:pt x="613164" y="1487806"/>
                    <a:pt x="619888" y="1290230"/>
                  </a:cubicBezTo>
                  <a:close/>
                  <a:moveTo>
                    <a:pt x="641231" y="1037127"/>
                  </a:moveTo>
                  <a:cubicBezTo>
                    <a:pt x="647209" y="967662"/>
                    <a:pt x="793857" y="959423"/>
                    <a:pt x="799682" y="959423"/>
                  </a:cubicBezTo>
                  <a:cubicBezTo>
                    <a:pt x="815120" y="960255"/>
                    <a:pt x="834186" y="963661"/>
                    <a:pt x="838276" y="975314"/>
                  </a:cubicBezTo>
                  <a:cubicBezTo>
                    <a:pt x="841456" y="984242"/>
                    <a:pt x="837822" y="1007690"/>
                    <a:pt x="777741" y="1059910"/>
                  </a:cubicBezTo>
                  <a:cubicBezTo>
                    <a:pt x="737638" y="1094794"/>
                    <a:pt x="693821" y="1108113"/>
                    <a:pt x="665980" y="1093963"/>
                  </a:cubicBezTo>
                  <a:cubicBezTo>
                    <a:pt x="653837" y="1087767"/>
                    <a:pt x="645986" y="1076806"/>
                    <a:pt x="642668" y="1062265"/>
                  </a:cubicBezTo>
                  <a:cubicBezTo>
                    <a:pt x="642899" y="1060112"/>
                    <a:pt x="643072" y="1058491"/>
                    <a:pt x="643186" y="1057299"/>
                  </a:cubicBezTo>
                  <a:cubicBezTo>
                    <a:pt x="657764" y="1050725"/>
                    <a:pt x="767940" y="1001352"/>
                    <a:pt x="818733" y="992489"/>
                  </a:cubicBezTo>
                  <a:lnTo>
                    <a:pt x="817371" y="984923"/>
                  </a:lnTo>
                  <a:cubicBezTo>
                    <a:pt x="766047" y="994017"/>
                    <a:pt x="659460" y="1041647"/>
                    <a:pt x="641031" y="1049954"/>
                  </a:cubicBezTo>
                  <a:cubicBezTo>
                    <a:pt x="640801" y="1045680"/>
                    <a:pt x="640866" y="1041396"/>
                    <a:pt x="641231" y="1037130"/>
                  </a:cubicBezTo>
                  <a:close/>
                  <a:moveTo>
                    <a:pt x="633344" y="1048485"/>
                  </a:moveTo>
                  <a:cubicBezTo>
                    <a:pt x="633494" y="1053178"/>
                    <a:pt x="634048" y="1057848"/>
                    <a:pt x="635007" y="1062446"/>
                  </a:cubicBezTo>
                  <a:cubicBezTo>
                    <a:pt x="633624" y="1075363"/>
                    <a:pt x="630627" y="1103007"/>
                    <a:pt x="626661" y="1141782"/>
                  </a:cubicBezTo>
                  <a:cubicBezTo>
                    <a:pt x="628573" y="1109573"/>
                    <a:pt x="630790" y="1078238"/>
                    <a:pt x="633344" y="1048488"/>
                  </a:cubicBezTo>
                  <a:close/>
                  <a:moveTo>
                    <a:pt x="580764" y="327427"/>
                  </a:moveTo>
                  <a:cubicBezTo>
                    <a:pt x="587548" y="150560"/>
                    <a:pt x="596872" y="106673"/>
                    <a:pt x="601071" y="95696"/>
                  </a:cubicBezTo>
                  <a:cubicBezTo>
                    <a:pt x="607839" y="107768"/>
                    <a:pt x="627938" y="136879"/>
                    <a:pt x="661276" y="128495"/>
                  </a:cubicBezTo>
                  <a:cubicBezTo>
                    <a:pt x="676939" y="124710"/>
                    <a:pt x="688213" y="113057"/>
                    <a:pt x="699110" y="102010"/>
                  </a:cubicBezTo>
                  <a:cubicBezTo>
                    <a:pt x="716588" y="84152"/>
                    <a:pt x="733466" y="67127"/>
                    <a:pt x="769562" y="76586"/>
                  </a:cubicBezTo>
                  <a:cubicBezTo>
                    <a:pt x="799224" y="84379"/>
                    <a:pt x="827063" y="105642"/>
                    <a:pt x="847349" y="121229"/>
                  </a:cubicBezTo>
                  <a:cubicBezTo>
                    <a:pt x="862330" y="132657"/>
                    <a:pt x="872245" y="140223"/>
                    <a:pt x="879280" y="140223"/>
                  </a:cubicBezTo>
                  <a:cubicBezTo>
                    <a:pt x="880694" y="140363"/>
                    <a:pt x="882119" y="140073"/>
                    <a:pt x="883367" y="139391"/>
                  </a:cubicBezTo>
                  <a:cubicBezTo>
                    <a:pt x="888361" y="136967"/>
                    <a:pt x="888361" y="130310"/>
                    <a:pt x="888361" y="128116"/>
                  </a:cubicBezTo>
                  <a:cubicBezTo>
                    <a:pt x="888361" y="95048"/>
                    <a:pt x="811481" y="7499"/>
                    <a:pt x="719090" y="7499"/>
                  </a:cubicBezTo>
                  <a:cubicBezTo>
                    <a:pt x="643458" y="7499"/>
                    <a:pt x="604171" y="33284"/>
                    <a:pt x="598807" y="86089"/>
                  </a:cubicBezTo>
                  <a:cubicBezTo>
                    <a:pt x="587670" y="93186"/>
                    <a:pt x="579081" y="174524"/>
                    <a:pt x="573198" y="327124"/>
                  </a:cubicBezTo>
                  <a:cubicBezTo>
                    <a:pt x="570020" y="412102"/>
                    <a:pt x="566314" y="569043"/>
                    <a:pt x="562455" y="793548"/>
                  </a:cubicBezTo>
                  <a:lnTo>
                    <a:pt x="570020" y="793548"/>
                  </a:lnTo>
                  <a:cubicBezTo>
                    <a:pt x="573885" y="569040"/>
                    <a:pt x="577519" y="412254"/>
                    <a:pt x="580772" y="327430"/>
                  </a:cubicBezTo>
                  <a:close/>
                  <a:moveTo>
                    <a:pt x="718860" y="15057"/>
                  </a:moveTo>
                  <a:cubicBezTo>
                    <a:pt x="803684" y="15057"/>
                    <a:pt x="880565" y="96403"/>
                    <a:pt x="880565" y="128109"/>
                  </a:cubicBezTo>
                  <a:cubicBezTo>
                    <a:pt x="880565" y="131815"/>
                    <a:pt x="879806" y="132649"/>
                    <a:pt x="879806" y="132649"/>
                  </a:cubicBezTo>
                  <a:cubicBezTo>
                    <a:pt x="876783" y="133859"/>
                    <a:pt x="862555" y="122734"/>
                    <a:pt x="852265" y="115168"/>
                  </a:cubicBezTo>
                  <a:cubicBezTo>
                    <a:pt x="831456" y="99503"/>
                    <a:pt x="802928" y="77485"/>
                    <a:pt x="771753" y="69238"/>
                  </a:cubicBezTo>
                  <a:cubicBezTo>
                    <a:pt x="764874" y="67342"/>
                    <a:pt x="757777" y="66350"/>
                    <a:pt x="750641" y="66285"/>
                  </a:cubicBezTo>
                  <a:lnTo>
                    <a:pt x="750338" y="66285"/>
                  </a:lnTo>
                  <a:cubicBezTo>
                    <a:pt x="723628" y="66285"/>
                    <a:pt x="707888" y="82253"/>
                    <a:pt x="694041" y="96703"/>
                  </a:cubicBezTo>
                  <a:cubicBezTo>
                    <a:pt x="683372" y="107525"/>
                    <a:pt x="673307" y="117740"/>
                    <a:pt x="659535" y="121146"/>
                  </a:cubicBezTo>
                  <a:cubicBezTo>
                    <a:pt x="626869" y="129311"/>
                    <a:pt x="609061" y="95245"/>
                    <a:pt x="605997" y="88687"/>
                  </a:cubicBezTo>
                  <a:cubicBezTo>
                    <a:pt x="609838" y="79549"/>
                    <a:pt x="632455" y="37112"/>
                    <a:pt x="720222" y="42904"/>
                  </a:cubicBezTo>
                  <a:lnTo>
                    <a:pt x="720740" y="35338"/>
                  </a:lnTo>
                  <a:cubicBezTo>
                    <a:pt x="655764" y="31194"/>
                    <a:pt x="624263" y="52433"/>
                    <a:pt x="609665" y="69230"/>
                  </a:cubicBezTo>
                  <a:cubicBezTo>
                    <a:pt x="621251" y="32856"/>
                    <a:pt x="657186" y="15067"/>
                    <a:pt x="718868" y="150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42"/>
            <p:cNvSpPr/>
            <p:nvPr/>
          </p:nvSpPr>
          <p:spPr>
            <a:xfrm>
              <a:off x="1460442" y="3595058"/>
              <a:ext cx="250082" cy="126729"/>
            </a:xfrm>
            <a:custGeom>
              <a:rect b="b" l="l" r="r" t="t"/>
              <a:pathLst>
                <a:path extrusionOk="0" h="159408" w="314569">
                  <a:moveTo>
                    <a:pt x="188363" y="158235"/>
                  </a:moveTo>
                  <a:cubicBezTo>
                    <a:pt x="237094" y="144010"/>
                    <a:pt x="366868" y="79086"/>
                    <a:pt x="308450" y="32551"/>
                  </a:cubicBezTo>
                  <a:cubicBezTo>
                    <a:pt x="250032" y="-13983"/>
                    <a:pt x="48830" y="12120"/>
                    <a:pt x="16368" y="47683"/>
                  </a:cubicBezTo>
                  <a:cubicBezTo>
                    <a:pt x="-16094" y="83246"/>
                    <a:pt x="65099" y="155588"/>
                    <a:pt x="65099" y="155588"/>
                  </a:cubicBezTo>
                  <a:cubicBezTo>
                    <a:pt x="81292" y="167469"/>
                    <a:pt x="139638" y="172463"/>
                    <a:pt x="188363" y="1582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42"/>
            <p:cNvSpPr/>
            <p:nvPr/>
          </p:nvSpPr>
          <p:spPr>
            <a:xfrm>
              <a:off x="1460442" y="3970748"/>
              <a:ext cx="250082" cy="126791"/>
            </a:xfrm>
            <a:custGeom>
              <a:rect b="b" l="l" r="r" t="t"/>
              <a:pathLst>
                <a:path extrusionOk="0" h="159486" w="314569">
                  <a:moveTo>
                    <a:pt x="188363" y="158280"/>
                  </a:moveTo>
                  <a:cubicBezTo>
                    <a:pt x="237094" y="144055"/>
                    <a:pt x="366868" y="79130"/>
                    <a:pt x="308450" y="32594"/>
                  </a:cubicBezTo>
                  <a:cubicBezTo>
                    <a:pt x="250032" y="-13943"/>
                    <a:pt x="48830" y="12012"/>
                    <a:pt x="16368" y="47728"/>
                  </a:cubicBezTo>
                  <a:cubicBezTo>
                    <a:pt x="-16094" y="83443"/>
                    <a:pt x="65099" y="155783"/>
                    <a:pt x="65099" y="155783"/>
                  </a:cubicBezTo>
                  <a:cubicBezTo>
                    <a:pt x="81292" y="167586"/>
                    <a:pt x="139638" y="172505"/>
                    <a:pt x="188363" y="15828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42"/>
            <p:cNvSpPr/>
            <p:nvPr/>
          </p:nvSpPr>
          <p:spPr>
            <a:xfrm>
              <a:off x="1522819" y="3849641"/>
              <a:ext cx="169731" cy="86027"/>
            </a:xfrm>
            <a:custGeom>
              <a:rect b="b" l="l" r="r" t="t"/>
              <a:pathLst>
                <a:path extrusionOk="0" h="108210" w="213498">
                  <a:moveTo>
                    <a:pt x="130658" y="109743"/>
                  </a:moveTo>
                  <a:cubicBezTo>
                    <a:pt x="163726" y="100056"/>
                    <a:pt x="251653" y="55791"/>
                    <a:pt x="212229" y="24388"/>
                  </a:cubicBezTo>
                  <a:cubicBezTo>
                    <a:pt x="172804" y="-7015"/>
                    <a:pt x="35921" y="10616"/>
                    <a:pt x="13902" y="34829"/>
                  </a:cubicBezTo>
                  <a:cubicBezTo>
                    <a:pt x="-8117" y="59041"/>
                    <a:pt x="46968" y="108153"/>
                    <a:pt x="46968" y="108153"/>
                  </a:cubicBezTo>
                  <a:cubicBezTo>
                    <a:pt x="57939" y="116174"/>
                    <a:pt x="97592" y="119428"/>
                    <a:pt x="130658" y="10974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42"/>
            <p:cNvSpPr/>
            <p:nvPr/>
          </p:nvSpPr>
          <p:spPr>
            <a:xfrm>
              <a:off x="1457672" y="3592500"/>
              <a:ext cx="256132" cy="132153"/>
            </a:xfrm>
            <a:custGeom>
              <a:rect b="b" l="l" r="r" t="t"/>
              <a:pathLst>
                <a:path extrusionOk="0" h="166230" w="322179">
                  <a:moveTo>
                    <a:pt x="314590" y="32751"/>
                  </a:moveTo>
                  <a:cubicBezTo>
                    <a:pt x="255947" y="-13711"/>
                    <a:pt x="51414" y="11335"/>
                    <a:pt x="17364" y="48566"/>
                  </a:cubicBezTo>
                  <a:cubicBezTo>
                    <a:pt x="11161" y="55365"/>
                    <a:pt x="8065" y="64438"/>
                    <a:pt x="8817" y="73610"/>
                  </a:cubicBezTo>
                  <a:cubicBezTo>
                    <a:pt x="10783" y="111900"/>
                    <a:pt x="64056" y="159861"/>
                    <a:pt x="66318" y="161843"/>
                  </a:cubicBezTo>
                  <a:cubicBezTo>
                    <a:pt x="76305" y="169183"/>
                    <a:pt x="99912" y="173721"/>
                    <a:pt x="127305" y="173721"/>
                  </a:cubicBezTo>
                  <a:cubicBezTo>
                    <a:pt x="149572" y="173908"/>
                    <a:pt x="171757" y="170978"/>
                    <a:pt x="193214" y="165021"/>
                  </a:cubicBezTo>
                  <a:cubicBezTo>
                    <a:pt x="230141" y="154275"/>
                    <a:pt x="321850" y="111066"/>
                    <a:pt x="330250" y="68150"/>
                  </a:cubicBezTo>
                  <a:cubicBezTo>
                    <a:pt x="332819" y="54914"/>
                    <a:pt x="327600" y="42958"/>
                    <a:pt x="314590" y="32751"/>
                  </a:cubicBezTo>
                  <a:close/>
                  <a:moveTo>
                    <a:pt x="322536" y="66725"/>
                  </a:moveTo>
                  <a:cubicBezTo>
                    <a:pt x="315346" y="103047"/>
                    <a:pt x="233019" y="145193"/>
                    <a:pt x="190797" y="157528"/>
                  </a:cubicBezTo>
                  <a:cubicBezTo>
                    <a:pt x="142291" y="171755"/>
                    <a:pt x="86070" y="166383"/>
                    <a:pt x="70936" y="155862"/>
                  </a:cubicBezTo>
                  <a:lnTo>
                    <a:pt x="70936" y="155862"/>
                  </a:lnTo>
                  <a:cubicBezTo>
                    <a:pt x="67908" y="153065"/>
                    <a:pt x="17817" y="107209"/>
                    <a:pt x="16077" y="73460"/>
                  </a:cubicBezTo>
                  <a:cubicBezTo>
                    <a:pt x="15414" y="66293"/>
                    <a:pt x="17804" y="59178"/>
                    <a:pt x="22658" y="53863"/>
                  </a:cubicBezTo>
                  <a:cubicBezTo>
                    <a:pt x="39049" y="35843"/>
                    <a:pt x="102134" y="20432"/>
                    <a:pt x="166372" y="16251"/>
                  </a:cubicBezTo>
                  <a:cubicBezTo>
                    <a:pt x="158537" y="32899"/>
                    <a:pt x="151929" y="50097"/>
                    <a:pt x="146604" y="67710"/>
                  </a:cubicBezTo>
                  <a:lnTo>
                    <a:pt x="154170" y="69828"/>
                  </a:lnTo>
                  <a:cubicBezTo>
                    <a:pt x="159798" y="51664"/>
                    <a:pt x="166805" y="33956"/>
                    <a:pt x="175132" y="16860"/>
                  </a:cubicBezTo>
                  <a:lnTo>
                    <a:pt x="173060" y="15868"/>
                  </a:lnTo>
                  <a:cubicBezTo>
                    <a:pt x="228807" y="12928"/>
                    <a:pt x="284231" y="18645"/>
                    <a:pt x="309594" y="38729"/>
                  </a:cubicBezTo>
                  <a:cubicBezTo>
                    <a:pt x="320335" y="47196"/>
                    <a:pt x="324572" y="56352"/>
                    <a:pt x="322531" y="6671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42"/>
            <p:cNvSpPr/>
            <p:nvPr/>
          </p:nvSpPr>
          <p:spPr>
            <a:xfrm>
              <a:off x="1457672" y="3968282"/>
              <a:ext cx="256132" cy="132150"/>
            </a:xfrm>
            <a:custGeom>
              <a:rect b="b" l="l" r="r" t="t"/>
              <a:pathLst>
                <a:path extrusionOk="0" h="166227" w="322179">
                  <a:moveTo>
                    <a:pt x="314590" y="32744"/>
                  </a:moveTo>
                  <a:cubicBezTo>
                    <a:pt x="255947" y="-13715"/>
                    <a:pt x="51414" y="11332"/>
                    <a:pt x="17364" y="48635"/>
                  </a:cubicBezTo>
                  <a:cubicBezTo>
                    <a:pt x="11161" y="55436"/>
                    <a:pt x="8065" y="64510"/>
                    <a:pt x="8817" y="73684"/>
                  </a:cubicBezTo>
                  <a:cubicBezTo>
                    <a:pt x="10783" y="111971"/>
                    <a:pt x="64056" y="159868"/>
                    <a:pt x="66318" y="161912"/>
                  </a:cubicBezTo>
                  <a:cubicBezTo>
                    <a:pt x="76305" y="169252"/>
                    <a:pt x="99912" y="173715"/>
                    <a:pt x="127305" y="173715"/>
                  </a:cubicBezTo>
                  <a:cubicBezTo>
                    <a:pt x="149570" y="173930"/>
                    <a:pt x="171754" y="171026"/>
                    <a:pt x="193214" y="165090"/>
                  </a:cubicBezTo>
                  <a:cubicBezTo>
                    <a:pt x="230141" y="154346"/>
                    <a:pt x="321850" y="111137"/>
                    <a:pt x="330250" y="68159"/>
                  </a:cubicBezTo>
                  <a:cubicBezTo>
                    <a:pt x="332819" y="54916"/>
                    <a:pt x="327600" y="43035"/>
                    <a:pt x="314590" y="32744"/>
                  </a:cubicBezTo>
                  <a:close/>
                  <a:moveTo>
                    <a:pt x="322536" y="66797"/>
                  </a:moveTo>
                  <a:cubicBezTo>
                    <a:pt x="315346" y="103118"/>
                    <a:pt x="233019" y="145278"/>
                    <a:pt x="190797" y="157599"/>
                  </a:cubicBezTo>
                  <a:cubicBezTo>
                    <a:pt x="142291" y="171824"/>
                    <a:pt x="86070" y="166452"/>
                    <a:pt x="70936" y="155934"/>
                  </a:cubicBezTo>
                  <a:cubicBezTo>
                    <a:pt x="67908" y="153212"/>
                    <a:pt x="17817" y="107281"/>
                    <a:pt x="16077" y="73531"/>
                  </a:cubicBezTo>
                  <a:cubicBezTo>
                    <a:pt x="15403" y="66362"/>
                    <a:pt x="17794" y="59241"/>
                    <a:pt x="22658" y="53932"/>
                  </a:cubicBezTo>
                  <a:cubicBezTo>
                    <a:pt x="39080" y="35876"/>
                    <a:pt x="102390" y="20439"/>
                    <a:pt x="166758" y="16292"/>
                  </a:cubicBezTo>
                  <a:cubicBezTo>
                    <a:pt x="160780" y="28673"/>
                    <a:pt x="137904" y="79356"/>
                    <a:pt x="137904" y="121192"/>
                  </a:cubicBezTo>
                  <a:lnTo>
                    <a:pt x="145454" y="121192"/>
                  </a:lnTo>
                  <a:cubicBezTo>
                    <a:pt x="145454" y="76018"/>
                    <a:pt x="174435" y="17450"/>
                    <a:pt x="174888" y="16846"/>
                  </a:cubicBezTo>
                  <a:lnTo>
                    <a:pt x="173075" y="15927"/>
                  </a:lnTo>
                  <a:cubicBezTo>
                    <a:pt x="228810" y="12989"/>
                    <a:pt x="284218" y="18708"/>
                    <a:pt x="309575" y="38790"/>
                  </a:cubicBezTo>
                  <a:cubicBezTo>
                    <a:pt x="320335" y="47275"/>
                    <a:pt x="324572" y="56429"/>
                    <a:pt x="322531" y="667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42"/>
            <p:cNvSpPr/>
            <p:nvPr/>
          </p:nvSpPr>
          <p:spPr>
            <a:xfrm>
              <a:off x="1519967" y="3846833"/>
              <a:ext cx="175769" cy="91869"/>
            </a:xfrm>
            <a:custGeom>
              <a:rect b="b" l="l" r="r" t="t"/>
              <a:pathLst>
                <a:path extrusionOk="0" h="115558" w="221093">
                  <a:moveTo>
                    <a:pt x="218390" y="25426"/>
                  </a:moveTo>
                  <a:cubicBezTo>
                    <a:pt x="176924" y="-7414"/>
                    <a:pt x="38828" y="10064"/>
                    <a:pt x="14916" y="36323"/>
                  </a:cubicBezTo>
                  <a:cubicBezTo>
                    <a:pt x="10464" y="41153"/>
                    <a:pt x="8239" y="47631"/>
                    <a:pt x="8788" y="54179"/>
                  </a:cubicBezTo>
                  <a:cubicBezTo>
                    <a:pt x="10453" y="80435"/>
                    <a:pt x="46700" y="113353"/>
                    <a:pt x="48285" y="114716"/>
                  </a:cubicBezTo>
                  <a:cubicBezTo>
                    <a:pt x="55400" y="119860"/>
                    <a:pt x="71518" y="123038"/>
                    <a:pt x="90284" y="123038"/>
                  </a:cubicBezTo>
                  <a:cubicBezTo>
                    <a:pt x="105558" y="123276"/>
                    <a:pt x="120791" y="121367"/>
                    <a:pt x="135534" y="117363"/>
                  </a:cubicBezTo>
                  <a:cubicBezTo>
                    <a:pt x="160806" y="109945"/>
                    <a:pt x="223611" y="80285"/>
                    <a:pt x="229444" y="50631"/>
                  </a:cubicBezTo>
                  <a:cubicBezTo>
                    <a:pt x="231120" y="40775"/>
                    <a:pt x="226774" y="30868"/>
                    <a:pt x="218390" y="25426"/>
                  </a:cubicBezTo>
                  <a:close/>
                  <a:moveTo>
                    <a:pt x="221796" y="48737"/>
                  </a:moveTo>
                  <a:cubicBezTo>
                    <a:pt x="217105" y="72800"/>
                    <a:pt x="160806" y="101553"/>
                    <a:pt x="133187" y="109650"/>
                  </a:cubicBezTo>
                  <a:cubicBezTo>
                    <a:pt x="100650" y="119184"/>
                    <a:pt x="62816" y="115703"/>
                    <a:pt x="52893" y="108743"/>
                  </a:cubicBezTo>
                  <a:cubicBezTo>
                    <a:pt x="50471" y="106471"/>
                    <a:pt x="17253" y="75903"/>
                    <a:pt x="16113" y="53353"/>
                  </a:cubicBezTo>
                  <a:cubicBezTo>
                    <a:pt x="15654" y="48810"/>
                    <a:pt x="17170" y="44290"/>
                    <a:pt x="20275" y="40944"/>
                  </a:cubicBezTo>
                  <a:cubicBezTo>
                    <a:pt x="31193" y="28962"/>
                    <a:pt x="72883" y="18702"/>
                    <a:pt x="115673" y="15796"/>
                  </a:cubicBezTo>
                  <a:cubicBezTo>
                    <a:pt x="110824" y="26193"/>
                    <a:pt x="96702" y="58823"/>
                    <a:pt x="96702" y="86118"/>
                  </a:cubicBezTo>
                  <a:lnTo>
                    <a:pt x="104271" y="86118"/>
                  </a:lnTo>
                  <a:cubicBezTo>
                    <a:pt x="104271" y="55697"/>
                    <a:pt x="123565" y="16200"/>
                    <a:pt x="124018" y="15819"/>
                  </a:cubicBezTo>
                  <a:lnTo>
                    <a:pt x="123119" y="15366"/>
                  </a:lnTo>
                  <a:cubicBezTo>
                    <a:pt x="160026" y="13612"/>
                    <a:pt x="196474" y="17562"/>
                    <a:pt x="213461" y="30878"/>
                  </a:cubicBezTo>
                  <a:cubicBezTo>
                    <a:pt x="219584" y="34605"/>
                    <a:pt x="222871" y="41646"/>
                    <a:pt x="221796" y="4873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42"/>
            <p:cNvSpPr/>
            <p:nvPr/>
          </p:nvSpPr>
          <p:spPr>
            <a:xfrm>
              <a:off x="1499816" y="4186432"/>
              <a:ext cx="174575" cy="387169"/>
            </a:xfrm>
            <a:custGeom>
              <a:rect b="b" l="l" r="r" t="t"/>
              <a:pathLst>
                <a:path extrusionOk="0" h="487005" w="219591">
                  <a:moveTo>
                    <a:pt x="0" y="0"/>
                  </a:moveTo>
                  <a:lnTo>
                    <a:pt x="219592" y="0"/>
                  </a:lnTo>
                  <a:lnTo>
                    <a:pt x="219592" y="487005"/>
                  </a:lnTo>
                  <a:lnTo>
                    <a:pt x="0" y="48700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42"/>
            <p:cNvSpPr/>
            <p:nvPr/>
          </p:nvSpPr>
          <p:spPr>
            <a:xfrm>
              <a:off x="1489802" y="4177884"/>
              <a:ext cx="180471" cy="393186"/>
            </a:xfrm>
            <a:custGeom>
              <a:rect b="b" l="l" r="r" t="t"/>
              <a:pathLst>
                <a:path extrusionOk="0" h="494573" w="227007">
                  <a:moveTo>
                    <a:pt x="231929" y="502073"/>
                  </a:moveTo>
                  <a:lnTo>
                    <a:pt x="12490" y="502073"/>
                  </a:lnTo>
                  <a:cubicBezTo>
                    <a:pt x="10400" y="502073"/>
                    <a:pt x="8706" y="500379"/>
                    <a:pt x="8706" y="498288"/>
                  </a:cubicBezTo>
                  <a:lnTo>
                    <a:pt x="8706" y="11283"/>
                  </a:lnTo>
                  <a:cubicBezTo>
                    <a:pt x="8706" y="9193"/>
                    <a:pt x="10400" y="7499"/>
                    <a:pt x="12490" y="7499"/>
                  </a:cubicBezTo>
                  <a:lnTo>
                    <a:pt x="231929" y="7499"/>
                  </a:lnTo>
                  <a:cubicBezTo>
                    <a:pt x="234019" y="7499"/>
                    <a:pt x="235713" y="9193"/>
                    <a:pt x="235713" y="11283"/>
                  </a:cubicBezTo>
                  <a:lnTo>
                    <a:pt x="235713" y="498288"/>
                  </a:lnTo>
                  <a:cubicBezTo>
                    <a:pt x="235713" y="500379"/>
                    <a:pt x="234019" y="502073"/>
                    <a:pt x="231929" y="502073"/>
                  </a:cubicBezTo>
                  <a:close/>
                  <a:moveTo>
                    <a:pt x="16121" y="494504"/>
                  </a:moveTo>
                  <a:lnTo>
                    <a:pt x="227995" y="494504"/>
                  </a:lnTo>
                  <a:lnTo>
                    <a:pt x="227995" y="15070"/>
                  </a:lnTo>
                  <a:lnTo>
                    <a:pt x="16121" y="150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42"/>
            <p:cNvSpPr/>
            <p:nvPr/>
          </p:nvSpPr>
          <p:spPr>
            <a:xfrm>
              <a:off x="2743332" y="3470562"/>
              <a:ext cx="606498" cy="533830"/>
            </a:xfrm>
            <a:custGeom>
              <a:rect b="b" l="l" r="r" t="t"/>
              <a:pathLst>
                <a:path extrusionOk="0" h="671484" w="762890">
                  <a:moveTo>
                    <a:pt x="734747" y="7499"/>
                  </a:moveTo>
                  <a:lnTo>
                    <a:pt x="45558" y="7499"/>
                  </a:lnTo>
                  <a:cubicBezTo>
                    <a:pt x="25207" y="7498"/>
                    <a:pt x="8708" y="23995"/>
                    <a:pt x="8706" y="44346"/>
                  </a:cubicBezTo>
                  <a:cubicBezTo>
                    <a:pt x="8706" y="44347"/>
                    <a:pt x="8706" y="44348"/>
                    <a:pt x="8706" y="44349"/>
                  </a:cubicBezTo>
                  <a:lnTo>
                    <a:pt x="8706" y="642134"/>
                  </a:lnTo>
                  <a:cubicBezTo>
                    <a:pt x="8708" y="662487"/>
                    <a:pt x="25206" y="678984"/>
                    <a:pt x="45558" y="678984"/>
                  </a:cubicBezTo>
                  <a:lnTo>
                    <a:pt x="734747" y="678984"/>
                  </a:lnTo>
                  <a:cubicBezTo>
                    <a:pt x="755082" y="678943"/>
                    <a:pt x="771555" y="662469"/>
                    <a:pt x="771597" y="642134"/>
                  </a:cubicBezTo>
                  <a:lnTo>
                    <a:pt x="771597" y="44349"/>
                  </a:lnTo>
                  <a:cubicBezTo>
                    <a:pt x="771555" y="24015"/>
                    <a:pt x="755082" y="7541"/>
                    <a:pt x="734747" y="74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42"/>
            <p:cNvSpPr/>
            <p:nvPr/>
          </p:nvSpPr>
          <p:spPr>
            <a:xfrm>
              <a:off x="2732700" y="3453250"/>
              <a:ext cx="594820" cy="519575"/>
            </a:xfrm>
            <a:custGeom>
              <a:rect b="b" l="l" r="r" t="t"/>
              <a:pathLst>
                <a:path extrusionOk="0" h="663994" w="755327">
                  <a:moveTo>
                    <a:pt x="722259" y="0"/>
                  </a:moveTo>
                  <a:cubicBezTo>
                    <a:pt x="740522" y="0"/>
                    <a:pt x="755328" y="0"/>
                    <a:pt x="755328" y="0"/>
                  </a:cubicBezTo>
                  <a:lnTo>
                    <a:pt x="755328" y="663994"/>
                  </a:lnTo>
                  <a:cubicBezTo>
                    <a:pt x="755328" y="663994"/>
                    <a:pt x="740522" y="663994"/>
                    <a:pt x="722259" y="663994"/>
                  </a:cubicBezTo>
                  <a:lnTo>
                    <a:pt x="33068" y="663994"/>
                  </a:lnTo>
                  <a:cubicBezTo>
                    <a:pt x="14805" y="663994"/>
                    <a:pt x="0" y="663994"/>
                    <a:pt x="0" y="663994"/>
                  </a:cubicBezTo>
                  <a:lnTo>
                    <a:pt x="0" y="0"/>
                  </a:lnTo>
                  <a:cubicBezTo>
                    <a:pt x="0" y="0"/>
                    <a:pt x="14805" y="0"/>
                    <a:pt x="330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42"/>
            <p:cNvSpPr/>
            <p:nvPr/>
          </p:nvSpPr>
          <p:spPr>
            <a:xfrm>
              <a:off x="2727281" y="3444954"/>
              <a:ext cx="600366" cy="66712"/>
            </a:xfrm>
            <a:custGeom>
              <a:rect b="b" l="l" r="r" t="t"/>
              <a:pathLst>
                <a:path extrusionOk="0" h="83915" w="755177">
                  <a:moveTo>
                    <a:pt x="763883" y="91414"/>
                  </a:moveTo>
                  <a:lnTo>
                    <a:pt x="763883" y="40565"/>
                  </a:lnTo>
                  <a:cubicBezTo>
                    <a:pt x="763883" y="22303"/>
                    <a:pt x="749078" y="7499"/>
                    <a:pt x="730818" y="7499"/>
                  </a:cubicBezTo>
                  <a:cubicBezTo>
                    <a:pt x="730818" y="7499"/>
                    <a:pt x="730815" y="7499"/>
                    <a:pt x="730815" y="7499"/>
                  </a:cubicBezTo>
                  <a:lnTo>
                    <a:pt x="41774" y="7499"/>
                  </a:lnTo>
                  <a:cubicBezTo>
                    <a:pt x="23514" y="7498"/>
                    <a:pt x="8709" y="22300"/>
                    <a:pt x="8706" y="40562"/>
                  </a:cubicBezTo>
                  <a:cubicBezTo>
                    <a:pt x="8706" y="40563"/>
                    <a:pt x="8706" y="40564"/>
                    <a:pt x="8706" y="40565"/>
                  </a:cubicBezTo>
                  <a:lnTo>
                    <a:pt x="8706" y="9141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42"/>
            <p:cNvSpPr/>
            <p:nvPr/>
          </p:nvSpPr>
          <p:spPr>
            <a:xfrm>
              <a:off x="2724275" y="3441947"/>
              <a:ext cx="606502" cy="533892"/>
            </a:xfrm>
            <a:custGeom>
              <a:rect b="b" l="l" r="r" t="t"/>
              <a:pathLst>
                <a:path extrusionOk="0" h="671562" w="762895">
                  <a:moveTo>
                    <a:pt x="734752" y="7499"/>
                  </a:moveTo>
                  <a:lnTo>
                    <a:pt x="45558" y="7499"/>
                  </a:lnTo>
                  <a:cubicBezTo>
                    <a:pt x="25223" y="7541"/>
                    <a:pt x="8750" y="24014"/>
                    <a:pt x="8706" y="44349"/>
                  </a:cubicBezTo>
                  <a:lnTo>
                    <a:pt x="8706" y="642209"/>
                  </a:lnTo>
                  <a:cubicBezTo>
                    <a:pt x="8750" y="662544"/>
                    <a:pt x="25223" y="679020"/>
                    <a:pt x="45558" y="679062"/>
                  </a:cubicBezTo>
                  <a:lnTo>
                    <a:pt x="734752" y="679062"/>
                  </a:lnTo>
                  <a:cubicBezTo>
                    <a:pt x="755103" y="679062"/>
                    <a:pt x="771602" y="662563"/>
                    <a:pt x="771602" y="642212"/>
                  </a:cubicBezTo>
                  <a:cubicBezTo>
                    <a:pt x="771602" y="642212"/>
                    <a:pt x="771602" y="642209"/>
                    <a:pt x="771602" y="642209"/>
                  </a:cubicBezTo>
                  <a:lnTo>
                    <a:pt x="771602" y="44349"/>
                  </a:lnTo>
                  <a:cubicBezTo>
                    <a:pt x="771604" y="23999"/>
                    <a:pt x="755108" y="7501"/>
                    <a:pt x="734757" y="7499"/>
                  </a:cubicBezTo>
                  <a:cubicBezTo>
                    <a:pt x="734755" y="7499"/>
                    <a:pt x="734755" y="7499"/>
                    <a:pt x="734752" y="7499"/>
                  </a:cubicBezTo>
                  <a:close/>
                  <a:moveTo>
                    <a:pt x="16274" y="44349"/>
                  </a:moveTo>
                  <a:cubicBezTo>
                    <a:pt x="16316" y="28193"/>
                    <a:pt x="29404" y="15108"/>
                    <a:pt x="45558" y="15065"/>
                  </a:cubicBezTo>
                  <a:lnTo>
                    <a:pt x="734599" y="15065"/>
                  </a:lnTo>
                  <a:cubicBezTo>
                    <a:pt x="750756" y="15106"/>
                    <a:pt x="763842" y="28193"/>
                    <a:pt x="763883" y="44349"/>
                  </a:cubicBezTo>
                  <a:lnTo>
                    <a:pt x="763883" y="91414"/>
                  </a:lnTo>
                  <a:lnTo>
                    <a:pt x="16274" y="91414"/>
                  </a:lnTo>
                  <a:close/>
                  <a:moveTo>
                    <a:pt x="734752" y="671421"/>
                  </a:moveTo>
                  <a:lnTo>
                    <a:pt x="45558" y="671421"/>
                  </a:lnTo>
                  <a:cubicBezTo>
                    <a:pt x="29386" y="671421"/>
                    <a:pt x="16274" y="658310"/>
                    <a:pt x="16274" y="642137"/>
                  </a:cubicBezTo>
                  <a:lnTo>
                    <a:pt x="16274" y="98985"/>
                  </a:lnTo>
                  <a:lnTo>
                    <a:pt x="764046" y="98985"/>
                  </a:lnTo>
                  <a:lnTo>
                    <a:pt x="764046" y="642137"/>
                  </a:lnTo>
                  <a:cubicBezTo>
                    <a:pt x="764044" y="658310"/>
                    <a:pt x="750933" y="671421"/>
                    <a:pt x="734760" y="671418"/>
                  </a:cubicBezTo>
                  <a:cubicBezTo>
                    <a:pt x="734757" y="671418"/>
                    <a:pt x="734755" y="671418"/>
                    <a:pt x="734752" y="67141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42"/>
            <p:cNvSpPr/>
            <p:nvPr/>
          </p:nvSpPr>
          <p:spPr>
            <a:xfrm>
              <a:off x="3159361" y="3468385"/>
              <a:ext cx="32123" cy="32123"/>
            </a:xfrm>
            <a:custGeom>
              <a:rect b="b" l="l" r="r" t="t"/>
              <a:pathLst>
                <a:path extrusionOk="0" h="40406" w="40406">
                  <a:moveTo>
                    <a:pt x="40406" y="20203"/>
                  </a:moveTo>
                  <a:cubicBezTo>
                    <a:pt x="40406" y="31361"/>
                    <a:pt x="31361" y="40406"/>
                    <a:pt x="20203" y="40406"/>
                  </a:cubicBezTo>
                  <a:cubicBezTo>
                    <a:pt x="9045" y="40406"/>
                    <a:pt x="0" y="31361"/>
                    <a:pt x="0" y="20203"/>
                  </a:cubicBezTo>
                  <a:cubicBezTo>
                    <a:pt x="0" y="9045"/>
                    <a:pt x="9045" y="0"/>
                    <a:pt x="20203" y="0"/>
                  </a:cubicBezTo>
                  <a:cubicBezTo>
                    <a:pt x="31361" y="0"/>
                    <a:pt x="40406" y="9045"/>
                    <a:pt x="40406" y="202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42"/>
            <p:cNvSpPr/>
            <p:nvPr/>
          </p:nvSpPr>
          <p:spPr>
            <a:xfrm>
              <a:off x="3203819" y="3463825"/>
              <a:ext cx="32246" cy="32246"/>
            </a:xfrm>
            <a:custGeom>
              <a:rect b="b" l="l" r="r" t="t"/>
              <a:pathLst>
                <a:path extrusionOk="0" h="40561" w="40561">
                  <a:moveTo>
                    <a:pt x="49268" y="27857"/>
                  </a:moveTo>
                  <a:cubicBezTo>
                    <a:pt x="49312" y="16657"/>
                    <a:pt x="40264" y="7542"/>
                    <a:pt x="29065" y="7499"/>
                  </a:cubicBezTo>
                  <a:cubicBezTo>
                    <a:pt x="17865" y="7456"/>
                    <a:pt x="8750" y="16502"/>
                    <a:pt x="8706" y="27702"/>
                  </a:cubicBezTo>
                  <a:cubicBezTo>
                    <a:pt x="8665" y="38903"/>
                    <a:pt x="17709" y="48018"/>
                    <a:pt x="28909" y="48060"/>
                  </a:cubicBezTo>
                  <a:cubicBezTo>
                    <a:pt x="28909" y="48060"/>
                    <a:pt x="28912" y="48060"/>
                    <a:pt x="28912" y="48060"/>
                  </a:cubicBezTo>
                  <a:lnTo>
                    <a:pt x="29065" y="48060"/>
                  </a:lnTo>
                  <a:cubicBezTo>
                    <a:pt x="40223" y="48060"/>
                    <a:pt x="49268" y="39015"/>
                    <a:pt x="49268" y="278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42"/>
            <p:cNvSpPr/>
            <p:nvPr/>
          </p:nvSpPr>
          <p:spPr>
            <a:xfrm>
              <a:off x="3261142" y="3468385"/>
              <a:ext cx="32123" cy="32123"/>
            </a:xfrm>
            <a:custGeom>
              <a:rect b="b" l="l" r="r" t="t"/>
              <a:pathLst>
                <a:path extrusionOk="0" h="40406" w="40406">
                  <a:moveTo>
                    <a:pt x="40406" y="20203"/>
                  </a:moveTo>
                  <a:cubicBezTo>
                    <a:pt x="40406" y="31361"/>
                    <a:pt x="31361" y="40406"/>
                    <a:pt x="20203" y="40406"/>
                  </a:cubicBezTo>
                  <a:cubicBezTo>
                    <a:pt x="9045" y="40406"/>
                    <a:pt x="0" y="31361"/>
                    <a:pt x="0" y="20203"/>
                  </a:cubicBezTo>
                  <a:cubicBezTo>
                    <a:pt x="0" y="9045"/>
                    <a:pt x="9045" y="0"/>
                    <a:pt x="20203" y="0"/>
                  </a:cubicBezTo>
                  <a:cubicBezTo>
                    <a:pt x="31361" y="0"/>
                    <a:pt x="40406" y="9045"/>
                    <a:pt x="40406" y="202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42"/>
            <p:cNvSpPr/>
            <p:nvPr/>
          </p:nvSpPr>
          <p:spPr>
            <a:xfrm>
              <a:off x="3150017" y="3460942"/>
              <a:ext cx="139985" cy="38139"/>
            </a:xfrm>
            <a:custGeom>
              <a:rect b="b" l="l" r="r" t="t"/>
              <a:pathLst>
                <a:path extrusionOk="0" h="47974" w="176082">
                  <a:moveTo>
                    <a:pt x="32693" y="55474"/>
                  </a:moveTo>
                  <a:cubicBezTo>
                    <a:pt x="19445" y="55474"/>
                    <a:pt x="8706" y="44734"/>
                    <a:pt x="8706" y="31486"/>
                  </a:cubicBezTo>
                  <a:cubicBezTo>
                    <a:pt x="8706" y="18239"/>
                    <a:pt x="19445" y="7499"/>
                    <a:pt x="32693" y="7499"/>
                  </a:cubicBezTo>
                  <a:cubicBezTo>
                    <a:pt x="45942" y="7499"/>
                    <a:pt x="56680" y="18239"/>
                    <a:pt x="56680" y="31486"/>
                  </a:cubicBezTo>
                  <a:cubicBezTo>
                    <a:pt x="56680" y="44734"/>
                    <a:pt x="45942" y="55474"/>
                    <a:pt x="32693" y="55474"/>
                  </a:cubicBezTo>
                  <a:close/>
                  <a:moveTo>
                    <a:pt x="32693" y="15067"/>
                  </a:moveTo>
                  <a:cubicBezTo>
                    <a:pt x="23625" y="15067"/>
                    <a:pt x="16272" y="22420"/>
                    <a:pt x="16272" y="31489"/>
                  </a:cubicBezTo>
                  <a:cubicBezTo>
                    <a:pt x="16272" y="40558"/>
                    <a:pt x="23625" y="47910"/>
                    <a:pt x="32693" y="47910"/>
                  </a:cubicBezTo>
                  <a:cubicBezTo>
                    <a:pt x="41761" y="47910"/>
                    <a:pt x="49115" y="40558"/>
                    <a:pt x="49115" y="31489"/>
                  </a:cubicBezTo>
                  <a:cubicBezTo>
                    <a:pt x="49117" y="22421"/>
                    <a:pt x="41766" y="15069"/>
                    <a:pt x="32698" y="15067"/>
                  </a:cubicBezTo>
                  <a:cubicBezTo>
                    <a:pt x="32696" y="15067"/>
                    <a:pt x="32696" y="15067"/>
                    <a:pt x="32693" y="15067"/>
                  </a:cubicBezTo>
                  <a:close/>
                  <a:moveTo>
                    <a:pt x="96786" y="55474"/>
                  </a:moveTo>
                  <a:cubicBezTo>
                    <a:pt x="83538" y="55474"/>
                    <a:pt x="72799" y="44734"/>
                    <a:pt x="72799" y="31486"/>
                  </a:cubicBezTo>
                  <a:cubicBezTo>
                    <a:pt x="72799" y="18239"/>
                    <a:pt x="83538" y="7499"/>
                    <a:pt x="96786" y="7499"/>
                  </a:cubicBezTo>
                  <a:cubicBezTo>
                    <a:pt x="110035" y="7499"/>
                    <a:pt x="120773" y="18239"/>
                    <a:pt x="120773" y="31486"/>
                  </a:cubicBezTo>
                  <a:cubicBezTo>
                    <a:pt x="120773" y="44734"/>
                    <a:pt x="110035" y="55474"/>
                    <a:pt x="96786" y="55474"/>
                  </a:cubicBezTo>
                  <a:close/>
                  <a:moveTo>
                    <a:pt x="96786" y="15067"/>
                  </a:moveTo>
                  <a:cubicBezTo>
                    <a:pt x="87718" y="15066"/>
                    <a:pt x="80365" y="22417"/>
                    <a:pt x="80362" y="31486"/>
                  </a:cubicBezTo>
                  <a:cubicBezTo>
                    <a:pt x="80359" y="40556"/>
                    <a:pt x="87713" y="47909"/>
                    <a:pt x="96781" y="47910"/>
                  </a:cubicBezTo>
                  <a:cubicBezTo>
                    <a:pt x="105849" y="47912"/>
                    <a:pt x="113202" y="40561"/>
                    <a:pt x="113205" y="31491"/>
                  </a:cubicBezTo>
                  <a:cubicBezTo>
                    <a:pt x="113205" y="31491"/>
                    <a:pt x="113205" y="31490"/>
                    <a:pt x="113205" y="31489"/>
                  </a:cubicBezTo>
                  <a:cubicBezTo>
                    <a:pt x="113208" y="22421"/>
                    <a:pt x="105857" y="15069"/>
                    <a:pt x="96789" y="15067"/>
                  </a:cubicBezTo>
                  <a:cubicBezTo>
                    <a:pt x="96789" y="15067"/>
                    <a:pt x="96786" y="15067"/>
                    <a:pt x="96786" y="15067"/>
                  </a:cubicBezTo>
                  <a:close/>
                  <a:moveTo>
                    <a:pt x="160801" y="55474"/>
                  </a:moveTo>
                  <a:cubicBezTo>
                    <a:pt x="147553" y="55474"/>
                    <a:pt x="136814" y="44734"/>
                    <a:pt x="136814" y="31486"/>
                  </a:cubicBezTo>
                  <a:cubicBezTo>
                    <a:pt x="136814" y="18239"/>
                    <a:pt x="147553" y="7499"/>
                    <a:pt x="160801" y="7499"/>
                  </a:cubicBezTo>
                  <a:cubicBezTo>
                    <a:pt x="174050" y="7499"/>
                    <a:pt x="184789" y="18239"/>
                    <a:pt x="184789" y="31486"/>
                  </a:cubicBezTo>
                  <a:cubicBezTo>
                    <a:pt x="184789" y="44734"/>
                    <a:pt x="174050" y="55474"/>
                    <a:pt x="160801" y="55474"/>
                  </a:cubicBezTo>
                  <a:close/>
                  <a:moveTo>
                    <a:pt x="160801" y="15067"/>
                  </a:moveTo>
                  <a:cubicBezTo>
                    <a:pt x="151733" y="15066"/>
                    <a:pt x="144380" y="22417"/>
                    <a:pt x="144377" y="31486"/>
                  </a:cubicBezTo>
                  <a:cubicBezTo>
                    <a:pt x="144375" y="40556"/>
                    <a:pt x="151728" y="47909"/>
                    <a:pt x="160796" y="47910"/>
                  </a:cubicBezTo>
                  <a:cubicBezTo>
                    <a:pt x="169864" y="47912"/>
                    <a:pt x="177218" y="40561"/>
                    <a:pt x="177220" y="31491"/>
                  </a:cubicBezTo>
                  <a:cubicBezTo>
                    <a:pt x="177220" y="31491"/>
                    <a:pt x="177220" y="31490"/>
                    <a:pt x="177220" y="31489"/>
                  </a:cubicBezTo>
                  <a:cubicBezTo>
                    <a:pt x="177220" y="22421"/>
                    <a:pt x="169869" y="15069"/>
                    <a:pt x="160801" y="150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42"/>
            <p:cNvSpPr/>
            <p:nvPr/>
          </p:nvSpPr>
          <p:spPr>
            <a:xfrm>
              <a:off x="2792208" y="3544804"/>
              <a:ext cx="478006" cy="195751"/>
            </a:xfrm>
            <a:custGeom>
              <a:rect b="b" l="l" r="r" t="t"/>
              <a:pathLst>
                <a:path extrusionOk="0" h="246228" w="601266">
                  <a:moveTo>
                    <a:pt x="8706" y="253728"/>
                  </a:moveTo>
                  <a:lnTo>
                    <a:pt x="8706" y="28611"/>
                  </a:lnTo>
                  <a:cubicBezTo>
                    <a:pt x="8706" y="16952"/>
                    <a:pt x="18157" y="7501"/>
                    <a:pt x="29816" y="7499"/>
                  </a:cubicBezTo>
                  <a:lnTo>
                    <a:pt x="588860" y="7499"/>
                  </a:lnTo>
                  <a:cubicBezTo>
                    <a:pt x="600518" y="7500"/>
                    <a:pt x="609970" y="16952"/>
                    <a:pt x="609972" y="28611"/>
                  </a:cubicBezTo>
                  <a:lnTo>
                    <a:pt x="609972" y="28611"/>
                  </a:lnTo>
                  <a:lnTo>
                    <a:pt x="609972" y="160131"/>
                  </a:lnTo>
                  <a:cubicBezTo>
                    <a:pt x="609928" y="171760"/>
                    <a:pt x="600490" y="181165"/>
                    <a:pt x="588860" y="181165"/>
                  </a:cubicBezTo>
                  <a:lnTo>
                    <a:pt x="54702" y="181165"/>
                  </a:lnTo>
                  <a:close/>
                  <a:moveTo>
                    <a:pt x="29818" y="15067"/>
                  </a:moveTo>
                  <a:cubicBezTo>
                    <a:pt x="22338" y="15066"/>
                    <a:pt x="16273" y="21129"/>
                    <a:pt x="16272" y="28609"/>
                  </a:cubicBezTo>
                  <a:cubicBezTo>
                    <a:pt x="16272" y="28609"/>
                    <a:pt x="16272" y="28610"/>
                    <a:pt x="16272" y="28611"/>
                  </a:cubicBezTo>
                  <a:lnTo>
                    <a:pt x="16272" y="28611"/>
                  </a:lnTo>
                  <a:lnTo>
                    <a:pt x="16272" y="228228"/>
                  </a:lnTo>
                  <a:lnTo>
                    <a:pt x="50777" y="174200"/>
                  </a:lnTo>
                  <a:lnTo>
                    <a:pt x="588860" y="174200"/>
                  </a:lnTo>
                  <a:cubicBezTo>
                    <a:pt x="596309" y="174198"/>
                    <a:pt x="602362" y="168181"/>
                    <a:pt x="602404" y="160731"/>
                  </a:cubicBezTo>
                  <a:lnTo>
                    <a:pt x="602404" y="28611"/>
                  </a:lnTo>
                  <a:cubicBezTo>
                    <a:pt x="602404" y="21131"/>
                    <a:pt x="596340" y="15067"/>
                    <a:pt x="588860" y="15067"/>
                  </a:cubicBezTo>
                  <a:lnTo>
                    <a:pt x="29818" y="150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42"/>
            <p:cNvSpPr/>
            <p:nvPr/>
          </p:nvSpPr>
          <p:spPr>
            <a:xfrm>
              <a:off x="2792086" y="3755576"/>
              <a:ext cx="478006" cy="195745"/>
            </a:xfrm>
            <a:custGeom>
              <a:rect b="b" l="l" r="r" t="t"/>
              <a:pathLst>
                <a:path extrusionOk="0" h="246220" w="601266">
                  <a:moveTo>
                    <a:pt x="609972" y="253720"/>
                  </a:moveTo>
                  <a:lnTo>
                    <a:pt x="563816" y="181380"/>
                  </a:lnTo>
                  <a:lnTo>
                    <a:pt x="29818" y="181380"/>
                  </a:lnTo>
                  <a:cubicBezTo>
                    <a:pt x="18158" y="181380"/>
                    <a:pt x="8706" y="171929"/>
                    <a:pt x="8706" y="160268"/>
                  </a:cubicBezTo>
                  <a:lnTo>
                    <a:pt x="8706" y="160268"/>
                  </a:lnTo>
                  <a:lnTo>
                    <a:pt x="8706" y="28606"/>
                  </a:lnTo>
                  <a:cubicBezTo>
                    <a:pt x="8709" y="16948"/>
                    <a:pt x="18160" y="7499"/>
                    <a:pt x="29818" y="7499"/>
                  </a:cubicBezTo>
                  <a:lnTo>
                    <a:pt x="588860" y="7499"/>
                  </a:lnTo>
                  <a:cubicBezTo>
                    <a:pt x="600518" y="7496"/>
                    <a:pt x="609970" y="16948"/>
                    <a:pt x="609972" y="28606"/>
                  </a:cubicBezTo>
                  <a:cubicBezTo>
                    <a:pt x="609972" y="28606"/>
                    <a:pt x="609972" y="28609"/>
                    <a:pt x="609972" y="28609"/>
                  </a:cubicBezTo>
                  <a:lnTo>
                    <a:pt x="609972" y="28609"/>
                  </a:lnTo>
                  <a:close/>
                  <a:moveTo>
                    <a:pt x="29818" y="15060"/>
                  </a:moveTo>
                  <a:cubicBezTo>
                    <a:pt x="22338" y="15060"/>
                    <a:pt x="16274" y="21123"/>
                    <a:pt x="16274" y="28603"/>
                  </a:cubicBezTo>
                  <a:lnTo>
                    <a:pt x="16274" y="28603"/>
                  </a:lnTo>
                  <a:lnTo>
                    <a:pt x="16274" y="160265"/>
                  </a:lnTo>
                  <a:cubicBezTo>
                    <a:pt x="16274" y="167746"/>
                    <a:pt x="22338" y="173809"/>
                    <a:pt x="29818" y="173812"/>
                  </a:cubicBezTo>
                  <a:lnTo>
                    <a:pt x="567901" y="173812"/>
                  </a:lnTo>
                  <a:lnTo>
                    <a:pt x="602409" y="227842"/>
                  </a:lnTo>
                  <a:lnTo>
                    <a:pt x="602409" y="28606"/>
                  </a:lnTo>
                  <a:cubicBezTo>
                    <a:pt x="602409" y="21126"/>
                    <a:pt x="596343" y="15060"/>
                    <a:pt x="588863" y="15060"/>
                  </a:cubicBezTo>
                  <a:lnTo>
                    <a:pt x="29818" y="1506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42"/>
            <p:cNvSpPr/>
            <p:nvPr/>
          </p:nvSpPr>
          <p:spPr>
            <a:xfrm>
              <a:off x="2842793" y="3579639"/>
              <a:ext cx="80368" cy="80368"/>
            </a:xfrm>
            <a:custGeom>
              <a:rect b="b" l="l" r="r" t="t"/>
              <a:pathLst>
                <a:path extrusionOk="0" h="101092" w="101092">
                  <a:moveTo>
                    <a:pt x="101093" y="50547"/>
                  </a:moveTo>
                  <a:cubicBezTo>
                    <a:pt x="101093" y="78463"/>
                    <a:pt x="78463" y="101093"/>
                    <a:pt x="50546" y="101093"/>
                  </a:cubicBezTo>
                  <a:cubicBezTo>
                    <a:pt x="22630" y="101093"/>
                    <a:pt x="0" y="78463"/>
                    <a:pt x="0" y="50547"/>
                  </a:cubicBezTo>
                  <a:cubicBezTo>
                    <a:pt x="0" y="22631"/>
                    <a:pt x="22630" y="0"/>
                    <a:pt x="50546" y="0"/>
                  </a:cubicBezTo>
                  <a:cubicBezTo>
                    <a:pt x="78463" y="0"/>
                    <a:pt x="101093" y="22631"/>
                    <a:pt x="101093" y="5054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42"/>
            <p:cNvSpPr/>
            <p:nvPr/>
          </p:nvSpPr>
          <p:spPr>
            <a:xfrm>
              <a:off x="2852924" y="3584663"/>
              <a:ext cx="46922" cy="68577"/>
            </a:xfrm>
            <a:custGeom>
              <a:rect b="b" l="l" r="r" t="t"/>
              <a:pathLst>
                <a:path extrusionOk="0" h="86261" w="59021">
                  <a:moveTo>
                    <a:pt x="37990" y="7499"/>
                  </a:moveTo>
                  <a:cubicBezTo>
                    <a:pt x="49607" y="7498"/>
                    <a:pt x="59026" y="16914"/>
                    <a:pt x="59027" y="28531"/>
                  </a:cubicBezTo>
                  <a:cubicBezTo>
                    <a:pt x="59027" y="28532"/>
                    <a:pt x="59027" y="28533"/>
                    <a:pt x="59027" y="28534"/>
                  </a:cubicBezTo>
                  <a:cubicBezTo>
                    <a:pt x="59027" y="40152"/>
                    <a:pt x="49609" y="49571"/>
                    <a:pt x="37990" y="49571"/>
                  </a:cubicBezTo>
                  <a:cubicBezTo>
                    <a:pt x="26372" y="49569"/>
                    <a:pt x="16955" y="40151"/>
                    <a:pt x="16955" y="28534"/>
                  </a:cubicBezTo>
                  <a:cubicBezTo>
                    <a:pt x="16955" y="16917"/>
                    <a:pt x="26373" y="7499"/>
                    <a:pt x="37990" y="7499"/>
                  </a:cubicBezTo>
                  <a:close/>
                  <a:moveTo>
                    <a:pt x="38218" y="93751"/>
                  </a:moveTo>
                  <a:cubicBezTo>
                    <a:pt x="48814" y="93769"/>
                    <a:pt x="59144" y="90430"/>
                    <a:pt x="67727" y="84216"/>
                  </a:cubicBezTo>
                  <a:cubicBezTo>
                    <a:pt x="67700" y="67919"/>
                    <a:pt x="54468" y="54733"/>
                    <a:pt x="38171" y="54759"/>
                  </a:cubicBezTo>
                  <a:cubicBezTo>
                    <a:pt x="38169" y="54759"/>
                    <a:pt x="38166" y="54759"/>
                    <a:pt x="38164" y="54759"/>
                  </a:cubicBezTo>
                  <a:cubicBezTo>
                    <a:pt x="21906" y="54787"/>
                    <a:pt x="8734" y="67958"/>
                    <a:pt x="8706" y="84216"/>
                  </a:cubicBezTo>
                  <a:cubicBezTo>
                    <a:pt x="17293" y="90425"/>
                    <a:pt x="27621" y="93766"/>
                    <a:pt x="38218" y="9376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42"/>
            <p:cNvSpPr/>
            <p:nvPr/>
          </p:nvSpPr>
          <p:spPr>
            <a:xfrm>
              <a:off x="2833206" y="3569873"/>
              <a:ext cx="86385" cy="86373"/>
            </a:xfrm>
            <a:custGeom>
              <a:rect b="b" l="l" r="r" t="t"/>
              <a:pathLst>
                <a:path extrusionOk="0" h="108645" w="108661">
                  <a:moveTo>
                    <a:pt x="117367" y="61830"/>
                  </a:moveTo>
                  <a:cubicBezTo>
                    <a:pt x="117367" y="31823"/>
                    <a:pt x="93041" y="7499"/>
                    <a:pt x="63034" y="7499"/>
                  </a:cubicBezTo>
                  <a:cubicBezTo>
                    <a:pt x="33027" y="7499"/>
                    <a:pt x="8706" y="31823"/>
                    <a:pt x="8706" y="61830"/>
                  </a:cubicBezTo>
                  <a:cubicBezTo>
                    <a:pt x="8706" y="82981"/>
                    <a:pt x="20820" y="101267"/>
                    <a:pt x="38464" y="110242"/>
                  </a:cubicBezTo>
                  <a:cubicBezTo>
                    <a:pt x="38565" y="110294"/>
                    <a:pt x="38669" y="110338"/>
                    <a:pt x="38772" y="110387"/>
                  </a:cubicBezTo>
                  <a:cubicBezTo>
                    <a:pt x="41203" y="111612"/>
                    <a:pt x="43722" y="112651"/>
                    <a:pt x="46310" y="113495"/>
                  </a:cubicBezTo>
                  <a:lnTo>
                    <a:pt x="46387" y="113524"/>
                  </a:lnTo>
                  <a:cubicBezTo>
                    <a:pt x="48826" y="114293"/>
                    <a:pt x="51316" y="114891"/>
                    <a:pt x="53839" y="115311"/>
                  </a:cubicBezTo>
                  <a:cubicBezTo>
                    <a:pt x="54357" y="115402"/>
                    <a:pt x="54896" y="115477"/>
                    <a:pt x="55429" y="115552"/>
                  </a:cubicBezTo>
                  <a:cubicBezTo>
                    <a:pt x="57947" y="115927"/>
                    <a:pt x="60488" y="116124"/>
                    <a:pt x="63034" y="116145"/>
                  </a:cubicBezTo>
                  <a:cubicBezTo>
                    <a:pt x="65549" y="116122"/>
                    <a:pt x="68058" y="115925"/>
                    <a:pt x="70545" y="115554"/>
                  </a:cubicBezTo>
                  <a:cubicBezTo>
                    <a:pt x="71152" y="115471"/>
                    <a:pt x="71750" y="115383"/>
                    <a:pt x="72359" y="115280"/>
                  </a:cubicBezTo>
                  <a:cubicBezTo>
                    <a:pt x="74776" y="114876"/>
                    <a:pt x="77164" y="114306"/>
                    <a:pt x="79505" y="113578"/>
                  </a:cubicBezTo>
                  <a:cubicBezTo>
                    <a:pt x="79800" y="113485"/>
                    <a:pt x="80080" y="113361"/>
                    <a:pt x="80375" y="113259"/>
                  </a:cubicBezTo>
                  <a:cubicBezTo>
                    <a:pt x="82516" y="112526"/>
                    <a:pt x="84610" y="111661"/>
                    <a:pt x="86643" y="110669"/>
                  </a:cubicBezTo>
                  <a:cubicBezTo>
                    <a:pt x="87112" y="110441"/>
                    <a:pt x="87583" y="110232"/>
                    <a:pt x="88047" y="109991"/>
                  </a:cubicBezTo>
                  <a:cubicBezTo>
                    <a:pt x="90202" y="108867"/>
                    <a:pt x="92279" y="107600"/>
                    <a:pt x="94263" y="106196"/>
                  </a:cubicBezTo>
                  <a:cubicBezTo>
                    <a:pt x="94439" y="106074"/>
                    <a:pt x="94639" y="105989"/>
                    <a:pt x="94812" y="105865"/>
                  </a:cubicBezTo>
                  <a:cubicBezTo>
                    <a:pt x="94890" y="105808"/>
                    <a:pt x="94919" y="105714"/>
                    <a:pt x="94991" y="105652"/>
                  </a:cubicBezTo>
                  <a:cubicBezTo>
                    <a:pt x="108514" y="95776"/>
                    <a:pt x="117341" y="79855"/>
                    <a:pt x="117367" y="61830"/>
                  </a:cubicBezTo>
                  <a:close/>
                  <a:moveTo>
                    <a:pt x="16272" y="61830"/>
                  </a:moveTo>
                  <a:cubicBezTo>
                    <a:pt x="16272" y="36003"/>
                    <a:pt x="37208" y="15066"/>
                    <a:pt x="63034" y="15065"/>
                  </a:cubicBezTo>
                  <a:cubicBezTo>
                    <a:pt x="88817" y="15100"/>
                    <a:pt x="109724" y="35966"/>
                    <a:pt x="109809" y="61749"/>
                  </a:cubicBezTo>
                  <a:lnTo>
                    <a:pt x="109809" y="61825"/>
                  </a:lnTo>
                  <a:cubicBezTo>
                    <a:pt x="109816" y="74527"/>
                    <a:pt x="104637" y="86680"/>
                    <a:pt x="95470" y="95473"/>
                  </a:cubicBezTo>
                  <a:cubicBezTo>
                    <a:pt x="92672" y="83188"/>
                    <a:pt x="83168" y="73540"/>
                    <a:pt x="70926" y="70556"/>
                  </a:cubicBezTo>
                  <a:cubicBezTo>
                    <a:pt x="80743" y="67246"/>
                    <a:pt x="87855" y="58069"/>
                    <a:pt x="87855" y="47139"/>
                  </a:cubicBezTo>
                  <a:lnTo>
                    <a:pt x="87855" y="46988"/>
                  </a:lnTo>
                  <a:cubicBezTo>
                    <a:pt x="87815" y="33241"/>
                    <a:pt x="76639" y="22130"/>
                    <a:pt x="62892" y="22170"/>
                  </a:cubicBezTo>
                  <a:cubicBezTo>
                    <a:pt x="62889" y="22170"/>
                    <a:pt x="62886" y="22170"/>
                    <a:pt x="62884" y="22170"/>
                  </a:cubicBezTo>
                  <a:cubicBezTo>
                    <a:pt x="49135" y="22209"/>
                    <a:pt x="38022" y="33387"/>
                    <a:pt x="38063" y="47136"/>
                  </a:cubicBezTo>
                  <a:cubicBezTo>
                    <a:pt x="38063" y="47140"/>
                    <a:pt x="38063" y="47144"/>
                    <a:pt x="38063" y="47149"/>
                  </a:cubicBezTo>
                  <a:cubicBezTo>
                    <a:pt x="38096" y="58110"/>
                    <a:pt x="45255" y="67292"/>
                    <a:pt x="55108" y="70584"/>
                  </a:cubicBezTo>
                  <a:cubicBezTo>
                    <a:pt x="42888" y="73576"/>
                    <a:pt x="33404" y="83211"/>
                    <a:pt x="30606" y="95478"/>
                  </a:cubicBezTo>
                  <a:cubicBezTo>
                    <a:pt x="21441" y="86685"/>
                    <a:pt x="16263" y="74532"/>
                    <a:pt x="16272" y="61830"/>
                  </a:cubicBezTo>
                  <a:close/>
                  <a:moveTo>
                    <a:pt x="86591" y="102179"/>
                  </a:moveTo>
                  <a:cubicBezTo>
                    <a:pt x="85827" y="102622"/>
                    <a:pt x="85063" y="103054"/>
                    <a:pt x="84278" y="103453"/>
                  </a:cubicBezTo>
                  <a:cubicBezTo>
                    <a:pt x="83398" y="103904"/>
                    <a:pt x="82514" y="104347"/>
                    <a:pt x="81600" y="104748"/>
                  </a:cubicBezTo>
                  <a:cubicBezTo>
                    <a:pt x="80061" y="105422"/>
                    <a:pt x="78487" y="106010"/>
                    <a:pt x="76883" y="106512"/>
                  </a:cubicBezTo>
                  <a:cubicBezTo>
                    <a:pt x="76119" y="106750"/>
                    <a:pt x="75329" y="106916"/>
                    <a:pt x="74552" y="107113"/>
                  </a:cubicBezTo>
                  <a:cubicBezTo>
                    <a:pt x="73431" y="107398"/>
                    <a:pt x="72302" y="107649"/>
                    <a:pt x="71164" y="107849"/>
                  </a:cubicBezTo>
                  <a:cubicBezTo>
                    <a:pt x="70310" y="107999"/>
                    <a:pt x="69452" y="108141"/>
                    <a:pt x="68574" y="108245"/>
                  </a:cubicBezTo>
                  <a:cubicBezTo>
                    <a:pt x="67336" y="108390"/>
                    <a:pt x="66093" y="108460"/>
                    <a:pt x="64850" y="108504"/>
                  </a:cubicBezTo>
                  <a:cubicBezTo>
                    <a:pt x="64244" y="108527"/>
                    <a:pt x="63650" y="108595"/>
                    <a:pt x="63037" y="108595"/>
                  </a:cubicBezTo>
                  <a:cubicBezTo>
                    <a:pt x="62423" y="108595"/>
                    <a:pt x="61832" y="108527"/>
                    <a:pt x="61224" y="108504"/>
                  </a:cubicBezTo>
                  <a:cubicBezTo>
                    <a:pt x="59980" y="108455"/>
                    <a:pt x="58740" y="108385"/>
                    <a:pt x="57499" y="108245"/>
                  </a:cubicBezTo>
                  <a:cubicBezTo>
                    <a:pt x="56629" y="108141"/>
                    <a:pt x="55769" y="107986"/>
                    <a:pt x="54909" y="107849"/>
                  </a:cubicBezTo>
                  <a:cubicBezTo>
                    <a:pt x="53772" y="107649"/>
                    <a:pt x="52645" y="107398"/>
                    <a:pt x="51521" y="107113"/>
                  </a:cubicBezTo>
                  <a:cubicBezTo>
                    <a:pt x="50744" y="106916"/>
                    <a:pt x="49949" y="106750"/>
                    <a:pt x="49190" y="106512"/>
                  </a:cubicBezTo>
                  <a:cubicBezTo>
                    <a:pt x="47586" y="106010"/>
                    <a:pt x="46011" y="105422"/>
                    <a:pt x="44471" y="104748"/>
                  </a:cubicBezTo>
                  <a:cubicBezTo>
                    <a:pt x="43561" y="104355"/>
                    <a:pt x="42676" y="103912"/>
                    <a:pt x="41795" y="103453"/>
                  </a:cubicBezTo>
                  <a:cubicBezTo>
                    <a:pt x="41018" y="103054"/>
                    <a:pt x="40241" y="102622"/>
                    <a:pt x="39482" y="102179"/>
                  </a:cubicBezTo>
                  <a:cubicBezTo>
                    <a:pt x="38783" y="101770"/>
                    <a:pt x="38081" y="101360"/>
                    <a:pt x="37410" y="100917"/>
                  </a:cubicBezTo>
                  <a:cubicBezTo>
                    <a:pt x="38432" y="88311"/>
                    <a:pt x="48464" y="78319"/>
                    <a:pt x="61073" y="77347"/>
                  </a:cubicBezTo>
                  <a:cubicBezTo>
                    <a:pt x="75194" y="76265"/>
                    <a:pt x="87534" y="86801"/>
                    <a:pt x="88676" y="100917"/>
                  </a:cubicBezTo>
                  <a:cubicBezTo>
                    <a:pt x="87993" y="101360"/>
                    <a:pt x="87291" y="101770"/>
                    <a:pt x="86591" y="102179"/>
                  </a:cubicBezTo>
                  <a:close/>
                  <a:moveTo>
                    <a:pt x="80282" y="47149"/>
                  </a:moveTo>
                  <a:lnTo>
                    <a:pt x="80282" y="47224"/>
                  </a:lnTo>
                  <a:cubicBezTo>
                    <a:pt x="80240" y="56794"/>
                    <a:pt x="72449" y="64518"/>
                    <a:pt x="62879" y="64477"/>
                  </a:cubicBezTo>
                  <a:cubicBezTo>
                    <a:pt x="62879" y="64477"/>
                    <a:pt x="62879" y="64477"/>
                    <a:pt x="62879" y="64477"/>
                  </a:cubicBezTo>
                  <a:cubicBezTo>
                    <a:pt x="53309" y="64435"/>
                    <a:pt x="45584" y="56644"/>
                    <a:pt x="45626" y="47074"/>
                  </a:cubicBezTo>
                  <a:cubicBezTo>
                    <a:pt x="45626" y="47074"/>
                    <a:pt x="45626" y="47074"/>
                    <a:pt x="45626" y="47074"/>
                  </a:cubicBezTo>
                  <a:cubicBezTo>
                    <a:pt x="45667" y="37504"/>
                    <a:pt x="53459" y="29779"/>
                    <a:pt x="63029" y="29821"/>
                  </a:cubicBezTo>
                  <a:cubicBezTo>
                    <a:pt x="63029" y="29821"/>
                    <a:pt x="63029" y="29821"/>
                    <a:pt x="63029" y="29821"/>
                  </a:cubicBezTo>
                  <a:lnTo>
                    <a:pt x="63029" y="30199"/>
                  </a:lnTo>
                  <a:cubicBezTo>
                    <a:pt x="72424" y="30238"/>
                    <a:pt x="80077" y="37756"/>
                    <a:pt x="80282" y="4714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42"/>
            <p:cNvSpPr/>
            <p:nvPr/>
          </p:nvSpPr>
          <p:spPr>
            <a:xfrm>
              <a:off x="2944782" y="3576607"/>
              <a:ext cx="284480" cy="69542"/>
            </a:xfrm>
            <a:custGeom>
              <a:rect b="b" l="l" r="r" t="t"/>
              <a:pathLst>
                <a:path extrusionOk="0" h="87474" w="357837">
                  <a:moveTo>
                    <a:pt x="8706" y="7499"/>
                  </a:moveTo>
                  <a:lnTo>
                    <a:pt x="180398" y="7499"/>
                  </a:lnTo>
                  <a:lnTo>
                    <a:pt x="180398" y="15065"/>
                  </a:lnTo>
                  <a:lnTo>
                    <a:pt x="8706" y="15065"/>
                  </a:lnTo>
                  <a:close/>
                  <a:moveTo>
                    <a:pt x="12332" y="63948"/>
                  </a:moveTo>
                  <a:lnTo>
                    <a:pt x="366544" y="63948"/>
                  </a:lnTo>
                  <a:lnTo>
                    <a:pt x="366544" y="56383"/>
                  </a:lnTo>
                  <a:lnTo>
                    <a:pt x="12337" y="56383"/>
                  </a:lnTo>
                  <a:close/>
                  <a:moveTo>
                    <a:pt x="12332" y="94973"/>
                  </a:moveTo>
                  <a:lnTo>
                    <a:pt x="366544" y="94973"/>
                  </a:lnTo>
                  <a:lnTo>
                    <a:pt x="366544" y="87405"/>
                  </a:lnTo>
                  <a:lnTo>
                    <a:pt x="12337" y="8740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42"/>
            <p:cNvSpPr/>
            <p:nvPr/>
          </p:nvSpPr>
          <p:spPr>
            <a:xfrm>
              <a:off x="2842793" y="3794734"/>
              <a:ext cx="80368" cy="80368"/>
            </a:xfrm>
            <a:custGeom>
              <a:rect b="b" l="l" r="r" t="t"/>
              <a:pathLst>
                <a:path extrusionOk="0" h="101092" w="101092">
                  <a:moveTo>
                    <a:pt x="101093" y="50547"/>
                  </a:moveTo>
                  <a:cubicBezTo>
                    <a:pt x="101093" y="78463"/>
                    <a:pt x="78463" y="101093"/>
                    <a:pt x="50546" y="101093"/>
                  </a:cubicBezTo>
                  <a:cubicBezTo>
                    <a:pt x="22630" y="101093"/>
                    <a:pt x="0" y="78463"/>
                    <a:pt x="0" y="50547"/>
                  </a:cubicBezTo>
                  <a:cubicBezTo>
                    <a:pt x="0" y="22631"/>
                    <a:pt x="22630" y="0"/>
                    <a:pt x="50546" y="0"/>
                  </a:cubicBezTo>
                  <a:cubicBezTo>
                    <a:pt x="78463" y="0"/>
                    <a:pt x="101093" y="22631"/>
                    <a:pt x="101093" y="505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9" name="Google Shape;649;p42"/>
            <p:cNvSpPr/>
            <p:nvPr/>
          </p:nvSpPr>
          <p:spPr>
            <a:xfrm>
              <a:off x="2852924" y="3799696"/>
              <a:ext cx="46922" cy="68640"/>
            </a:xfrm>
            <a:custGeom>
              <a:rect b="b" l="l" r="r" t="t"/>
              <a:pathLst>
                <a:path extrusionOk="0" h="86339" w="59021">
                  <a:moveTo>
                    <a:pt x="37990" y="7499"/>
                  </a:moveTo>
                  <a:cubicBezTo>
                    <a:pt x="49609" y="7499"/>
                    <a:pt x="59027" y="16917"/>
                    <a:pt x="59027" y="28536"/>
                  </a:cubicBezTo>
                  <a:cubicBezTo>
                    <a:pt x="59027" y="40153"/>
                    <a:pt x="49610" y="49571"/>
                    <a:pt x="37993" y="49571"/>
                  </a:cubicBezTo>
                  <a:cubicBezTo>
                    <a:pt x="37992" y="49571"/>
                    <a:pt x="37991" y="49571"/>
                    <a:pt x="37990" y="49571"/>
                  </a:cubicBezTo>
                  <a:cubicBezTo>
                    <a:pt x="26373" y="49571"/>
                    <a:pt x="16955" y="40153"/>
                    <a:pt x="16955" y="28536"/>
                  </a:cubicBezTo>
                  <a:cubicBezTo>
                    <a:pt x="16954" y="16919"/>
                    <a:pt x="26370" y="7502"/>
                    <a:pt x="37987" y="7499"/>
                  </a:cubicBezTo>
                  <a:cubicBezTo>
                    <a:pt x="37988" y="7499"/>
                    <a:pt x="37989" y="7499"/>
                    <a:pt x="37990" y="7499"/>
                  </a:cubicBezTo>
                  <a:close/>
                  <a:moveTo>
                    <a:pt x="38218" y="93839"/>
                  </a:moveTo>
                  <a:cubicBezTo>
                    <a:pt x="48822" y="93828"/>
                    <a:pt x="59152" y="90464"/>
                    <a:pt x="67727" y="84227"/>
                  </a:cubicBezTo>
                  <a:cubicBezTo>
                    <a:pt x="67699" y="67930"/>
                    <a:pt x="54464" y="54741"/>
                    <a:pt x="38166" y="54769"/>
                  </a:cubicBezTo>
                  <a:cubicBezTo>
                    <a:pt x="38165" y="54769"/>
                    <a:pt x="38164" y="54769"/>
                    <a:pt x="38164" y="54769"/>
                  </a:cubicBezTo>
                  <a:cubicBezTo>
                    <a:pt x="21907" y="54800"/>
                    <a:pt x="8736" y="67971"/>
                    <a:pt x="8706" y="84227"/>
                  </a:cubicBezTo>
                  <a:cubicBezTo>
                    <a:pt x="17287" y="90456"/>
                    <a:pt x="27614" y="93818"/>
                    <a:pt x="38218" y="938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0" name="Google Shape;650;p42"/>
            <p:cNvSpPr/>
            <p:nvPr/>
          </p:nvSpPr>
          <p:spPr>
            <a:xfrm>
              <a:off x="2833206" y="3784969"/>
              <a:ext cx="86385" cy="86383"/>
            </a:xfrm>
            <a:custGeom>
              <a:rect b="b" l="l" r="r" t="t"/>
              <a:pathLst>
                <a:path extrusionOk="0" h="108658" w="108661">
                  <a:moveTo>
                    <a:pt x="117367" y="61830"/>
                  </a:moveTo>
                  <a:cubicBezTo>
                    <a:pt x="117367" y="31823"/>
                    <a:pt x="93041" y="7496"/>
                    <a:pt x="63034" y="7499"/>
                  </a:cubicBezTo>
                  <a:cubicBezTo>
                    <a:pt x="33027" y="7502"/>
                    <a:pt x="8706" y="31823"/>
                    <a:pt x="8706" y="61830"/>
                  </a:cubicBezTo>
                  <a:cubicBezTo>
                    <a:pt x="8706" y="82981"/>
                    <a:pt x="20820" y="101265"/>
                    <a:pt x="38467" y="110242"/>
                  </a:cubicBezTo>
                  <a:cubicBezTo>
                    <a:pt x="38565" y="110291"/>
                    <a:pt x="38669" y="110335"/>
                    <a:pt x="38770" y="110387"/>
                  </a:cubicBezTo>
                  <a:cubicBezTo>
                    <a:pt x="41203" y="111620"/>
                    <a:pt x="43727" y="112664"/>
                    <a:pt x="46320" y="113511"/>
                  </a:cubicBezTo>
                  <a:cubicBezTo>
                    <a:pt x="46341" y="113521"/>
                    <a:pt x="46363" y="113529"/>
                    <a:pt x="46385" y="113534"/>
                  </a:cubicBezTo>
                  <a:cubicBezTo>
                    <a:pt x="48824" y="114306"/>
                    <a:pt x="51315" y="114904"/>
                    <a:pt x="53839" y="115324"/>
                  </a:cubicBezTo>
                  <a:cubicBezTo>
                    <a:pt x="54357" y="115414"/>
                    <a:pt x="54896" y="115490"/>
                    <a:pt x="55429" y="115565"/>
                  </a:cubicBezTo>
                  <a:cubicBezTo>
                    <a:pt x="57947" y="115940"/>
                    <a:pt x="60488" y="116137"/>
                    <a:pt x="63034" y="116158"/>
                  </a:cubicBezTo>
                  <a:cubicBezTo>
                    <a:pt x="65549" y="116135"/>
                    <a:pt x="68058" y="115938"/>
                    <a:pt x="70545" y="115567"/>
                  </a:cubicBezTo>
                  <a:cubicBezTo>
                    <a:pt x="71152" y="115484"/>
                    <a:pt x="71747" y="115396"/>
                    <a:pt x="72359" y="115290"/>
                  </a:cubicBezTo>
                  <a:cubicBezTo>
                    <a:pt x="74780" y="114883"/>
                    <a:pt x="77172" y="114311"/>
                    <a:pt x="79515" y="113578"/>
                  </a:cubicBezTo>
                  <a:cubicBezTo>
                    <a:pt x="79805" y="113485"/>
                    <a:pt x="80080" y="113363"/>
                    <a:pt x="80370" y="113265"/>
                  </a:cubicBezTo>
                  <a:cubicBezTo>
                    <a:pt x="82518" y="112534"/>
                    <a:pt x="84617" y="111669"/>
                    <a:pt x="86656" y="110675"/>
                  </a:cubicBezTo>
                  <a:cubicBezTo>
                    <a:pt x="87122" y="110449"/>
                    <a:pt x="87589" y="110242"/>
                    <a:pt x="88047" y="110004"/>
                  </a:cubicBezTo>
                  <a:cubicBezTo>
                    <a:pt x="90202" y="108880"/>
                    <a:pt x="92279" y="107610"/>
                    <a:pt x="94263" y="106207"/>
                  </a:cubicBezTo>
                  <a:cubicBezTo>
                    <a:pt x="94439" y="106085"/>
                    <a:pt x="94639" y="105999"/>
                    <a:pt x="94812" y="105872"/>
                  </a:cubicBezTo>
                  <a:cubicBezTo>
                    <a:pt x="94888" y="105821"/>
                    <a:pt x="94913" y="105727"/>
                    <a:pt x="94986" y="105668"/>
                  </a:cubicBezTo>
                  <a:cubicBezTo>
                    <a:pt x="108514" y="95781"/>
                    <a:pt x="117341" y="79854"/>
                    <a:pt x="117367" y="61830"/>
                  </a:cubicBezTo>
                  <a:close/>
                  <a:moveTo>
                    <a:pt x="16272" y="61830"/>
                  </a:moveTo>
                  <a:cubicBezTo>
                    <a:pt x="16272" y="36004"/>
                    <a:pt x="37208" y="15067"/>
                    <a:pt x="63034" y="15065"/>
                  </a:cubicBezTo>
                  <a:lnTo>
                    <a:pt x="63034" y="15065"/>
                  </a:lnTo>
                  <a:cubicBezTo>
                    <a:pt x="88848" y="15101"/>
                    <a:pt x="109768" y="36016"/>
                    <a:pt x="109809" y="61830"/>
                  </a:cubicBezTo>
                  <a:cubicBezTo>
                    <a:pt x="109816" y="74532"/>
                    <a:pt x="104636" y="86685"/>
                    <a:pt x="95470" y="95478"/>
                  </a:cubicBezTo>
                  <a:cubicBezTo>
                    <a:pt x="92664" y="83149"/>
                    <a:pt x="83109" y="73480"/>
                    <a:pt x="70815" y="70527"/>
                  </a:cubicBezTo>
                  <a:cubicBezTo>
                    <a:pt x="80691" y="67256"/>
                    <a:pt x="87866" y="58048"/>
                    <a:pt x="87866" y="47074"/>
                  </a:cubicBezTo>
                  <a:cubicBezTo>
                    <a:pt x="87867" y="33367"/>
                    <a:pt x="76757" y="22255"/>
                    <a:pt x="63050" y="22252"/>
                  </a:cubicBezTo>
                  <a:cubicBezTo>
                    <a:pt x="63048" y="22252"/>
                    <a:pt x="63046" y="22252"/>
                    <a:pt x="63044" y="22252"/>
                  </a:cubicBezTo>
                  <a:cubicBezTo>
                    <a:pt x="49337" y="22255"/>
                    <a:pt x="38226" y="33367"/>
                    <a:pt x="38226" y="47074"/>
                  </a:cubicBezTo>
                  <a:cubicBezTo>
                    <a:pt x="38226" y="58053"/>
                    <a:pt x="45406" y="67261"/>
                    <a:pt x="55290" y="70533"/>
                  </a:cubicBezTo>
                  <a:cubicBezTo>
                    <a:pt x="42991" y="73480"/>
                    <a:pt x="33429" y="83147"/>
                    <a:pt x="30618" y="95478"/>
                  </a:cubicBezTo>
                  <a:cubicBezTo>
                    <a:pt x="21449" y="86687"/>
                    <a:pt x="16267" y="74532"/>
                    <a:pt x="16272" y="61830"/>
                  </a:cubicBezTo>
                  <a:close/>
                  <a:moveTo>
                    <a:pt x="86591" y="102179"/>
                  </a:moveTo>
                  <a:cubicBezTo>
                    <a:pt x="85827" y="102622"/>
                    <a:pt x="85063" y="103054"/>
                    <a:pt x="84278" y="103453"/>
                  </a:cubicBezTo>
                  <a:cubicBezTo>
                    <a:pt x="83398" y="103904"/>
                    <a:pt x="82514" y="104347"/>
                    <a:pt x="81600" y="104748"/>
                  </a:cubicBezTo>
                  <a:cubicBezTo>
                    <a:pt x="80061" y="105422"/>
                    <a:pt x="78487" y="106010"/>
                    <a:pt x="76883" y="106512"/>
                  </a:cubicBezTo>
                  <a:cubicBezTo>
                    <a:pt x="76119" y="106748"/>
                    <a:pt x="75329" y="106914"/>
                    <a:pt x="74552" y="107113"/>
                  </a:cubicBezTo>
                  <a:cubicBezTo>
                    <a:pt x="73431" y="107395"/>
                    <a:pt x="72302" y="107649"/>
                    <a:pt x="71164" y="107849"/>
                  </a:cubicBezTo>
                  <a:cubicBezTo>
                    <a:pt x="70310" y="107999"/>
                    <a:pt x="69452" y="108141"/>
                    <a:pt x="68574" y="108242"/>
                  </a:cubicBezTo>
                  <a:cubicBezTo>
                    <a:pt x="67336" y="108390"/>
                    <a:pt x="66093" y="108460"/>
                    <a:pt x="64850" y="108501"/>
                  </a:cubicBezTo>
                  <a:cubicBezTo>
                    <a:pt x="64244" y="108522"/>
                    <a:pt x="63650" y="108592"/>
                    <a:pt x="63037" y="108592"/>
                  </a:cubicBezTo>
                  <a:cubicBezTo>
                    <a:pt x="62423" y="108592"/>
                    <a:pt x="61832" y="108522"/>
                    <a:pt x="61224" y="108501"/>
                  </a:cubicBezTo>
                  <a:cubicBezTo>
                    <a:pt x="59980" y="108452"/>
                    <a:pt x="58740" y="108382"/>
                    <a:pt x="57499" y="108242"/>
                  </a:cubicBezTo>
                  <a:cubicBezTo>
                    <a:pt x="56629" y="108141"/>
                    <a:pt x="55769" y="107999"/>
                    <a:pt x="54909" y="107849"/>
                  </a:cubicBezTo>
                  <a:cubicBezTo>
                    <a:pt x="53772" y="107649"/>
                    <a:pt x="52645" y="107395"/>
                    <a:pt x="51521" y="107113"/>
                  </a:cubicBezTo>
                  <a:cubicBezTo>
                    <a:pt x="50744" y="106914"/>
                    <a:pt x="49949" y="106748"/>
                    <a:pt x="49190" y="106512"/>
                  </a:cubicBezTo>
                  <a:cubicBezTo>
                    <a:pt x="47586" y="106010"/>
                    <a:pt x="46011" y="105422"/>
                    <a:pt x="44471" y="104748"/>
                  </a:cubicBezTo>
                  <a:cubicBezTo>
                    <a:pt x="43561" y="104355"/>
                    <a:pt x="42676" y="103912"/>
                    <a:pt x="41795" y="103453"/>
                  </a:cubicBezTo>
                  <a:cubicBezTo>
                    <a:pt x="41018" y="103054"/>
                    <a:pt x="40241" y="102622"/>
                    <a:pt x="39482" y="102179"/>
                  </a:cubicBezTo>
                  <a:cubicBezTo>
                    <a:pt x="38783" y="101770"/>
                    <a:pt x="38081" y="101360"/>
                    <a:pt x="37410" y="100917"/>
                  </a:cubicBezTo>
                  <a:cubicBezTo>
                    <a:pt x="38432" y="88311"/>
                    <a:pt x="48464" y="78319"/>
                    <a:pt x="61073" y="77347"/>
                  </a:cubicBezTo>
                  <a:cubicBezTo>
                    <a:pt x="75194" y="76265"/>
                    <a:pt x="87534" y="86801"/>
                    <a:pt x="88676" y="100917"/>
                  </a:cubicBezTo>
                  <a:cubicBezTo>
                    <a:pt x="87993" y="101360"/>
                    <a:pt x="87291" y="101770"/>
                    <a:pt x="86591" y="102179"/>
                  </a:cubicBezTo>
                  <a:close/>
                  <a:moveTo>
                    <a:pt x="63034" y="64324"/>
                  </a:moveTo>
                  <a:cubicBezTo>
                    <a:pt x="53507" y="64324"/>
                    <a:pt x="45784" y="56600"/>
                    <a:pt x="45784" y="47074"/>
                  </a:cubicBezTo>
                  <a:cubicBezTo>
                    <a:pt x="45782" y="37547"/>
                    <a:pt x="53504" y="29823"/>
                    <a:pt x="63031" y="29821"/>
                  </a:cubicBezTo>
                  <a:cubicBezTo>
                    <a:pt x="63032" y="29821"/>
                    <a:pt x="63033" y="29821"/>
                    <a:pt x="63034" y="29821"/>
                  </a:cubicBezTo>
                  <a:cubicBezTo>
                    <a:pt x="72561" y="29823"/>
                    <a:pt x="80283" y="37547"/>
                    <a:pt x="80282" y="47074"/>
                  </a:cubicBezTo>
                  <a:cubicBezTo>
                    <a:pt x="80283" y="56600"/>
                    <a:pt x="72562" y="64321"/>
                    <a:pt x="63037" y="64324"/>
                  </a:cubicBezTo>
                  <a:cubicBezTo>
                    <a:pt x="63036" y="64324"/>
                    <a:pt x="63035" y="64324"/>
                    <a:pt x="63034" y="643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42"/>
            <p:cNvSpPr/>
            <p:nvPr/>
          </p:nvSpPr>
          <p:spPr>
            <a:xfrm>
              <a:off x="2944782" y="3791702"/>
              <a:ext cx="284480" cy="63106"/>
            </a:xfrm>
            <a:custGeom>
              <a:rect b="b" l="l" r="r" t="t"/>
              <a:pathLst>
                <a:path extrusionOk="0" h="79379" w="357837">
                  <a:moveTo>
                    <a:pt x="8706" y="7499"/>
                  </a:moveTo>
                  <a:lnTo>
                    <a:pt x="180398" y="7499"/>
                  </a:lnTo>
                  <a:lnTo>
                    <a:pt x="180398" y="15065"/>
                  </a:lnTo>
                  <a:lnTo>
                    <a:pt x="8706" y="15065"/>
                  </a:lnTo>
                  <a:close/>
                  <a:moveTo>
                    <a:pt x="12332" y="55854"/>
                  </a:moveTo>
                  <a:lnTo>
                    <a:pt x="366544" y="55854"/>
                  </a:lnTo>
                  <a:lnTo>
                    <a:pt x="366544" y="48278"/>
                  </a:lnTo>
                  <a:lnTo>
                    <a:pt x="12337" y="48278"/>
                  </a:lnTo>
                  <a:close/>
                  <a:moveTo>
                    <a:pt x="12332" y="86879"/>
                  </a:moveTo>
                  <a:lnTo>
                    <a:pt x="366544" y="86879"/>
                  </a:lnTo>
                  <a:lnTo>
                    <a:pt x="366544" y="79313"/>
                  </a:lnTo>
                  <a:lnTo>
                    <a:pt x="12337" y="793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42"/>
            <p:cNvSpPr/>
            <p:nvPr/>
          </p:nvSpPr>
          <p:spPr>
            <a:xfrm>
              <a:off x="1851564" y="3164342"/>
              <a:ext cx="796905" cy="451172"/>
            </a:xfrm>
            <a:custGeom>
              <a:rect b="b" l="l" r="r" t="t"/>
              <a:pathLst>
                <a:path extrusionOk="0" h="567512" w="1002396">
                  <a:moveTo>
                    <a:pt x="1011101" y="26718"/>
                  </a:moveTo>
                  <a:cubicBezTo>
                    <a:pt x="1011018" y="16021"/>
                    <a:pt x="1002277" y="7417"/>
                    <a:pt x="991580" y="7500"/>
                  </a:cubicBezTo>
                  <a:lnTo>
                    <a:pt x="28075" y="7500"/>
                  </a:lnTo>
                  <a:cubicBezTo>
                    <a:pt x="17378" y="7502"/>
                    <a:pt x="8706" y="16174"/>
                    <a:pt x="8706" y="26871"/>
                  </a:cubicBezTo>
                  <a:lnTo>
                    <a:pt x="8706" y="544746"/>
                  </a:lnTo>
                  <a:cubicBezTo>
                    <a:pt x="8708" y="561461"/>
                    <a:pt x="22257" y="575011"/>
                    <a:pt x="38974" y="575011"/>
                  </a:cubicBezTo>
                  <a:lnTo>
                    <a:pt x="980825" y="575011"/>
                  </a:lnTo>
                  <a:cubicBezTo>
                    <a:pt x="997394" y="575014"/>
                    <a:pt x="1010886" y="561692"/>
                    <a:pt x="1011094" y="545124"/>
                  </a:cubicBezTo>
                  <a:lnTo>
                    <a:pt x="1011094" y="26858"/>
                  </a:lnTo>
                  <a:cubicBezTo>
                    <a:pt x="1011104" y="26807"/>
                    <a:pt x="1011104" y="26757"/>
                    <a:pt x="1011101" y="2671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42"/>
            <p:cNvSpPr/>
            <p:nvPr/>
          </p:nvSpPr>
          <p:spPr>
            <a:xfrm>
              <a:off x="1939581" y="3309270"/>
              <a:ext cx="162302" cy="155083"/>
            </a:xfrm>
            <a:custGeom>
              <a:rect b="b" l="l" r="r" t="t"/>
              <a:pathLst>
                <a:path extrusionOk="0" h="195073" w="204154">
                  <a:moveTo>
                    <a:pt x="0" y="0"/>
                  </a:moveTo>
                  <a:lnTo>
                    <a:pt x="204155" y="0"/>
                  </a:lnTo>
                  <a:lnTo>
                    <a:pt x="204155" y="195074"/>
                  </a:lnTo>
                  <a:lnTo>
                    <a:pt x="0" y="195074"/>
                  </a:lnTo>
                  <a:close/>
                </a:path>
              </a:pathLst>
            </a:custGeom>
            <a:solidFill>
              <a:srgbClr val="2632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42"/>
            <p:cNvSpPr/>
            <p:nvPr/>
          </p:nvSpPr>
          <p:spPr>
            <a:xfrm>
              <a:off x="1936517" y="3306265"/>
              <a:ext cx="168439" cy="161100"/>
            </a:xfrm>
            <a:custGeom>
              <a:rect b="b" l="l" r="r" t="t"/>
              <a:pathLst>
                <a:path extrusionOk="0" h="202641" w="211873">
                  <a:moveTo>
                    <a:pt x="220579" y="210141"/>
                  </a:moveTo>
                  <a:lnTo>
                    <a:pt x="8706" y="210141"/>
                  </a:lnTo>
                  <a:lnTo>
                    <a:pt x="8706" y="7499"/>
                  </a:lnTo>
                  <a:lnTo>
                    <a:pt x="220579" y="7499"/>
                  </a:lnTo>
                  <a:close/>
                  <a:moveTo>
                    <a:pt x="16272" y="202575"/>
                  </a:moveTo>
                  <a:lnTo>
                    <a:pt x="213011" y="202575"/>
                  </a:lnTo>
                  <a:lnTo>
                    <a:pt x="213011" y="15067"/>
                  </a:lnTo>
                  <a:lnTo>
                    <a:pt x="16272" y="15067"/>
                  </a:lnTo>
                  <a:close/>
                </a:path>
              </a:pathLst>
            </a:custGeom>
            <a:solidFill>
              <a:srgbClr val="2632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42"/>
            <p:cNvSpPr/>
            <p:nvPr/>
          </p:nvSpPr>
          <p:spPr>
            <a:xfrm>
              <a:off x="1835823" y="3138782"/>
              <a:ext cx="790459" cy="445161"/>
            </a:xfrm>
            <a:custGeom>
              <a:rect b="b" l="l" r="r" t="t"/>
              <a:pathLst>
                <a:path extrusionOk="0" h="559951" w="994288">
                  <a:moveTo>
                    <a:pt x="24519" y="7499"/>
                  </a:moveTo>
                  <a:lnTo>
                    <a:pt x="987407" y="7499"/>
                  </a:lnTo>
                  <a:cubicBezTo>
                    <a:pt x="996016" y="7499"/>
                    <a:pt x="1002994" y="14477"/>
                    <a:pt x="1002994" y="23087"/>
                  </a:cubicBezTo>
                  <a:lnTo>
                    <a:pt x="1002994" y="541344"/>
                  </a:lnTo>
                  <a:cubicBezTo>
                    <a:pt x="1002994" y="555761"/>
                    <a:pt x="991308" y="567449"/>
                    <a:pt x="976891" y="567450"/>
                  </a:cubicBezTo>
                  <a:lnTo>
                    <a:pt x="34812" y="567450"/>
                  </a:lnTo>
                  <a:cubicBezTo>
                    <a:pt x="20395" y="567450"/>
                    <a:pt x="8706" y="555762"/>
                    <a:pt x="8706" y="541344"/>
                  </a:cubicBezTo>
                  <a:lnTo>
                    <a:pt x="8706" y="541344"/>
                  </a:lnTo>
                  <a:lnTo>
                    <a:pt x="8706" y="23087"/>
                  </a:lnTo>
                  <a:cubicBezTo>
                    <a:pt x="8703" y="14479"/>
                    <a:pt x="15681" y="7502"/>
                    <a:pt x="24288" y="7499"/>
                  </a:cubicBezTo>
                  <a:cubicBezTo>
                    <a:pt x="24288" y="7499"/>
                    <a:pt x="24291" y="7499"/>
                    <a:pt x="24291" y="74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6" name="Google Shape;656;p42"/>
            <p:cNvSpPr/>
            <p:nvPr/>
          </p:nvSpPr>
          <p:spPr>
            <a:xfrm>
              <a:off x="1835823" y="3138782"/>
              <a:ext cx="790459" cy="72550"/>
            </a:xfrm>
            <a:custGeom>
              <a:rect b="b" l="l" r="r" t="t"/>
              <a:pathLst>
                <a:path extrusionOk="0" h="91258" w="994288">
                  <a:moveTo>
                    <a:pt x="24519" y="7499"/>
                  </a:moveTo>
                  <a:lnTo>
                    <a:pt x="987407" y="7499"/>
                  </a:lnTo>
                  <a:cubicBezTo>
                    <a:pt x="996016" y="7499"/>
                    <a:pt x="1002994" y="14477"/>
                    <a:pt x="1002994" y="23087"/>
                  </a:cubicBezTo>
                  <a:lnTo>
                    <a:pt x="1002994" y="98757"/>
                  </a:lnTo>
                  <a:lnTo>
                    <a:pt x="8706" y="98757"/>
                  </a:lnTo>
                  <a:lnTo>
                    <a:pt x="8706" y="23087"/>
                  </a:lnTo>
                  <a:cubicBezTo>
                    <a:pt x="8703" y="14479"/>
                    <a:pt x="15681" y="7502"/>
                    <a:pt x="24288" y="7499"/>
                  </a:cubicBezTo>
                  <a:cubicBezTo>
                    <a:pt x="24288" y="7499"/>
                    <a:pt x="24291" y="7499"/>
                    <a:pt x="24291" y="749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7" name="Google Shape;657;p42"/>
            <p:cNvSpPr/>
            <p:nvPr/>
          </p:nvSpPr>
          <p:spPr>
            <a:xfrm>
              <a:off x="1832515" y="3135780"/>
              <a:ext cx="796776" cy="451174"/>
            </a:xfrm>
            <a:custGeom>
              <a:rect b="b" l="l" r="r" t="t"/>
              <a:pathLst>
                <a:path extrusionOk="0" h="567514" w="1002234">
                  <a:moveTo>
                    <a:pt x="991569" y="7499"/>
                  </a:moveTo>
                  <a:lnTo>
                    <a:pt x="28078" y="7499"/>
                  </a:lnTo>
                  <a:cubicBezTo>
                    <a:pt x="17378" y="7499"/>
                    <a:pt x="8706" y="16171"/>
                    <a:pt x="8706" y="26871"/>
                  </a:cubicBezTo>
                  <a:lnTo>
                    <a:pt x="8706" y="544745"/>
                  </a:lnTo>
                  <a:cubicBezTo>
                    <a:pt x="8706" y="561462"/>
                    <a:pt x="22258" y="575013"/>
                    <a:pt x="38974" y="575013"/>
                  </a:cubicBezTo>
                  <a:lnTo>
                    <a:pt x="981051" y="575013"/>
                  </a:lnTo>
                  <a:cubicBezTo>
                    <a:pt x="997472" y="574810"/>
                    <a:pt x="1010736" y="561546"/>
                    <a:pt x="1010941" y="545123"/>
                  </a:cubicBezTo>
                  <a:lnTo>
                    <a:pt x="1010941" y="26866"/>
                  </a:lnTo>
                  <a:cubicBezTo>
                    <a:pt x="1010938" y="16168"/>
                    <a:pt x="1002266" y="7499"/>
                    <a:pt x="991569" y="7499"/>
                  </a:cubicBezTo>
                  <a:close/>
                  <a:moveTo>
                    <a:pt x="16878" y="26871"/>
                  </a:moveTo>
                  <a:cubicBezTo>
                    <a:pt x="16878" y="25293"/>
                    <a:pt x="17191" y="23729"/>
                    <a:pt x="17805" y="22276"/>
                  </a:cubicBezTo>
                  <a:cubicBezTo>
                    <a:pt x="18701" y="20173"/>
                    <a:pt x="20185" y="18372"/>
                    <a:pt x="22081" y="17096"/>
                  </a:cubicBezTo>
                  <a:cubicBezTo>
                    <a:pt x="23358" y="16233"/>
                    <a:pt x="24793" y="15630"/>
                    <a:pt x="26303" y="15321"/>
                  </a:cubicBezTo>
                  <a:cubicBezTo>
                    <a:pt x="27086" y="15161"/>
                    <a:pt x="27883" y="15080"/>
                    <a:pt x="28684" y="15080"/>
                  </a:cubicBezTo>
                  <a:lnTo>
                    <a:pt x="991569" y="15080"/>
                  </a:lnTo>
                  <a:cubicBezTo>
                    <a:pt x="998089" y="15080"/>
                    <a:pt x="1003372" y="20364"/>
                    <a:pt x="1003375" y="26884"/>
                  </a:cubicBezTo>
                  <a:lnTo>
                    <a:pt x="1003375" y="98845"/>
                  </a:lnTo>
                  <a:lnTo>
                    <a:pt x="16878" y="98845"/>
                  </a:lnTo>
                  <a:close/>
                  <a:moveTo>
                    <a:pt x="981652" y="567823"/>
                  </a:moveTo>
                  <a:lnTo>
                    <a:pt x="39578" y="567823"/>
                  </a:lnTo>
                  <a:cubicBezTo>
                    <a:pt x="27042" y="567823"/>
                    <a:pt x="16878" y="557660"/>
                    <a:pt x="16878" y="545123"/>
                  </a:cubicBezTo>
                  <a:lnTo>
                    <a:pt x="16878" y="106396"/>
                  </a:lnTo>
                  <a:lnTo>
                    <a:pt x="1003979" y="106396"/>
                  </a:lnTo>
                  <a:lnTo>
                    <a:pt x="1003979" y="545123"/>
                  </a:lnTo>
                  <a:cubicBezTo>
                    <a:pt x="1003981" y="557516"/>
                    <a:pt x="994043" y="567621"/>
                    <a:pt x="981652" y="56782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8" name="Google Shape;658;p42"/>
            <p:cNvSpPr/>
            <p:nvPr/>
          </p:nvSpPr>
          <p:spPr>
            <a:xfrm>
              <a:off x="2455128" y="3166077"/>
              <a:ext cx="32123" cy="32123"/>
            </a:xfrm>
            <a:custGeom>
              <a:rect b="b" l="l" r="r" t="t"/>
              <a:pathLst>
                <a:path extrusionOk="0" h="40406" w="40406">
                  <a:moveTo>
                    <a:pt x="40406" y="20203"/>
                  </a:moveTo>
                  <a:cubicBezTo>
                    <a:pt x="40406" y="31361"/>
                    <a:pt x="31361" y="40406"/>
                    <a:pt x="20203" y="40406"/>
                  </a:cubicBezTo>
                  <a:cubicBezTo>
                    <a:pt x="9045" y="40406"/>
                    <a:pt x="0" y="31361"/>
                    <a:pt x="0" y="20203"/>
                  </a:cubicBezTo>
                  <a:cubicBezTo>
                    <a:pt x="0" y="9045"/>
                    <a:pt x="9045" y="0"/>
                    <a:pt x="20203" y="0"/>
                  </a:cubicBezTo>
                  <a:cubicBezTo>
                    <a:pt x="31361" y="0"/>
                    <a:pt x="40406" y="9045"/>
                    <a:pt x="40406" y="202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9" name="Google Shape;659;p42"/>
            <p:cNvSpPr/>
            <p:nvPr/>
          </p:nvSpPr>
          <p:spPr>
            <a:xfrm>
              <a:off x="2506044" y="3166077"/>
              <a:ext cx="32123" cy="32123"/>
            </a:xfrm>
            <a:custGeom>
              <a:rect b="b" l="l" r="r" t="t"/>
              <a:pathLst>
                <a:path extrusionOk="0" h="40406" w="40406">
                  <a:moveTo>
                    <a:pt x="40406" y="20203"/>
                  </a:moveTo>
                  <a:cubicBezTo>
                    <a:pt x="40406" y="31361"/>
                    <a:pt x="31361" y="40406"/>
                    <a:pt x="20203" y="40406"/>
                  </a:cubicBezTo>
                  <a:cubicBezTo>
                    <a:pt x="9045" y="40406"/>
                    <a:pt x="0" y="31361"/>
                    <a:pt x="0" y="20203"/>
                  </a:cubicBezTo>
                  <a:cubicBezTo>
                    <a:pt x="0" y="9045"/>
                    <a:pt x="9045" y="0"/>
                    <a:pt x="20203" y="0"/>
                  </a:cubicBezTo>
                  <a:cubicBezTo>
                    <a:pt x="31361" y="0"/>
                    <a:pt x="40406" y="9045"/>
                    <a:pt x="40406" y="202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0" name="Google Shape;660;p42"/>
            <p:cNvSpPr/>
            <p:nvPr/>
          </p:nvSpPr>
          <p:spPr>
            <a:xfrm>
              <a:off x="2556904" y="3166077"/>
              <a:ext cx="32123" cy="32123"/>
            </a:xfrm>
            <a:custGeom>
              <a:rect b="b" l="l" r="r" t="t"/>
              <a:pathLst>
                <a:path extrusionOk="0" h="40406" w="40406">
                  <a:moveTo>
                    <a:pt x="40406" y="20203"/>
                  </a:moveTo>
                  <a:cubicBezTo>
                    <a:pt x="40406" y="31361"/>
                    <a:pt x="31361" y="40406"/>
                    <a:pt x="20203" y="40406"/>
                  </a:cubicBezTo>
                  <a:cubicBezTo>
                    <a:pt x="9045" y="40406"/>
                    <a:pt x="0" y="31361"/>
                    <a:pt x="0" y="20203"/>
                  </a:cubicBezTo>
                  <a:cubicBezTo>
                    <a:pt x="0" y="9045"/>
                    <a:pt x="9045" y="0"/>
                    <a:pt x="20203" y="0"/>
                  </a:cubicBezTo>
                  <a:cubicBezTo>
                    <a:pt x="31361" y="0"/>
                    <a:pt x="40406" y="9045"/>
                    <a:pt x="40406" y="202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1" name="Google Shape;661;p42"/>
            <p:cNvSpPr/>
            <p:nvPr/>
          </p:nvSpPr>
          <p:spPr>
            <a:xfrm>
              <a:off x="2444858" y="3156998"/>
              <a:ext cx="140104" cy="38259"/>
            </a:xfrm>
            <a:custGeom>
              <a:rect b="b" l="l" r="r" t="t"/>
              <a:pathLst>
                <a:path extrusionOk="0" h="48124" w="176232">
                  <a:moveTo>
                    <a:pt x="32844" y="55624"/>
                  </a:moveTo>
                  <a:cubicBezTo>
                    <a:pt x="19554" y="55665"/>
                    <a:pt x="8748" y="44927"/>
                    <a:pt x="8706" y="31637"/>
                  </a:cubicBezTo>
                  <a:cubicBezTo>
                    <a:pt x="8665" y="18347"/>
                    <a:pt x="19403" y="7541"/>
                    <a:pt x="32693" y="7499"/>
                  </a:cubicBezTo>
                  <a:cubicBezTo>
                    <a:pt x="45983" y="7458"/>
                    <a:pt x="56789" y="18196"/>
                    <a:pt x="56831" y="31486"/>
                  </a:cubicBezTo>
                  <a:lnTo>
                    <a:pt x="56831" y="31637"/>
                  </a:lnTo>
                  <a:cubicBezTo>
                    <a:pt x="56831" y="44885"/>
                    <a:pt x="46092" y="55624"/>
                    <a:pt x="32844" y="55624"/>
                  </a:cubicBezTo>
                  <a:close/>
                  <a:moveTo>
                    <a:pt x="32844" y="15143"/>
                  </a:moveTo>
                  <a:cubicBezTo>
                    <a:pt x="23734" y="15099"/>
                    <a:pt x="16311" y="22447"/>
                    <a:pt x="16267" y="31559"/>
                  </a:cubicBezTo>
                  <a:cubicBezTo>
                    <a:pt x="16267" y="31559"/>
                    <a:pt x="16267" y="31562"/>
                    <a:pt x="16267" y="31562"/>
                  </a:cubicBezTo>
                  <a:cubicBezTo>
                    <a:pt x="16223" y="40671"/>
                    <a:pt x="23571" y="48094"/>
                    <a:pt x="32683" y="48138"/>
                  </a:cubicBezTo>
                  <a:cubicBezTo>
                    <a:pt x="32686" y="48138"/>
                    <a:pt x="32686" y="48138"/>
                    <a:pt x="32688" y="48138"/>
                  </a:cubicBezTo>
                  <a:cubicBezTo>
                    <a:pt x="41798" y="48185"/>
                    <a:pt x="49218" y="40837"/>
                    <a:pt x="49265" y="31727"/>
                  </a:cubicBezTo>
                  <a:cubicBezTo>
                    <a:pt x="49265" y="31725"/>
                    <a:pt x="49265" y="31722"/>
                    <a:pt x="49265" y="31720"/>
                  </a:cubicBezTo>
                  <a:lnTo>
                    <a:pt x="49265" y="31642"/>
                  </a:lnTo>
                  <a:cubicBezTo>
                    <a:pt x="49265" y="22561"/>
                    <a:pt x="41927" y="15189"/>
                    <a:pt x="32846" y="15148"/>
                  </a:cubicBezTo>
                  <a:close/>
                  <a:moveTo>
                    <a:pt x="96934" y="55624"/>
                  </a:moveTo>
                  <a:cubicBezTo>
                    <a:pt x="83644" y="55665"/>
                    <a:pt x="72838" y="44927"/>
                    <a:pt x="72796" y="31637"/>
                  </a:cubicBezTo>
                  <a:cubicBezTo>
                    <a:pt x="72755" y="18347"/>
                    <a:pt x="83494" y="7541"/>
                    <a:pt x="96784" y="7499"/>
                  </a:cubicBezTo>
                  <a:cubicBezTo>
                    <a:pt x="110074" y="7458"/>
                    <a:pt x="120880" y="18196"/>
                    <a:pt x="120921" y="31486"/>
                  </a:cubicBezTo>
                  <a:lnTo>
                    <a:pt x="120921" y="31637"/>
                  </a:lnTo>
                  <a:cubicBezTo>
                    <a:pt x="120880" y="44867"/>
                    <a:pt x="110164" y="55582"/>
                    <a:pt x="96934" y="55624"/>
                  </a:cubicBezTo>
                  <a:close/>
                  <a:moveTo>
                    <a:pt x="96934" y="15143"/>
                  </a:moveTo>
                  <a:cubicBezTo>
                    <a:pt x="87824" y="15096"/>
                    <a:pt x="80404" y="22444"/>
                    <a:pt x="80357" y="31554"/>
                  </a:cubicBezTo>
                  <a:cubicBezTo>
                    <a:pt x="80357" y="31556"/>
                    <a:pt x="80357" y="31559"/>
                    <a:pt x="80357" y="31562"/>
                  </a:cubicBezTo>
                  <a:cubicBezTo>
                    <a:pt x="80310" y="40671"/>
                    <a:pt x="87659" y="48092"/>
                    <a:pt x="96768" y="48138"/>
                  </a:cubicBezTo>
                  <a:cubicBezTo>
                    <a:pt x="96771" y="48138"/>
                    <a:pt x="96773" y="48138"/>
                    <a:pt x="96776" y="48138"/>
                  </a:cubicBezTo>
                  <a:cubicBezTo>
                    <a:pt x="105885" y="48182"/>
                    <a:pt x="113309" y="40834"/>
                    <a:pt x="113353" y="31722"/>
                  </a:cubicBezTo>
                  <a:cubicBezTo>
                    <a:pt x="113353" y="31722"/>
                    <a:pt x="113353" y="31720"/>
                    <a:pt x="113353" y="31720"/>
                  </a:cubicBezTo>
                  <a:lnTo>
                    <a:pt x="113353" y="31642"/>
                  </a:lnTo>
                  <a:cubicBezTo>
                    <a:pt x="113309" y="22579"/>
                    <a:pt x="105994" y="15233"/>
                    <a:pt x="96931" y="15148"/>
                  </a:cubicBezTo>
                  <a:close/>
                  <a:moveTo>
                    <a:pt x="160952" y="55624"/>
                  </a:moveTo>
                  <a:cubicBezTo>
                    <a:pt x="147662" y="55665"/>
                    <a:pt x="136856" y="44927"/>
                    <a:pt x="136812" y="31637"/>
                  </a:cubicBezTo>
                  <a:cubicBezTo>
                    <a:pt x="136773" y="18347"/>
                    <a:pt x="147509" y="7543"/>
                    <a:pt x="160799" y="7499"/>
                  </a:cubicBezTo>
                  <a:cubicBezTo>
                    <a:pt x="174089" y="7458"/>
                    <a:pt x="184895" y="18196"/>
                    <a:pt x="184939" y="31486"/>
                  </a:cubicBezTo>
                  <a:lnTo>
                    <a:pt x="184939" y="31637"/>
                  </a:lnTo>
                  <a:cubicBezTo>
                    <a:pt x="184939" y="44885"/>
                    <a:pt x="174200" y="55624"/>
                    <a:pt x="160952" y="55624"/>
                  </a:cubicBezTo>
                  <a:close/>
                  <a:moveTo>
                    <a:pt x="160952" y="15143"/>
                  </a:moveTo>
                  <a:cubicBezTo>
                    <a:pt x="151842" y="15096"/>
                    <a:pt x="144421" y="22444"/>
                    <a:pt x="144375" y="31554"/>
                  </a:cubicBezTo>
                  <a:cubicBezTo>
                    <a:pt x="144375" y="31556"/>
                    <a:pt x="144375" y="31559"/>
                    <a:pt x="144375" y="31562"/>
                  </a:cubicBezTo>
                  <a:cubicBezTo>
                    <a:pt x="144331" y="40671"/>
                    <a:pt x="151679" y="48094"/>
                    <a:pt x="160791" y="48138"/>
                  </a:cubicBezTo>
                  <a:cubicBezTo>
                    <a:pt x="160791" y="48138"/>
                    <a:pt x="160794" y="48138"/>
                    <a:pt x="160794" y="48138"/>
                  </a:cubicBezTo>
                  <a:cubicBezTo>
                    <a:pt x="169903" y="48185"/>
                    <a:pt x="177324" y="40837"/>
                    <a:pt x="177371" y="31727"/>
                  </a:cubicBezTo>
                  <a:cubicBezTo>
                    <a:pt x="177371" y="31725"/>
                    <a:pt x="177371" y="31722"/>
                    <a:pt x="177371" y="31720"/>
                  </a:cubicBezTo>
                  <a:lnTo>
                    <a:pt x="177371" y="31642"/>
                  </a:lnTo>
                  <a:cubicBezTo>
                    <a:pt x="177371" y="22561"/>
                    <a:pt x="170033" y="15189"/>
                    <a:pt x="160952" y="1514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42"/>
            <p:cNvSpPr/>
            <p:nvPr/>
          </p:nvSpPr>
          <p:spPr>
            <a:xfrm>
              <a:off x="1917460" y="3277710"/>
              <a:ext cx="645181" cy="175538"/>
            </a:xfrm>
            <a:custGeom>
              <a:rect b="b" l="l" r="r" t="t"/>
              <a:pathLst>
                <a:path extrusionOk="0" h="220803" w="811549">
                  <a:moveTo>
                    <a:pt x="220579" y="210141"/>
                  </a:moveTo>
                  <a:lnTo>
                    <a:pt x="8706" y="210141"/>
                  </a:lnTo>
                  <a:lnTo>
                    <a:pt x="8706" y="7499"/>
                  </a:lnTo>
                  <a:lnTo>
                    <a:pt x="220579" y="7499"/>
                  </a:lnTo>
                  <a:close/>
                  <a:moveTo>
                    <a:pt x="16272" y="202575"/>
                  </a:moveTo>
                  <a:lnTo>
                    <a:pt x="213011" y="202575"/>
                  </a:lnTo>
                  <a:lnTo>
                    <a:pt x="213011" y="15080"/>
                  </a:lnTo>
                  <a:lnTo>
                    <a:pt x="16272" y="15080"/>
                  </a:lnTo>
                  <a:close/>
                  <a:moveTo>
                    <a:pt x="284822" y="37767"/>
                  </a:moveTo>
                  <a:lnTo>
                    <a:pt x="820255" y="37767"/>
                  </a:lnTo>
                  <a:lnTo>
                    <a:pt x="820255" y="30202"/>
                  </a:lnTo>
                  <a:lnTo>
                    <a:pt x="284822" y="30202"/>
                  </a:lnTo>
                  <a:close/>
                  <a:moveTo>
                    <a:pt x="284822" y="101254"/>
                  </a:moveTo>
                  <a:lnTo>
                    <a:pt x="820255" y="101254"/>
                  </a:lnTo>
                  <a:lnTo>
                    <a:pt x="820255" y="93686"/>
                  </a:lnTo>
                  <a:lnTo>
                    <a:pt x="284822" y="93686"/>
                  </a:lnTo>
                  <a:close/>
                  <a:moveTo>
                    <a:pt x="284822" y="164741"/>
                  </a:moveTo>
                  <a:lnTo>
                    <a:pt x="820255" y="164741"/>
                  </a:lnTo>
                  <a:lnTo>
                    <a:pt x="820255" y="157173"/>
                  </a:lnTo>
                  <a:lnTo>
                    <a:pt x="284822" y="157173"/>
                  </a:lnTo>
                  <a:close/>
                  <a:moveTo>
                    <a:pt x="284822" y="228303"/>
                  </a:moveTo>
                  <a:lnTo>
                    <a:pt x="820255" y="228303"/>
                  </a:lnTo>
                  <a:lnTo>
                    <a:pt x="820255" y="220737"/>
                  </a:lnTo>
                  <a:lnTo>
                    <a:pt x="284822" y="2207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3" name="Google Shape;663;p42"/>
            <p:cNvSpPr/>
            <p:nvPr/>
          </p:nvSpPr>
          <p:spPr>
            <a:xfrm>
              <a:off x="2743332" y="2838024"/>
              <a:ext cx="606502" cy="533832"/>
            </a:xfrm>
            <a:custGeom>
              <a:rect b="b" l="l" r="r" t="t"/>
              <a:pathLst>
                <a:path extrusionOk="0" h="671487" w="762895">
                  <a:moveTo>
                    <a:pt x="734747" y="7499"/>
                  </a:moveTo>
                  <a:lnTo>
                    <a:pt x="45558" y="7499"/>
                  </a:lnTo>
                  <a:cubicBezTo>
                    <a:pt x="25205" y="7499"/>
                    <a:pt x="8706" y="23998"/>
                    <a:pt x="8706" y="44352"/>
                  </a:cubicBezTo>
                  <a:lnTo>
                    <a:pt x="8706" y="642134"/>
                  </a:lnTo>
                  <a:cubicBezTo>
                    <a:pt x="8747" y="662470"/>
                    <a:pt x="25222" y="678945"/>
                    <a:pt x="45558" y="678987"/>
                  </a:cubicBezTo>
                  <a:lnTo>
                    <a:pt x="734747" y="678987"/>
                  </a:lnTo>
                  <a:cubicBezTo>
                    <a:pt x="755085" y="678947"/>
                    <a:pt x="771560" y="662471"/>
                    <a:pt x="771602" y="642134"/>
                  </a:cubicBezTo>
                  <a:lnTo>
                    <a:pt x="771602" y="44352"/>
                  </a:lnTo>
                  <a:cubicBezTo>
                    <a:pt x="771560" y="24014"/>
                    <a:pt x="755085" y="7538"/>
                    <a:pt x="734747" y="74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4" name="Google Shape;664;p42"/>
            <p:cNvSpPr/>
            <p:nvPr/>
          </p:nvSpPr>
          <p:spPr>
            <a:xfrm>
              <a:off x="2734042" y="2818149"/>
              <a:ext cx="600485" cy="527875"/>
            </a:xfrm>
            <a:custGeom>
              <a:rect b="b" l="l" r="r" t="t"/>
              <a:pathLst>
                <a:path extrusionOk="0" h="663994" w="755327">
                  <a:moveTo>
                    <a:pt x="722259" y="0"/>
                  </a:moveTo>
                  <a:cubicBezTo>
                    <a:pt x="740522" y="0"/>
                    <a:pt x="755328" y="0"/>
                    <a:pt x="755328" y="0"/>
                  </a:cubicBezTo>
                  <a:lnTo>
                    <a:pt x="755328" y="663994"/>
                  </a:lnTo>
                  <a:cubicBezTo>
                    <a:pt x="755328" y="663994"/>
                    <a:pt x="740522" y="663994"/>
                    <a:pt x="722259" y="663994"/>
                  </a:cubicBezTo>
                  <a:lnTo>
                    <a:pt x="33068" y="663994"/>
                  </a:lnTo>
                  <a:cubicBezTo>
                    <a:pt x="14805" y="663994"/>
                    <a:pt x="0" y="663994"/>
                    <a:pt x="0" y="663994"/>
                  </a:cubicBezTo>
                  <a:lnTo>
                    <a:pt x="0" y="0"/>
                  </a:lnTo>
                  <a:cubicBezTo>
                    <a:pt x="0" y="0"/>
                    <a:pt x="14805" y="0"/>
                    <a:pt x="330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5" name="Google Shape;665;p42"/>
            <p:cNvSpPr/>
            <p:nvPr/>
          </p:nvSpPr>
          <p:spPr>
            <a:xfrm>
              <a:off x="2724277" y="2809289"/>
              <a:ext cx="606500" cy="533889"/>
            </a:xfrm>
            <a:custGeom>
              <a:rect b="b" l="l" r="r" t="t"/>
              <a:pathLst>
                <a:path extrusionOk="0" h="671559" w="762893">
                  <a:moveTo>
                    <a:pt x="734749" y="679059"/>
                  </a:moveTo>
                  <a:lnTo>
                    <a:pt x="45556" y="679059"/>
                  </a:lnTo>
                  <a:cubicBezTo>
                    <a:pt x="25221" y="679018"/>
                    <a:pt x="8747" y="662544"/>
                    <a:pt x="8706" y="642209"/>
                  </a:cubicBezTo>
                  <a:lnTo>
                    <a:pt x="8706" y="44424"/>
                  </a:lnTo>
                  <a:cubicBezTo>
                    <a:pt x="8706" y="24060"/>
                    <a:pt x="25192" y="7540"/>
                    <a:pt x="45556" y="7499"/>
                  </a:cubicBezTo>
                  <a:lnTo>
                    <a:pt x="734749" y="7499"/>
                  </a:lnTo>
                  <a:cubicBezTo>
                    <a:pt x="755113" y="7540"/>
                    <a:pt x="771599" y="24060"/>
                    <a:pt x="771599" y="44424"/>
                  </a:cubicBezTo>
                  <a:lnTo>
                    <a:pt x="771599" y="642209"/>
                  </a:lnTo>
                  <a:cubicBezTo>
                    <a:pt x="771558" y="662544"/>
                    <a:pt x="755085" y="679018"/>
                    <a:pt x="734749" y="679059"/>
                  </a:cubicBezTo>
                  <a:close/>
                  <a:moveTo>
                    <a:pt x="45556" y="14990"/>
                  </a:moveTo>
                  <a:cubicBezTo>
                    <a:pt x="29370" y="15031"/>
                    <a:pt x="16272" y="28163"/>
                    <a:pt x="16272" y="44349"/>
                  </a:cubicBezTo>
                  <a:lnTo>
                    <a:pt x="16272" y="642134"/>
                  </a:lnTo>
                  <a:cubicBezTo>
                    <a:pt x="16313" y="658290"/>
                    <a:pt x="29401" y="671375"/>
                    <a:pt x="45556" y="671418"/>
                  </a:cubicBezTo>
                  <a:lnTo>
                    <a:pt x="734749" y="671418"/>
                  </a:lnTo>
                  <a:cubicBezTo>
                    <a:pt x="750904" y="671375"/>
                    <a:pt x="763992" y="658290"/>
                    <a:pt x="764034" y="642134"/>
                  </a:cubicBezTo>
                  <a:lnTo>
                    <a:pt x="764034" y="44349"/>
                  </a:lnTo>
                  <a:cubicBezTo>
                    <a:pt x="764034" y="28163"/>
                    <a:pt x="750935" y="15031"/>
                    <a:pt x="734749" y="1499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6" name="Google Shape;666;p42"/>
            <p:cNvSpPr/>
            <p:nvPr/>
          </p:nvSpPr>
          <p:spPr>
            <a:xfrm>
              <a:off x="2803690" y="2993482"/>
              <a:ext cx="290736" cy="286105"/>
            </a:xfrm>
            <a:custGeom>
              <a:rect b="b" l="l" r="r" t="t"/>
              <a:pathLst>
                <a:path extrusionOk="0" h="359881" w="365706">
                  <a:moveTo>
                    <a:pt x="8706" y="45258"/>
                  </a:moveTo>
                  <a:lnTo>
                    <a:pt x="78396" y="45258"/>
                  </a:lnTo>
                  <a:lnTo>
                    <a:pt x="78396" y="367380"/>
                  </a:lnTo>
                  <a:lnTo>
                    <a:pt x="8706" y="367380"/>
                  </a:lnTo>
                  <a:close/>
                  <a:moveTo>
                    <a:pt x="304722" y="367380"/>
                  </a:moveTo>
                  <a:lnTo>
                    <a:pt x="374412" y="367380"/>
                  </a:lnTo>
                  <a:lnTo>
                    <a:pt x="374412" y="7499"/>
                  </a:lnTo>
                  <a:lnTo>
                    <a:pt x="304722" y="749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42"/>
            <p:cNvSpPr/>
            <p:nvPr/>
          </p:nvSpPr>
          <p:spPr>
            <a:xfrm>
              <a:off x="2882080" y="3028110"/>
              <a:ext cx="290739" cy="251516"/>
            </a:xfrm>
            <a:custGeom>
              <a:rect b="b" l="l" r="r" t="t"/>
              <a:pathLst>
                <a:path extrusionOk="0" h="316372" w="365709">
                  <a:moveTo>
                    <a:pt x="8706" y="53883"/>
                  </a:moveTo>
                  <a:lnTo>
                    <a:pt x="78396" y="53883"/>
                  </a:lnTo>
                  <a:lnTo>
                    <a:pt x="78396" y="323793"/>
                  </a:lnTo>
                  <a:lnTo>
                    <a:pt x="8706" y="323793"/>
                  </a:lnTo>
                  <a:close/>
                  <a:moveTo>
                    <a:pt x="304714" y="323871"/>
                  </a:moveTo>
                  <a:lnTo>
                    <a:pt x="374415" y="323871"/>
                  </a:lnTo>
                  <a:lnTo>
                    <a:pt x="374415" y="7499"/>
                  </a:lnTo>
                  <a:lnTo>
                    <a:pt x="304714" y="749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42"/>
            <p:cNvSpPr/>
            <p:nvPr/>
          </p:nvSpPr>
          <p:spPr>
            <a:xfrm>
              <a:off x="2960473" y="2908174"/>
              <a:ext cx="290739" cy="371534"/>
            </a:xfrm>
            <a:custGeom>
              <a:rect b="b" l="l" r="r" t="t"/>
              <a:pathLst>
                <a:path extrusionOk="0" h="467338" w="365709">
                  <a:moveTo>
                    <a:pt x="8706" y="248434"/>
                  </a:moveTo>
                  <a:lnTo>
                    <a:pt x="78396" y="248434"/>
                  </a:lnTo>
                  <a:lnTo>
                    <a:pt x="78396" y="474837"/>
                  </a:lnTo>
                  <a:lnTo>
                    <a:pt x="8706" y="474837"/>
                  </a:lnTo>
                  <a:close/>
                  <a:moveTo>
                    <a:pt x="304725" y="474760"/>
                  </a:moveTo>
                  <a:lnTo>
                    <a:pt x="374415" y="474760"/>
                  </a:lnTo>
                  <a:lnTo>
                    <a:pt x="374415" y="7499"/>
                  </a:lnTo>
                  <a:lnTo>
                    <a:pt x="304725" y="749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42"/>
            <p:cNvSpPr/>
            <p:nvPr/>
          </p:nvSpPr>
          <p:spPr>
            <a:xfrm>
              <a:off x="2800684" y="2905172"/>
              <a:ext cx="453644" cy="377561"/>
            </a:xfrm>
            <a:custGeom>
              <a:rect b="b" l="l" r="r" t="t"/>
              <a:pathLst>
                <a:path extrusionOk="0" h="474919" w="570622">
                  <a:moveTo>
                    <a:pt x="82108" y="482398"/>
                  </a:moveTo>
                  <a:lnTo>
                    <a:pt x="12490" y="482398"/>
                  </a:lnTo>
                  <a:cubicBezTo>
                    <a:pt x="10401" y="482398"/>
                    <a:pt x="8707" y="480705"/>
                    <a:pt x="8706" y="478616"/>
                  </a:cubicBezTo>
                  <a:lnTo>
                    <a:pt x="8706" y="156416"/>
                  </a:lnTo>
                  <a:cubicBezTo>
                    <a:pt x="8706" y="154326"/>
                    <a:pt x="10400" y="152632"/>
                    <a:pt x="12490" y="152632"/>
                  </a:cubicBezTo>
                  <a:lnTo>
                    <a:pt x="82108" y="152632"/>
                  </a:lnTo>
                  <a:cubicBezTo>
                    <a:pt x="84198" y="152632"/>
                    <a:pt x="85892" y="154326"/>
                    <a:pt x="85892" y="156416"/>
                  </a:cubicBezTo>
                  <a:lnTo>
                    <a:pt x="85892" y="478629"/>
                  </a:lnTo>
                  <a:cubicBezTo>
                    <a:pt x="85883" y="480713"/>
                    <a:pt x="84192" y="482398"/>
                    <a:pt x="82108" y="482398"/>
                  </a:cubicBezTo>
                  <a:close/>
                  <a:moveTo>
                    <a:pt x="16272" y="474832"/>
                  </a:moveTo>
                  <a:lnTo>
                    <a:pt x="78321" y="474832"/>
                  </a:lnTo>
                  <a:lnTo>
                    <a:pt x="78321" y="160200"/>
                  </a:lnTo>
                  <a:lnTo>
                    <a:pt x="16272" y="160200"/>
                  </a:lnTo>
                  <a:close/>
                  <a:moveTo>
                    <a:pt x="180776" y="482398"/>
                  </a:moveTo>
                  <a:lnTo>
                    <a:pt x="111539" y="482398"/>
                  </a:lnTo>
                  <a:cubicBezTo>
                    <a:pt x="109450" y="482401"/>
                    <a:pt x="107753" y="480709"/>
                    <a:pt x="107750" y="478619"/>
                  </a:cubicBezTo>
                  <a:cubicBezTo>
                    <a:pt x="107750" y="478618"/>
                    <a:pt x="107750" y="478617"/>
                    <a:pt x="107750" y="478616"/>
                  </a:cubicBezTo>
                  <a:lnTo>
                    <a:pt x="107750" y="208553"/>
                  </a:lnTo>
                  <a:cubicBezTo>
                    <a:pt x="107750" y="206463"/>
                    <a:pt x="109444" y="204769"/>
                    <a:pt x="111534" y="204769"/>
                  </a:cubicBezTo>
                  <a:lnTo>
                    <a:pt x="181155" y="204769"/>
                  </a:lnTo>
                  <a:cubicBezTo>
                    <a:pt x="183244" y="204772"/>
                    <a:pt x="184936" y="206463"/>
                    <a:pt x="184936" y="208553"/>
                  </a:cubicBezTo>
                  <a:lnTo>
                    <a:pt x="184936" y="478463"/>
                  </a:lnTo>
                  <a:cubicBezTo>
                    <a:pt x="185031" y="480550"/>
                    <a:pt x="183417" y="482318"/>
                    <a:pt x="181331" y="482413"/>
                  </a:cubicBezTo>
                  <a:cubicBezTo>
                    <a:pt x="181330" y="482413"/>
                    <a:pt x="181329" y="482413"/>
                    <a:pt x="181328" y="482413"/>
                  </a:cubicBezTo>
                  <a:cubicBezTo>
                    <a:pt x="181144" y="482423"/>
                    <a:pt x="180960" y="482418"/>
                    <a:pt x="180776" y="482398"/>
                  </a:cubicBezTo>
                  <a:close/>
                  <a:moveTo>
                    <a:pt x="114946" y="474832"/>
                  </a:moveTo>
                  <a:lnTo>
                    <a:pt x="176995" y="474832"/>
                  </a:lnTo>
                  <a:lnTo>
                    <a:pt x="176995" y="212488"/>
                  </a:lnTo>
                  <a:lnTo>
                    <a:pt x="114946" y="212488"/>
                  </a:lnTo>
                  <a:close/>
                  <a:moveTo>
                    <a:pt x="279450" y="482398"/>
                  </a:moveTo>
                  <a:lnTo>
                    <a:pt x="209910" y="482398"/>
                  </a:lnTo>
                  <a:cubicBezTo>
                    <a:pt x="207821" y="482398"/>
                    <a:pt x="206127" y="480705"/>
                    <a:pt x="206126" y="478616"/>
                  </a:cubicBezTo>
                  <a:lnTo>
                    <a:pt x="206126" y="252212"/>
                  </a:lnTo>
                  <a:cubicBezTo>
                    <a:pt x="206127" y="250125"/>
                    <a:pt x="207821" y="248431"/>
                    <a:pt x="209910" y="248431"/>
                  </a:cubicBezTo>
                  <a:lnTo>
                    <a:pt x="279525" y="248431"/>
                  </a:lnTo>
                  <a:cubicBezTo>
                    <a:pt x="281614" y="248431"/>
                    <a:pt x="283308" y="250125"/>
                    <a:pt x="283310" y="252212"/>
                  </a:cubicBezTo>
                  <a:lnTo>
                    <a:pt x="283310" y="478616"/>
                  </a:lnTo>
                  <a:cubicBezTo>
                    <a:pt x="283308" y="480706"/>
                    <a:pt x="281615" y="482399"/>
                    <a:pt x="279525" y="482400"/>
                  </a:cubicBezTo>
                  <a:close/>
                  <a:moveTo>
                    <a:pt x="213617" y="474832"/>
                  </a:moveTo>
                  <a:lnTo>
                    <a:pt x="275666" y="474832"/>
                  </a:lnTo>
                  <a:lnTo>
                    <a:pt x="275666" y="255997"/>
                  </a:lnTo>
                  <a:lnTo>
                    <a:pt x="213617" y="255997"/>
                  </a:lnTo>
                  <a:close/>
                  <a:moveTo>
                    <a:pt x="378121" y="482398"/>
                  </a:moveTo>
                  <a:lnTo>
                    <a:pt x="308278" y="482398"/>
                  </a:lnTo>
                  <a:cubicBezTo>
                    <a:pt x="306190" y="482398"/>
                    <a:pt x="304497" y="480705"/>
                    <a:pt x="304497" y="478616"/>
                  </a:cubicBezTo>
                  <a:lnTo>
                    <a:pt x="304497" y="118657"/>
                  </a:lnTo>
                  <a:cubicBezTo>
                    <a:pt x="304497" y="116570"/>
                    <a:pt x="306190" y="114876"/>
                    <a:pt x="308278" y="114873"/>
                  </a:cubicBezTo>
                  <a:lnTo>
                    <a:pt x="377901" y="114873"/>
                  </a:lnTo>
                  <a:cubicBezTo>
                    <a:pt x="379990" y="114876"/>
                    <a:pt x="381683" y="116570"/>
                    <a:pt x="381683" y="118657"/>
                  </a:cubicBezTo>
                  <a:lnTo>
                    <a:pt x="381683" y="478616"/>
                  </a:lnTo>
                  <a:cubicBezTo>
                    <a:pt x="381688" y="480622"/>
                    <a:pt x="380124" y="482282"/>
                    <a:pt x="378121" y="482398"/>
                  </a:cubicBezTo>
                  <a:close/>
                  <a:moveTo>
                    <a:pt x="312291" y="474832"/>
                  </a:moveTo>
                  <a:lnTo>
                    <a:pt x="374337" y="474832"/>
                  </a:lnTo>
                  <a:lnTo>
                    <a:pt x="374337" y="122441"/>
                  </a:lnTo>
                  <a:lnTo>
                    <a:pt x="312291" y="122441"/>
                  </a:lnTo>
                  <a:close/>
                  <a:moveTo>
                    <a:pt x="476795" y="482398"/>
                  </a:moveTo>
                  <a:lnTo>
                    <a:pt x="407170" y="482398"/>
                  </a:lnTo>
                  <a:cubicBezTo>
                    <a:pt x="405081" y="482398"/>
                    <a:pt x="403388" y="480705"/>
                    <a:pt x="403388" y="478616"/>
                  </a:cubicBezTo>
                  <a:lnTo>
                    <a:pt x="403388" y="162244"/>
                  </a:lnTo>
                  <a:cubicBezTo>
                    <a:pt x="403388" y="160156"/>
                    <a:pt x="405081" y="158463"/>
                    <a:pt x="407170" y="158460"/>
                  </a:cubicBezTo>
                  <a:lnTo>
                    <a:pt x="476787" y="158460"/>
                  </a:lnTo>
                  <a:cubicBezTo>
                    <a:pt x="478875" y="158463"/>
                    <a:pt x="480569" y="160156"/>
                    <a:pt x="480569" y="162244"/>
                  </a:cubicBezTo>
                  <a:lnTo>
                    <a:pt x="480569" y="478616"/>
                  </a:lnTo>
                  <a:cubicBezTo>
                    <a:pt x="480569" y="480702"/>
                    <a:pt x="478880" y="482393"/>
                    <a:pt x="476795" y="482398"/>
                  </a:cubicBezTo>
                  <a:close/>
                  <a:moveTo>
                    <a:pt x="410962" y="474832"/>
                  </a:moveTo>
                  <a:lnTo>
                    <a:pt x="473011" y="474832"/>
                  </a:lnTo>
                  <a:lnTo>
                    <a:pt x="473011" y="166026"/>
                  </a:lnTo>
                  <a:lnTo>
                    <a:pt x="410962" y="166026"/>
                  </a:lnTo>
                  <a:close/>
                  <a:moveTo>
                    <a:pt x="575542" y="482398"/>
                  </a:moveTo>
                  <a:lnTo>
                    <a:pt x="505854" y="482398"/>
                  </a:lnTo>
                  <a:cubicBezTo>
                    <a:pt x="503766" y="482398"/>
                    <a:pt x="502072" y="480705"/>
                    <a:pt x="502070" y="478616"/>
                  </a:cubicBezTo>
                  <a:lnTo>
                    <a:pt x="502070" y="11283"/>
                  </a:lnTo>
                  <a:cubicBezTo>
                    <a:pt x="502070" y="9193"/>
                    <a:pt x="503764" y="7499"/>
                    <a:pt x="505854" y="7499"/>
                  </a:cubicBezTo>
                  <a:lnTo>
                    <a:pt x="575544" y="7499"/>
                  </a:lnTo>
                  <a:cubicBezTo>
                    <a:pt x="577616" y="7540"/>
                    <a:pt x="579287" y="9211"/>
                    <a:pt x="579328" y="11283"/>
                  </a:cubicBezTo>
                  <a:lnTo>
                    <a:pt x="579328" y="478616"/>
                  </a:lnTo>
                  <a:cubicBezTo>
                    <a:pt x="579287" y="480689"/>
                    <a:pt x="577614" y="482359"/>
                    <a:pt x="575542" y="482398"/>
                  </a:cubicBezTo>
                  <a:close/>
                  <a:moveTo>
                    <a:pt x="509636" y="474832"/>
                  </a:moveTo>
                  <a:lnTo>
                    <a:pt x="571760" y="474832"/>
                  </a:lnTo>
                  <a:lnTo>
                    <a:pt x="571760" y="15067"/>
                  </a:lnTo>
                  <a:lnTo>
                    <a:pt x="509636" y="150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42"/>
            <p:cNvSpPr/>
            <p:nvPr/>
          </p:nvSpPr>
          <p:spPr>
            <a:xfrm>
              <a:off x="2807417" y="2878540"/>
              <a:ext cx="297596" cy="52156"/>
            </a:xfrm>
            <a:custGeom>
              <a:rect b="b" l="l" r="r" t="t"/>
              <a:pathLst>
                <a:path extrusionOk="0" h="65605" w="374334">
                  <a:moveTo>
                    <a:pt x="8706" y="7499"/>
                  </a:moveTo>
                  <a:lnTo>
                    <a:pt x="78396" y="7499"/>
                  </a:lnTo>
                  <a:lnTo>
                    <a:pt x="78396" y="15067"/>
                  </a:lnTo>
                  <a:lnTo>
                    <a:pt x="8706" y="15067"/>
                  </a:lnTo>
                  <a:close/>
                  <a:moveTo>
                    <a:pt x="8706" y="44048"/>
                  </a:moveTo>
                  <a:lnTo>
                    <a:pt x="78396" y="44048"/>
                  </a:lnTo>
                  <a:lnTo>
                    <a:pt x="78396" y="36483"/>
                  </a:lnTo>
                  <a:lnTo>
                    <a:pt x="8706" y="36483"/>
                  </a:lnTo>
                  <a:close/>
                  <a:moveTo>
                    <a:pt x="8706" y="73105"/>
                  </a:moveTo>
                  <a:lnTo>
                    <a:pt x="78396" y="73105"/>
                  </a:lnTo>
                  <a:lnTo>
                    <a:pt x="78396" y="65544"/>
                  </a:lnTo>
                  <a:lnTo>
                    <a:pt x="8706" y="65544"/>
                  </a:lnTo>
                  <a:close/>
                  <a:moveTo>
                    <a:pt x="101552" y="15067"/>
                  </a:moveTo>
                  <a:lnTo>
                    <a:pt x="383040" y="15067"/>
                  </a:lnTo>
                  <a:lnTo>
                    <a:pt x="383040" y="7499"/>
                  </a:lnTo>
                  <a:lnTo>
                    <a:pt x="101552" y="7499"/>
                  </a:lnTo>
                  <a:close/>
                  <a:moveTo>
                    <a:pt x="101552" y="44048"/>
                  </a:moveTo>
                  <a:lnTo>
                    <a:pt x="383040" y="44048"/>
                  </a:lnTo>
                  <a:lnTo>
                    <a:pt x="383040" y="36483"/>
                  </a:lnTo>
                  <a:lnTo>
                    <a:pt x="101552" y="36483"/>
                  </a:lnTo>
                  <a:close/>
                  <a:moveTo>
                    <a:pt x="101552" y="73105"/>
                  </a:moveTo>
                  <a:lnTo>
                    <a:pt x="383040" y="73105"/>
                  </a:lnTo>
                  <a:lnTo>
                    <a:pt x="383040" y="65544"/>
                  </a:lnTo>
                  <a:lnTo>
                    <a:pt x="101552" y="6554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42"/>
            <p:cNvSpPr/>
            <p:nvPr/>
          </p:nvSpPr>
          <p:spPr>
            <a:xfrm>
              <a:off x="2743332" y="2212818"/>
              <a:ext cx="606498" cy="533835"/>
            </a:xfrm>
            <a:custGeom>
              <a:rect b="b" l="l" r="r" t="t"/>
              <a:pathLst>
                <a:path extrusionOk="0" h="671490" w="762890">
                  <a:moveTo>
                    <a:pt x="734747" y="7499"/>
                  </a:moveTo>
                  <a:lnTo>
                    <a:pt x="45558" y="7499"/>
                  </a:lnTo>
                  <a:cubicBezTo>
                    <a:pt x="25205" y="7499"/>
                    <a:pt x="8706" y="23998"/>
                    <a:pt x="8706" y="44352"/>
                  </a:cubicBezTo>
                  <a:cubicBezTo>
                    <a:pt x="8706" y="44352"/>
                    <a:pt x="8706" y="44354"/>
                    <a:pt x="8706" y="44354"/>
                  </a:cubicBezTo>
                  <a:lnTo>
                    <a:pt x="8706" y="642139"/>
                  </a:lnTo>
                  <a:cubicBezTo>
                    <a:pt x="8750" y="662474"/>
                    <a:pt x="25223" y="678948"/>
                    <a:pt x="45558" y="678989"/>
                  </a:cubicBezTo>
                  <a:lnTo>
                    <a:pt x="734747" y="678989"/>
                  </a:lnTo>
                  <a:cubicBezTo>
                    <a:pt x="755082" y="678948"/>
                    <a:pt x="771555" y="662474"/>
                    <a:pt x="771597" y="642139"/>
                  </a:cubicBezTo>
                  <a:lnTo>
                    <a:pt x="771597" y="44354"/>
                  </a:lnTo>
                  <a:cubicBezTo>
                    <a:pt x="771558" y="24019"/>
                    <a:pt x="755082" y="7543"/>
                    <a:pt x="734747" y="74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2" name="Google Shape;672;p42"/>
            <p:cNvSpPr/>
            <p:nvPr/>
          </p:nvSpPr>
          <p:spPr>
            <a:xfrm>
              <a:off x="2735153" y="2193956"/>
              <a:ext cx="600485" cy="527875"/>
            </a:xfrm>
            <a:custGeom>
              <a:rect b="b" l="l" r="r" t="t"/>
              <a:pathLst>
                <a:path extrusionOk="0" h="663994" w="755327">
                  <a:moveTo>
                    <a:pt x="722259" y="0"/>
                  </a:moveTo>
                  <a:cubicBezTo>
                    <a:pt x="740522" y="0"/>
                    <a:pt x="755328" y="0"/>
                    <a:pt x="755328" y="0"/>
                  </a:cubicBezTo>
                  <a:lnTo>
                    <a:pt x="755328" y="663994"/>
                  </a:lnTo>
                  <a:cubicBezTo>
                    <a:pt x="755328" y="663994"/>
                    <a:pt x="740522" y="663994"/>
                    <a:pt x="722259" y="663994"/>
                  </a:cubicBezTo>
                  <a:lnTo>
                    <a:pt x="33068" y="663994"/>
                  </a:lnTo>
                  <a:cubicBezTo>
                    <a:pt x="14805" y="663994"/>
                    <a:pt x="0" y="663994"/>
                    <a:pt x="0" y="663994"/>
                  </a:cubicBezTo>
                  <a:lnTo>
                    <a:pt x="0" y="0"/>
                  </a:lnTo>
                  <a:cubicBezTo>
                    <a:pt x="0" y="0"/>
                    <a:pt x="14805" y="0"/>
                    <a:pt x="330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42"/>
            <p:cNvSpPr/>
            <p:nvPr/>
          </p:nvSpPr>
          <p:spPr>
            <a:xfrm>
              <a:off x="2724277" y="2184275"/>
              <a:ext cx="606500" cy="533880"/>
            </a:xfrm>
            <a:custGeom>
              <a:rect b="b" l="l" r="r" t="t"/>
              <a:pathLst>
                <a:path extrusionOk="0" h="671547" w="762893">
                  <a:moveTo>
                    <a:pt x="734749" y="679046"/>
                  </a:moveTo>
                  <a:lnTo>
                    <a:pt x="45556" y="679046"/>
                  </a:lnTo>
                  <a:cubicBezTo>
                    <a:pt x="25221" y="679005"/>
                    <a:pt x="8747" y="662531"/>
                    <a:pt x="8706" y="642196"/>
                  </a:cubicBezTo>
                  <a:lnTo>
                    <a:pt x="8706" y="44411"/>
                  </a:lnTo>
                  <a:cubicBezTo>
                    <a:pt x="8714" y="24053"/>
                    <a:pt x="25197" y="7541"/>
                    <a:pt x="45556" y="7499"/>
                  </a:cubicBezTo>
                  <a:lnTo>
                    <a:pt x="734749" y="7499"/>
                  </a:lnTo>
                  <a:cubicBezTo>
                    <a:pt x="755113" y="7541"/>
                    <a:pt x="771599" y="24060"/>
                    <a:pt x="771599" y="44424"/>
                  </a:cubicBezTo>
                  <a:lnTo>
                    <a:pt x="771599" y="642209"/>
                  </a:lnTo>
                  <a:cubicBezTo>
                    <a:pt x="771550" y="662539"/>
                    <a:pt x="755079" y="679005"/>
                    <a:pt x="734749" y="679046"/>
                  </a:cubicBezTo>
                  <a:close/>
                  <a:moveTo>
                    <a:pt x="45556" y="14977"/>
                  </a:moveTo>
                  <a:cubicBezTo>
                    <a:pt x="29370" y="15018"/>
                    <a:pt x="16272" y="28150"/>
                    <a:pt x="16272" y="44336"/>
                  </a:cubicBezTo>
                  <a:lnTo>
                    <a:pt x="16272" y="642121"/>
                  </a:lnTo>
                  <a:cubicBezTo>
                    <a:pt x="16313" y="658276"/>
                    <a:pt x="29401" y="671364"/>
                    <a:pt x="45556" y="671405"/>
                  </a:cubicBezTo>
                  <a:lnTo>
                    <a:pt x="734749" y="671405"/>
                  </a:lnTo>
                  <a:cubicBezTo>
                    <a:pt x="750904" y="671364"/>
                    <a:pt x="763992" y="658276"/>
                    <a:pt x="764034" y="642121"/>
                  </a:cubicBezTo>
                  <a:lnTo>
                    <a:pt x="764034" y="44336"/>
                  </a:lnTo>
                  <a:cubicBezTo>
                    <a:pt x="764034" y="28150"/>
                    <a:pt x="750935" y="15018"/>
                    <a:pt x="734749" y="1497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42"/>
            <p:cNvSpPr/>
            <p:nvPr/>
          </p:nvSpPr>
          <p:spPr>
            <a:xfrm>
              <a:off x="2852192" y="2278083"/>
              <a:ext cx="336878" cy="336878"/>
            </a:xfrm>
            <a:custGeom>
              <a:rect b="b" l="l" r="r" t="t"/>
              <a:pathLst>
                <a:path extrusionOk="0" h="423746" w="423746">
                  <a:moveTo>
                    <a:pt x="423746" y="211873"/>
                  </a:moveTo>
                  <a:cubicBezTo>
                    <a:pt x="423746" y="328887"/>
                    <a:pt x="328887" y="423746"/>
                    <a:pt x="211873" y="423746"/>
                  </a:cubicBezTo>
                  <a:cubicBezTo>
                    <a:pt x="94859" y="423746"/>
                    <a:pt x="0" y="328887"/>
                    <a:pt x="0" y="211873"/>
                  </a:cubicBezTo>
                  <a:cubicBezTo>
                    <a:pt x="0" y="94859"/>
                    <a:pt x="94859" y="0"/>
                    <a:pt x="211873" y="0"/>
                  </a:cubicBezTo>
                  <a:cubicBezTo>
                    <a:pt x="328887" y="0"/>
                    <a:pt x="423746" y="94859"/>
                    <a:pt x="423746" y="21187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42"/>
            <p:cNvSpPr/>
            <p:nvPr/>
          </p:nvSpPr>
          <p:spPr>
            <a:xfrm>
              <a:off x="2893443" y="2271863"/>
              <a:ext cx="282736" cy="168675"/>
            </a:xfrm>
            <a:custGeom>
              <a:rect b="b" l="l" r="r" t="t"/>
              <a:pathLst>
                <a:path extrusionOk="0" h="212170" w="355643">
                  <a:moveTo>
                    <a:pt x="364350" y="168207"/>
                  </a:moveTo>
                  <a:cubicBezTo>
                    <a:pt x="336065" y="54663"/>
                    <a:pt x="221092" y="-14458"/>
                    <a:pt x="107548" y="13835"/>
                  </a:cubicBezTo>
                  <a:cubicBezTo>
                    <a:pt x="70116" y="23159"/>
                    <a:pt x="35940" y="42523"/>
                    <a:pt x="8706" y="69844"/>
                  </a:cubicBezTo>
                  <a:lnTo>
                    <a:pt x="158530" y="2196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42"/>
            <p:cNvSpPr/>
            <p:nvPr/>
          </p:nvSpPr>
          <p:spPr>
            <a:xfrm>
              <a:off x="2964018" y="2399538"/>
              <a:ext cx="217086" cy="209108"/>
            </a:xfrm>
            <a:custGeom>
              <a:rect b="b" l="l" r="r" t="t"/>
              <a:pathLst>
                <a:path extrusionOk="0" h="263029" w="273064">
                  <a:moveTo>
                    <a:pt x="275516" y="7499"/>
                  </a:moveTo>
                  <a:lnTo>
                    <a:pt x="69924" y="58577"/>
                  </a:lnTo>
                  <a:lnTo>
                    <a:pt x="8706" y="261444"/>
                  </a:lnTo>
                  <a:cubicBezTo>
                    <a:pt x="120734" y="295240"/>
                    <a:pt x="238946" y="231818"/>
                    <a:pt x="272742" y="119789"/>
                  </a:cubicBezTo>
                  <a:cubicBezTo>
                    <a:pt x="283752" y="83292"/>
                    <a:pt x="284711" y="44497"/>
                    <a:pt x="275516" y="749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42"/>
            <p:cNvSpPr/>
            <p:nvPr/>
          </p:nvSpPr>
          <p:spPr>
            <a:xfrm>
              <a:off x="2772851" y="2259589"/>
              <a:ext cx="484563" cy="354444"/>
            </a:xfrm>
            <a:custGeom>
              <a:rect b="b" l="l" r="r" t="t"/>
              <a:pathLst>
                <a:path extrusionOk="0" h="445842" w="609513">
                  <a:moveTo>
                    <a:pt x="618219" y="10374"/>
                  </a:moveTo>
                  <a:lnTo>
                    <a:pt x="618219" y="17942"/>
                  </a:lnTo>
                  <a:lnTo>
                    <a:pt x="548529" y="17942"/>
                  </a:lnTo>
                  <a:lnTo>
                    <a:pt x="548529" y="10374"/>
                  </a:lnTo>
                  <a:close/>
                  <a:moveTo>
                    <a:pt x="548529" y="46999"/>
                  </a:moveTo>
                  <a:lnTo>
                    <a:pt x="618219" y="46999"/>
                  </a:lnTo>
                  <a:lnTo>
                    <a:pt x="618219" y="39430"/>
                  </a:lnTo>
                  <a:lnTo>
                    <a:pt x="548529" y="39430"/>
                  </a:lnTo>
                  <a:close/>
                  <a:moveTo>
                    <a:pt x="548529" y="75980"/>
                  </a:moveTo>
                  <a:lnTo>
                    <a:pt x="618219" y="75980"/>
                  </a:lnTo>
                  <a:lnTo>
                    <a:pt x="618219" y="68414"/>
                  </a:lnTo>
                  <a:lnTo>
                    <a:pt x="548529" y="68414"/>
                  </a:lnTo>
                  <a:close/>
                  <a:moveTo>
                    <a:pt x="548529" y="395227"/>
                  </a:moveTo>
                  <a:lnTo>
                    <a:pt x="618219" y="395227"/>
                  </a:lnTo>
                  <a:lnTo>
                    <a:pt x="618219" y="387661"/>
                  </a:lnTo>
                  <a:lnTo>
                    <a:pt x="548529" y="387661"/>
                  </a:lnTo>
                  <a:close/>
                  <a:moveTo>
                    <a:pt x="548529" y="424286"/>
                  </a:moveTo>
                  <a:lnTo>
                    <a:pt x="618219" y="424286"/>
                  </a:lnTo>
                  <a:lnTo>
                    <a:pt x="618219" y="416717"/>
                  </a:lnTo>
                  <a:lnTo>
                    <a:pt x="548529" y="416717"/>
                  </a:lnTo>
                  <a:close/>
                  <a:moveTo>
                    <a:pt x="548529" y="453342"/>
                  </a:moveTo>
                  <a:lnTo>
                    <a:pt x="618219" y="453342"/>
                  </a:lnTo>
                  <a:lnTo>
                    <a:pt x="618219" y="445773"/>
                  </a:lnTo>
                  <a:lnTo>
                    <a:pt x="548529" y="445773"/>
                  </a:lnTo>
                  <a:close/>
                  <a:moveTo>
                    <a:pt x="8706" y="389477"/>
                  </a:moveTo>
                  <a:lnTo>
                    <a:pt x="78396" y="389477"/>
                  </a:lnTo>
                  <a:lnTo>
                    <a:pt x="78396" y="381908"/>
                  </a:lnTo>
                  <a:lnTo>
                    <a:pt x="8706" y="381908"/>
                  </a:lnTo>
                  <a:close/>
                  <a:moveTo>
                    <a:pt x="8706" y="418458"/>
                  </a:moveTo>
                  <a:lnTo>
                    <a:pt x="78396" y="418458"/>
                  </a:lnTo>
                  <a:lnTo>
                    <a:pt x="78396" y="410892"/>
                  </a:lnTo>
                  <a:lnTo>
                    <a:pt x="8706" y="410892"/>
                  </a:lnTo>
                  <a:close/>
                  <a:moveTo>
                    <a:pt x="8706" y="447514"/>
                  </a:moveTo>
                  <a:lnTo>
                    <a:pt x="78396" y="447514"/>
                  </a:lnTo>
                  <a:lnTo>
                    <a:pt x="78396" y="439948"/>
                  </a:lnTo>
                  <a:lnTo>
                    <a:pt x="8706" y="439948"/>
                  </a:lnTo>
                  <a:close/>
                  <a:moveTo>
                    <a:pt x="516572" y="299506"/>
                  </a:moveTo>
                  <a:cubicBezTo>
                    <a:pt x="494703" y="368756"/>
                    <a:pt x="438404" y="425327"/>
                    <a:pt x="362762" y="444108"/>
                  </a:cubicBezTo>
                  <a:cubicBezTo>
                    <a:pt x="345780" y="448325"/>
                    <a:pt x="328348" y="450459"/>
                    <a:pt x="310850" y="450467"/>
                  </a:cubicBezTo>
                  <a:lnTo>
                    <a:pt x="310550" y="450467"/>
                  </a:lnTo>
                  <a:cubicBezTo>
                    <a:pt x="303399" y="450467"/>
                    <a:pt x="296278" y="449975"/>
                    <a:pt x="289181" y="449265"/>
                  </a:cubicBezTo>
                  <a:cubicBezTo>
                    <a:pt x="288435" y="449192"/>
                    <a:pt x="287697" y="449096"/>
                    <a:pt x="286954" y="449006"/>
                  </a:cubicBezTo>
                  <a:cubicBezTo>
                    <a:pt x="282074" y="448467"/>
                    <a:pt x="277219" y="447763"/>
                    <a:pt x="272390" y="446890"/>
                  </a:cubicBezTo>
                  <a:cubicBezTo>
                    <a:pt x="270299" y="446517"/>
                    <a:pt x="268204" y="446159"/>
                    <a:pt x="266134" y="445727"/>
                  </a:cubicBezTo>
                  <a:cubicBezTo>
                    <a:pt x="264117" y="445299"/>
                    <a:pt x="262112" y="444825"/>
                    <a:pt x="260107" y="444338"/>
                  </a:cubicBezTo>
                  <a:cubicBezTo>
                    <a:pt x="257030" y="443603"/>
                    <a:pt x="253981" y="442800"/>
                    <a:pt x="250959" y="441932"/>
                  </a:cubicBezTo>
                  <a:cubicBezTo>
                    <a:pt x="250070" y="441673"/>
                    <a:pt x="249161" y="441492"/>
                    <a:pt x="248273" y="441222"/>
                  </a:cubicBezTo>
                  <a:cubicBezTo>
                    <a:pt x="248185" y="441199"/>
                    <a:pt x="248117" y="441129"/>
                    <a:pt x="248029" y="441101"/>
                  </a:cubicBezTo>
                  <a:cubicBezTo>
                    <a:pt x="224735" y="434061"/>
                    <a:pt x="202807" y="423112"/>
                    <a:pt x="183180" y="408724"/>
                  </a:cubicBezTo>
                  <a:lnTo>
                    <a:pt x="167989" y="447504"/>
                  </a:lnTo>
                  <a:lnTo>
                    <a:pt x="95724" y="447504"/>
                  </a:lnTo>
                  <a:lnTo>
                    <a:pt x="95724" y="439938"/>
                  </a:lnTo>
                  <a:lnTo>
                    <a:pt x="162845" y="439938"/>
                  </a:lnTo>
                  <a:lnTo>
                    <a:pt x="176940" y="403953"/>
                  </a:lnTo>
                  <a:cubicBezTo>
                    <a:pt x="126951" y="364482"/>
                    <a:pt x="94815" y="303399"/>
                    <a:pt x="94779" y="234760"/>
                  </a:cubicBezTo>
                  <a:cubicBezTo>
                    <a:pt x="94714" y="115658"/>
                    <a:pt x="191217" y="19054"/>
                    <a:pt x="310319" y="19002"/>
                  </a:cubicBezTo>
                  <a:cubicBezTo>
                    <a:pt x="337873" y="18999"/>
                    <a:pt x="365171" y="24281"/>
                    <a:pt x="390735" y="34558"/>
                  </a:cubicBezTo>
                  <a:cubicBezTo>
                    <a:pt x="391127" y="34714"/>
                    <a:pt x="391512" y="34851"/>
                    <a:pt x="391909" y="35012"/>
                  </a:cubicBezTo>
                  <a:cubicBezTo>
                    <a:pt x="394343" y="36003"/>
                    <a:pt x="396745" y="37084"/>
                    <a:pt x="399140" y="38153"/>
                  </a:cubicBezTo>
                  <a:cubicBezTo>
                    <a:pt x="400013" y="38547"/>
                    <a:pt x="400897" y="38912"/>
                    <a:pt x="401764" y="39316"/>
                  </a:cubicBezTo>
                  <a:cubicBezTo>
                    <a:pt x="403821" y="40277"/>
                    <a:pt x="405841" y="41311"/>
                    <a:pt x="407864" y="42336"/>
                  </a:cubicBezTo>
                  <a:cubicBezTo>
                    <a:pt x="409022" y="42919"/>
                    <a:pt x="410195" y="43473"/>
                    <a:pt x="411332" y="44080"/>
                  </a:cubicBezTo>
                  <a:cubicBezTo>
                    <a:pt x="413194" y="45056"/>
                    <a:pt x="415008" y="46110"/>
                    <a:pt x="416821" y="47146"/>
                  </a:cubicBezTo>
                  <a:cubicBezTo>
                    <a:pt x="418085" y="47864"/>
                    <a:pt x="419359" y="48548"/>
                    <a:pt x="420607" y="49291"/>
                  </a:cubicBezTo>
                  <a:cubicBezTo>
                    <a:pt x="422475" y="50399"/>
                    <a:pt x="424298" y="51578"/>
                    <a:pt x="426135" y="52746"/>
                  </a:cubicBezTo>
                  <a:cubicBezTo>
                    <a:pt x="426422" y="52927"/>
                    <a:pt x="426715" y="53104"/>
                    <a:pt x="427002" y="53290"/>
                  </a:cubicBezTo>
                  <a:lnTo>
                    <a:pt x="462487" y="7499"/>
                  </a:lnTo>
                  <a:lnTo>
                    <a:pt x="507887" y="7499"/>
                  </a:lnTo>
                  <a:lnTo>
                    <a:pt x="507887" y="15067"/>
                  </a:lnTo>
                  <a:lnTo>
                    <a:pt x="466186" y="15067"/>
                  </a:lnTo>
                  <a:lnTo>
                    <a:pt x="433351" y="57533"/>
                  </a:lnTo>
                  <a:cubicBezTo>
                    <a:pt x="434247" y="58152"/>
                    <a:pt x="435138" y="58779"/>
                    <a:pt x="436024" y="59411"/>
                  </a:cubicBezTo>
                  <a:cubicBezTo>
                    <a:pt x="436772" y="59949"/>
                    <a:pt x="437539" y="60447"/>
                    <a:pt x="438283" y="61001"/>
                  </a:cubicBezTo>
                  <a:cubicBezTo>
                    <a:pt x="447054" y="67453"/>
                    <a:pt x="455324" y="74560"/>
                    <a:pt x="463021" y="82261"/>
                  </a:cubicBezTo>
                  <a:cubicBezTo>
                    <a:pt x="466290" y="85527"/>
                    <a:pt x="469385" y="88897"/>
                    <a:pt x="472400" y="92316"/>
                  </a:cubicBezTo>
                  <a:cubicBezTo>
                    <a:pt x="472972" y="92966"/>
                    <a:pt x="473529" y="93629"/>
                    <a:pt x="474094" y="94287"/>
                  </a:cubicBezTo>
                  <a:cubicBezTo>
                    <a:pt x="476713" y="97328"/>
                    <a:pt x="479233" y="100420"/>
                    <a:pt x="481652" y="103567"/>
                  </a:cubicBezTo>
                  <a:cubicBezTo>
                    <a:pt x="481978" y="103995"/>
                    <a:pt x="482317" y="104417"/>
                    <a:pt x="482641" y="104847"/>
                  </a:cubicBezTo>
                  <a:cubicBezTo>
                    <a:pt x="488372" y="112418"/>
                    <a:pt x="493593" y="120362"/>
                    <a:pt x="498270" y="128627"/>
                  </a:cubicBezTo>
                  <a:cubicBezTo>
                    <a:pt x="498299" y="128673"/>
                    <a:pt x="498322" y="128720"/>
                    <a:pt x="498348" y="128767"/>
                  </a:cubicBezTo>
                  <a:cubicBezTo>
                    <a:pt x="505385" y="141220"/>
                    <a:pt x="511156" y="154347"/>
                    <a:pt x="515575" y="167950"/>
                  </a:cubicBezTo>
                  <a:cubicBezTo>
                    <a:pt x="515730" y="168422"/>
                    <a:pt x="515880" y="168893"/>
                    <a:pt x="516031" y="169364"/>
                  </a:cubicBezTo>
                  <a:cubicBezTo>
                    <a:pt x="517300" y="173366"/>
                    <a:pt x="518471" y="177394"/>
                    <a:pt x="519501" y="181440"/>
                  </a:cubicBezTo>
                  <a:cubicBezTo>
                    <a:pt x="519802" y="181828"/>
                    <a:pt x="520022" y="182274"/>
                    <a:pt x="520152" y="182748"/>
                  </a:cubicBezTo>
                  <a:cubicBezTo>
                    <a:pt x="529111" y="218655"/>
                    <a:pt x="528634" y="256269"/>
                    <a:pt x="518768" y="291937"/>
                  </a:cubicBezTo>
                  <a:lnTo>
                    <a:pt x="592950" y="291937"/>
                  </a:lnTo>
                  <a:lnTo>
                    <a:pt x="592950" y="333405"/>
                  </a:lnTo>
                  <a:lnTo>
                    <a:pt x="585384" y="333405"/>
                  </a:lnTo>
                  <a:lnTo>
                    <a:pt x="585384" y="299506"/>
                  </a:lnTo>
                  <a:close/>
                  <a:moveTo>
                    <a:pt x="485749" y="347283"/>
                  </a:moveTo>
                  <a:cubicBezTo>
                    <a:pt x="495271" y="332382"/>
                    <a:pt x="502852" y="316326"/>
                    <a:pt x="508307" y="299506"/>
                  </a:cubicBezTo>
                  <a:lnTo>
                    <a:pt x="473011" y="299506"/>
                  </a:lnTo>
                  <a:lnTo>
                    <a:pt x="473011" y="291937"/>
                  </a:lnTo>
                  <a:lnTo>
                    <a:pt x="510648" y="291937"/>
                  </a:lnTo>
                  <a:cubicBezTo>
                    <a:pt x="510698" y="291769"/>
                    <a:pt x="510755" y="291606"/>
                    <a:pt x="510804" y="291438"/>
                  </a:cubicBezTo>
                  <a:cubicBezTo>
                    <a:pt x="520247" y="257903"/>
                    <a:pt x="521120" y="222535"/>
                    <a:pt x="513342" y="188575"/>
                  </a:cubicBezTo>
                  <a:lnTo>
                    <a:pt x="313500" y="238215"/>
                  </a:lnTo>
                  <a:lnTo>
                    <a:pt x="254284" y="434716"/>
                  </a:lnTo>
                  <a:cubicBezTo>
                    <a:pt x="272851" y="439977"/>
                    <a:pt x="292060" y="442629"/>
                    <a:pt x="311358" y="442595"/>
                  </a:cubicBezTo>
                  <a:cubicBezTo>
                    <a:pt x="379158" y="442463"/>
                    <a:pt x="439311" y="409895"/>
                    <a:pt x="477176" y="359618"/>
                  </a:cubicBezTo>
                  <a:cubicBezTo>
                    <a:pt x="477500" y="359185"/>
                    <a:pt x="477839" y="358763"/>
                    <a:pt x="478158" y="358323"/>
                  </a:cubicBezTo>
                  <a:cubicBezTo>
                    <a:pt x="479308" y="356768"/>
                    <a:pt x="480398" y="355178"/>
                    <a:pt x="481504" y="353596"/>
                  </a:cubicBezTo>
                  <a:cubicBezTo>
                    <a:pt x="482540" y="352088"/>
                    <a:pt x="483610" y="350594"/>
                    <a:pt x="484612" y="349052"/>
                  </a:cubicBezTo>
                  <a:cubicBezTo>
                    <a:pt x="485003" y="348475"/>
                    <a:pt x="485371" y="347874"/>
                    <a:pt x="485752" y="347283"/>
                  </a:cubicBezTo>
                  <a:close/>
                  <a:moveTo>
                    <a:pt x="166295" y="85182"/>
                  </a:moveTo>
                  <a:lnTo>
                    <a:pt x="311684" y="230572"/>
                  </a:lnTo>
                  <a:lnTo>
                    <a:pt x="374249" y="215124"/>
                  </a:lnTo>
                  <a:lnTo>
                    <a:pt x="511467" y="181038"/>
                  </a:lnTo>
                  <a:cubicBezTo>
                    <a:pt x="498109" y="131375"/>
                    <a:pt x="467833" y="90803"/>
                    <a:pt x="428536" y="63762"/>
                  </a:cubicBezTo>
                  <a:lnTo>
                    <a:pt x="397721" y="103593"/>
                  </a:lnTo>
                  <a:lnTo>
                    <a:pt x="391668" y="98902"/>
                  </a:lnTo>
                  <a:lnTo>
                    <a:pt x="422182" y="59522"/>
                  </a:lnTo>
                  <a:cubicBezTo>
                    <a:pt x="374723" y="29355"/>
                    <a:pt x="315269" y="18391"/>
                    <a:pt x="256673" y="34092"/>
                  </a:cubicBezTo>
                  <a:cubicBezTo>
                    <a:pt x="227029" y="42036"/>
                    <a:pt x="199510" y="56442"/>
                    <a:pt x="176088" y="76272"/>
                  </a:cubicBezTo>
                  <a:cubicBezTo>
                    <a:pt x="175871" y="76459"/>
                    <a:pt x="175658" y="76650"/>
                    <a:pt x="175438" y="76837"/>
                  </a:cubicBezTo>
                  <a:cubicBezTo>
                    <a:pt x="172788" y="79101"/>
                    <a:pt x="170214" y="81463"/>
                    <a:pt x="167668" y="83864"/>
                  </a:cubicBezTo>
                  <a:cubicBezTo>
                    <a:pt x="167212" y="84302"/>
                    <a:pt x="166751" y="84739"/>
                    <a:pt x="166295" y="85182"/>
                  </a:cubicBezTo>
                  <a:close/>
                  <a:moveTo>
                    <a:pt x="195077" y="378352"/>
                  </a:moveTo>
                  <a:lnTo>
                    <a:pt x="186198" y="401026"/>
                  </a:lnTo>
                  <a:cubicBezTo>
                    <a:pt x="204634" y="414868"/>
                    <a:pt x="225249" y="425537"/>
                    <a:pt x="247195" y="432595"/>
                  </a:cubicBezTo>
                  <a:lnTo>
                    <a:pt x="306481" y="236115"/>
                  </a:lnTo>
                  <a:lnTo>
                    <a:pt x="160933" y="90565"/>
                  </a:lnTo>
                  <a:cubicBezTo>
                    <a:pt x="124946" y="128041"/>
                    <a:pt x="102829" y="178927"/>
                    <a:pt x="102940" y="234985"/>
                  </a:cubicBezTo>
                  <a:cubicBezTo>
                    <a:pt x="103067" y="300083"/>
                    <a:pt x="133100" y="358118"/>
                    <a:pt x="179994" y="396170"/>
                  </a:cubicBezTo>
                  <a:lnTo>
                    <a:pt x="188042" y="37562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42"/>
            <p:cNvSpPr/>
            <p:nvPr/>
          </p:nvSpPr>
          <p:spPr>
            <a:xfrm>
              <a:off x="2023504" y="2214742"/>
              <a:ext cx="606500" cy="533951"/>
            </a:xfrm>
            <a:custGeom>
              <a:rect b="b" l="l" r="r" t="t"/>
              <a:pathLst>
                <a:path extrusionOk="0" h="671637" w="762893">
                  <a:moveTo>
                    <a:pt x="734750" y="7499"/>
                  </a:moveTo>
                  <a:lnTo>
                    <a:pt x="45556" y="7499"/>
                  </a:lnTo>
                  <a:cubicBezTo>
                    <a:pt x="25164" y="7541"/>
                    <a:pt x="8665" y="24107"/>
                    <a:pt x="8706" y="44499"/>
                  </a:cubicBezTo>
                  <a:cubicBezTo>
                    <a:pt x="8706" y="44499"/>
                    <a:pt x="8706" y="44502"/>
                    <a:pt x="8706" y="44502"/>
                  </a:cubicBezTo>
                  <a:lnTo>
                    <a:pt x="8706" y="642287"/>
                  </a:lnTo>
                  <a:cubicBezTo>
                    <a:pt x="8747" y="662622"/>
                    <a:pt x="25221" y="679095"/>
                    <a:pt x="45556" y="679137"/>
                  </a:cubicBezTo>
                  <a:lnTo>
                    <a:pt x="734750" y="679137"/>
                  </a:lnTo>
                  <a:cubicBezTo>
                    <a:pt x="755142" y="679093"/>
                    <a:pt x="771638" y="662529"/>
                    <a:pt x="771599" y="642137"/>
                  </a:cubicBezTo>
                  <a:lnTo>
                    <a:pt x="771599" y="44349"/>
                  </a:lnTo>
                  <a:cubicBezTo>
                    <a:pt x="771558" y="24014"/>
                    <a:pt x="755085" y="7541"/>
                    <a:pt x="734750" y="74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42"/>
            <p:cNvSpPr/>
            <p:nvPr/>
          </p:nvSpPr>
          <p:spPr>
            <a:xfrm>
              <a:off x="2008832" y="2193956"/>
              <a:ext cx="600485" cy="527875"/>
            </a:xfrm>
            <a:custGeom>
              <a:rect b="b" l="l" r="r" t="t"/>
              <a:pathLst>
                <a:path extrusionOk="0" h="663994" w="755327">
                  <a:moveTo>
                    <a:pt x="722259" y="0"/>
                  </a:moveTo>
                  <a:cubicBezTo>
                    <a:pt x="740522" y="0"/>
                    <a:pt x="755328" y="0"/>
                    <a:pt x="755328" y="0"/>
                  </a:cubicBezTo>
                  <a:lnTo>
                    <a:pt x="755328" y="663994"/>
                  </a:lnTo>
                  <a:cubicBezTo>
                    <a:pt x="755328" y="663994"/>
                    <a:pt x="740522" y="663994"/>
                    <a:pt x="722259" y="663994"/>
                  </a:cubicBezTo>
                  <a:lnTo>
                    <a:pt x="33068" y="663994"/>
                  </a:lnTo>
                  <a:cubicBezTo>
                    <a:pt x="14805" y="663994"/>
                    <a:pt x="0" y="663994"/>
                    <a:pt x="0" y="663994"/>
                  </a:cubicBezTo>
                  <a:lnTo>
                    <a:pt x="0" y="0"/>
                  </a:lnTo>
                  <a:cubicBezTo>
                    <a:pt x="0" y="0"/>
                    <a:pt x="14805" y="0"/>
                    <a:pt x="330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42"/>
            <p:cNvSpPr/>
            <p:nvPr/>
          </p:nvSpPr>
          <p:spPr>
            <a:xfrm>
              <a:off x="1997955" y="2184275"/>
              <a:ext cx="606498" cy="533880"/>
            </a:xfrm>
            <a:custGeom>
              <a:rect b="b" l="l" r="r" t="t"/>
              <a:pathLst>
                <a:path extrusionOk="0" h="671547" w="762890">
                  <a:moveTo>
                    <a:pt x="734750" y="679046"/>
                  </a:moveTo>
                  <a:lnTo>
                    <a:pt x="45556" y="679046"/>
                  </a:lnTo>
                  <a:cubicBezTo>
                    <a:pt x="25221" y="679005"/>
                    <a:pt x="8747" y="662531"/>
                    <a:pt x="8706" y="642196"/>
                  </a:cubicBezTo>
                  <a:lnTo>
                    <a:pt x="8706" y="44411"/>
                  </a:lnTo>
                  <a:cubicBezTo>
                    <a:pt x="8714" y="24053"/>
                    <a:pt x="25197" y="7541"/>
                    <a:pt x="45556" y="7499"/>
                  </a:cubicBezTo>
                  <a:lnTo>
                    <a:pt x="734750" y="7499"/>
                  </a:lnTo>
                  <a:cubicBezTo>
                    <a:pt x="755108" y="7543"/>
                    <a:pt x="771589" y="24053"/>
                    <a:pt x="771597" y="44411"/>
                  </a:cubicBezTo>
                  <a:lnTo>
                    <a:pt x="771597" y="642196"/>
                  </a:lnTo>
                  <a:cubicBezTo>
                    <a:pt x="771555" y="662529"/>
                    <a:pt x="755082" y="679002"/>
                    <a:pt x="734750" y="679046"/>
                  </a:cubicBezTo>
                  <a:close/>
                  <a:moveTo>
                    <a:pt x="45556" y="14977"/>
                  </a:moveTo>
                  <a:cubicBezTo>
                    <a:pt x="29370" y="15018"/>
                    <a:pt x="16272" y="28150"/>
                    <a:pt x="16272" y="44336"/>
                  </a:cubicBezTo>
                  <a:lnTo>
                    <a:pt x="16272" y="642121"/>
                  </a:lnTo>
                  <a:cubicBezTo>
                    <a:pt x="16313" y="658278"/>
                    <a:pt x="29399" y="671364"/>
                    <a:pt x="45556" y="671405"/>
                  </a:cubicBezTo>
                  <a:lnTo>
                    <a:pt x="734750" y="671405"/>
                  </a:lnTo>
                  <a:cubicBezTo>
                    <a:pt x="750904" y="671364"/>
                    <a:pt x="763992" y="658276"/>
                    <a:pt x="764034" y="642121"/>
                  </a:cubicBezTo>
                  <a:lnTo>
                    <a:pt x="764034" y="44336"/>
                  </a:lnTo>
                  <a:cubicBezTo>
                    <a:pt x="764034" y="28150"/>
                    <a:pt x="750935" y="15018"/>
                    <a:pt x="734750" y="1497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42"/>
            <p:cNvSpPr/>
            <p:nvPr/>
          </p:nvSpPr>
          <p:spPr>
            <a:xfrm>
              <a:off x="2060235" y="2614934"/>
              <a:ext cx="495089" cy="20385"/>
            </a:xfrm>
            <a:custGeom>
              <a:rect b="b" l="l" r="r" t="t"/>
              <a:pathLst>
                <a:path extrusionOk="0" h="25642" w="622754">
                  <a:moveTo>
                    <a:pt x="8706" y="7499"/>
                  </a:moveTo>
                  <a:lnTo>
                    <a:pt x="16272" y="7499"/>
                  </a:lnTo>
                  <a:lnTo>
                    <a:pt x="16272" y="33141"/>
                  </a:lnTo>
                  <a:lnTo>
                    <a:pt x="8706" y="33141"/>
                  </a:lnTo>
                  <a:close/>
                  <a:moveTo>
                    <a:pt x="70224" y="33141"/>
                  </a:moveTo>
                  <a:lnTo>
                    <a:pt x="77787" y="33141"/>
                  </a:lnTo>
                  <a:lnTo>
                    <a:pt x="77787" y="7499"/>
                  </a:lnTo>
                  <a:lnTo>
                    <a:pt x="70222" y="7499"/>
                  </a:lnTo>
                  <a:close/>
                  <a:moveTo>
                    <a:pt x="131743" y="33141"/>
                  </a:moveTo>
                  <a:lnTo>
                    <a:pt x="139308" y="33141"/>
                  </a:lnTo>
                  <a:lnTo>
                    <a:pt x="139308" y="7499"/>
                  </a:lnTo>
                  <a:lnTo>
                    <a:pt x="131743" y="7499"/>
                  </a:lnTo>
                  <a:close/>
                  <a:moveTo>
                    <a:pt x="193261" y="33141"/>
                  </a:moveTo>
                  <a:lnTo>
                    <a:pt x="200819" y="33141"/>
                  </a:lnTo>
                  <a:lnTo>
                    <a:pt x="200819" y="7499"/>
                  </a:lnTo>
                  <a:lnTo>
                    <a:pt x="193251" y="7499"/>
                  </a:lnTo>
                  <a:close/>
                  <a:moveTo>
                    <a:pt x="254779" y="33141"/>
                  </a:moveTo>
                  <a:lnTo>
                    <a:pt x="262348" y="33141"/>
                  </a:lnTo>
                  <a:lnTo>
                    <a:pt x="262348" y="7499"/>
                  </a:lnTo>
                  <a:lnTo>
                    <a:pt x="254779" y="7499"/>
                  </a:lnTo>
                  <a:close/>
                  <a:moveTo>
                    <a:pt x="316300" y="33141"/>
                  </a:moveTo>
                  <a:lnTo>
                    <a:pt x="323866" y="33141"/>
                  </a:lnTo>
                  <a:lnTo>
                    <a:pt x="323866" y="7499"/>
                  </a:lnTo>
                  <a:lnTo>
                    <a:pt x="316300" y="7499"/>
                  </a:lnTo>
                  <a:close/>
                  <a:moveTo>
                    <a:pt x="377818" y="33141"/>
                  </a:moveTo>
                  <a:lnTo>
                    <a:pt x="385384" y="33141"/>
                  </a:lnTo>
                  <a:lnTo>
                    <a:pt x="385384" y="7499"/>
                  </a:lnTo>
                  <a:lnTo>
                    <a:pt x="377818" y="7499"/>
                  </a:lnTo>
                  <a:close/>
                  <a:moveTo>
                    <a:pt x="439337" y="33141"/>
                  </a:moveTo>
                  <a:lnTo>
                    <a:pt x="446903" y="33141"/>
                  </a:lnTo>
                  <a:lnTo>
                    <a:pt x="446903" y="7499"/>
                  </a:lnTo>
                  <a:lnTo>
                    <a:pt x="439337" y="7499"/>
                  </a:lnTo>
                  <a:close/>
                  <a:moveTo>
                    <a:pt x="500855" y="33141"/>
                  </a:moveTo>
                  <a:lnTo>
                    <a:pt x="508423" y="33141"/>
                  </a:lnTo>
                  <a:lnTo>
                    <a:pt x="508423" y="7499"/>
                  </a:lnTo>
                  <a:lnTo>
                    <a:pt x="500855" y="7499"/>
                  </a:lnTo>
                  <a:close/>
                  <a:moveTo>
                    <a:pt x="562376" y="33141"/>
                  </a:moveTo>
                  <a:lnTo>
                    <a:pt x="569942" y="33141"/>
                  </a:lnTo>
                  <a:lnTo>
                    <a:pt x="569942" y="7499"/>
                  </a:lnTo>
                  <a:lnTo>
                    <a:pt x="562376" y="7499"/>
                  </a:lnTo>
                  <a:close/>
                  <a:moveTo>
                    <a:pt x="623894" y="33141"/>
                  </a:moveTo>
                  <a:lnTo>
                    <a:pt x="631460" y="33141"/>
                  </a:lnTo>
                  <a:lnTo>
                    <a:pt x="631460" y="7499"/>
                  </a:lnTo>
                  <a:lnTo>
                    <a:pt x="623894" y="749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42"/>
            <p:cNvSpPr/>
            <p:nvPr/>
          </p:nvSpPr>
          <p:spPr>
            <a:xfrm>
              <a:off x="2087918" y="2255747"/>
              <a:ext cx="450336" cy="311791"/>
            </a:xfrm>
            <a:custGeom>
              <a:rect b="b" l="l" r="r" t="t"/>
              <a:pathLst>
                <a:path extrusionOk="0" h="392190" w="566460">
                  <a:moveTo>
                    <a:pt x="566460" y="102531"/>
                  </a:moveTo>
                  <a:lnTo>
                    <a:pt x="499795" y="138474"/>
                  </a:lnTo>
                  <a:lnTo>
                    <a:pt x="445993" y="30797"/>
                  </a:lnTo>
                  <a:lnTo>
                    <a:pt x="376756" y="120465"/>
                  </a:lnTo>
                  <a:lnTo>
                    <a:pt x="315238" y="66662"/>
                  </a:lnTo>
                  <a:lnTo>
                    <a:pt x="256291" y="0"/>
                  </a:lnTo>
                  <a:lnTo>
                    <a:pt x="194773" y="71809"/>
                  </a:lnTo>
                  <a:lnTo>
                    <a:pt x="133255" y="246073"/>
                  </a:lnTo>
                  <a:lnTo>
                    <a:pt x="66590" y="181983"/>
                  </a:lnTo>
                  <a:lnTo>
                    <a:pt x="0" y="230714"/>
                  </a:lnTo>
                  <a:lnTo>
                    <a:pt x="0" y="392191"/>
                  </a:lnTo>
                  <a:lnTo>
                    <a:pt x="566460" y="392191"/>
                  </a:lnTo>
                  <a:lnTo>
                    <a:pt x="566460" y="1025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3" name="Google Shape;683;p42"/>
            <p:cNvSpPr/>
            <p:nvPr/>
          </p:nvSpPr>
          <p:spPr>
            <a:xfrm>
              <a:off x="2078569" y="2245100"/>
              <a:ext cx="456357" cy="318049"/>
            </a:xfrm>
            <a:custGeom>
              <a:rect b="b" l="l" r="r" t="t"/>
              <a:pathLst>
                <a:path extrusionOk="0" h="400062" w="574034">
                  <a:moveTo>
                    <a:pt x="578954" y="407561"/>
                  </a:moveTo>
                  <a:lnTo>
                    <a:pt x="12491" y="407561"/>
                  </a:lnTo>
                  <a:cubicBezTo>
                    <a:pt x="10403" y="407561"/>
                    <a:pt x="8709" y="405867"/>
                    <a:pt x="8707" y="403780"/>
                  </a:cubicBezTo>
                  <a:lnTo>
                    <a:pt x="8707" y="242300"/>
                  </a:lnTo>
                  <a:cubicBezTo>
                    <a:pt x="8681" y="241104"/>
                    <a:pt x="9248" y="239972"/>
                    <a:pt x="10219" y="239275"/>
                  </a:cubicBezTo>
                  <a:lnTo>
                    <a:pt x="76884" y="190544"/>
                  </a:lnTo>
                  <a:cubicBezTo>
                    <a:pt x="78299" y="189405"/>
                    <a:pt x="80314" y="189405"/>
                    <a:pt x="81728" y="190544"/>
                  </a:cubicBezTo>
                  <a:lnTo>
                    <a:pt x="144150" y="250550"/>
                  </a:lnTo>
                  <a:lnTo>
                    <a:pt x="203703" y="81808"/>
                  </a:lnTo>
                  <a:cubicBezTo>
                    <a:pt x="203855" y="81365"/>
                    <a:pt x="204086" y="80955"/>
                    <a:pt x="204384" y="80595"/>
                  </a:cubicBezTo>
                  <a:lnTo>
                    <a:pt x="265902" y="8862"/>
                  </a:lnTo>
                  <a:cubicBezTo>
                    <a:pt x="266601" y="7991"/>
                    <a:pt x="267661" y="7489"/>
                    <a:pt x="268777" y="7499"/>
                  </a:cubicBezTo>
                  <a:cubicBezTo>
                    <a:pt x="269875" y="7512"/>
                    <a:pt x="270917" y="7981"/>
                    <a:pt x="271655" y="8794"/>
                  </a:cubicBezTo>
                  <a:lnTo>
                    <a:pt x="330598" y="75459"/>
                  </a:lnTo>
                  <a:lnTo>
                    <a:pt x="388713" y="126309"/>
                  </a:lnTo>
                  <a:lnTo>
                    <a:pt x="455453" y="39744"/>
                  </a:lnTo>
                  <a:cubicBezTo>
                    <a:pt x="456269" y="38716"/>
                    <a:pt x="457554" y="38174"/>
                    <a:pt x="458859" y="38306"/>
                  </a:cubicBezTo>
                  <a:cubicBezTo>
                    <a:pt x="460129" y="38433"/>
                    <a:pt x="461242" y="39205"/>
                    <a:pt x="461810" y="40347"/>
                  </a:cubicBezTo>
                  <a:lnTo>
                    <a:pt x="513941" y="144538"/>
                  </a:lnTo>
                  <a:lnTo>
                    <a:pt x="577141" y="110486"/>
                  </a:lnTo>
                  <a:cubicBezTo>
                    <a:pt x="578291" y="109838"/>
                    <a:pt x="579697" y="109838"/>
                    <a:pt x="580847" y="110486"/>
                  </a:cubicBezTo>
                  <a:cubicBezTo>
                    <a:pt x="582010" y="111159"/>
                    <a:pt x="582730" y="112395"/>
                    <a:pt x="582740" y="113739"/>
                  </a:cubicBezTo>
                  <a:lnTo>
                    <a:pt x="582740" y="403780"/>
                  </a:lnTo>
                  <a:cubicBezTo>
                    <a:pt x="582738" y="405870"/>
                    <a:pt x="581044" y="407564"/>
                    <a:pt x="578954" y="407561"/>
                  </a:cubicBezTo>
                  <a:close/>
                  <a:moveTo>
                    <a:pt x="16278" y="399995"/>
                  </a:moveTo>
                  <a:lnTo>
                    <a:pt x="575169" y="399995"/>
                  </a:lnTo>
                  <a:lnTo>
                    <a:pt x="575169" y="120473"/>
                  </a:lnTo>
                  <a:lnTo>
                    <a:pt x="514104" y="153391"/>
                  </a:lnTo>
                  <a:cubicBezTo>
                    <a:pt x="513156" y="153764"/>
                    <a:pt x="512102" y="153764"/>
                    <a:pt x="511154" y="153391"/>
                  </a:cubicBezTo>
                  <a:cubicBezTo>
                    <a:pt x="510173" y="153093"/>
                    <a:pt x="509351" y="152410"/>
                    <a:pt x="508883" y="151498"/>
                  </a:cubicBezTo>
                  <a:lnTo>
                    <a:pt x="457808" y="49188"/>
                  </a:lnTo>
                  <a:lnTo>
                    <a:pt x="392430" y="134403"/>
                  </a:lnTo>
                  <a:cubicBezTo>
                    <a:pt x="391790" y="135234"/>
                    <a:pt x="390827" y="135758"/>
                    <a:pt x="389780" y="135840"/>
                  </a:cubicBezTo>
                  <a:cubicBezTo>
                    <a:pt x="388737" y="135960"/>
                    <a:pt x="387690" y="135628"/>
                    <a:pt x="386905" y="134931"/>
                  </a:cubicBezTo>
                  <a:lnTo>
                    <a:pt x="325379" y="81126"/>
                  </a:lnTo>
                  <a:lnTo>
                    <a:pt x="269005" y="17337"/>
                  </a:lnTo>
                  <a:lnTo>
                    <a:pt x="210727" y="85439"/>
                  </a:lnTo>
                  <a:lnTo>
                    <a:pt x="149434" y="259478"/>
                  </a:lnTo>
                  <a:cubicBezTo>
                    <a:pt x="149027" y="260688"/>
                    <a:pt x="148028" y="261602"/>
                    <a:pt x="146787" y="261900"/>
                  </a:cubicBezTo>
                  <a:cubicBezTo>
                    <a:pt x="145510" y="262198"/>
                    <a:pt x="144171" y="261827"/>
                    <a:pt x="143231" y="260916"/>
                  </a:cubicBezTo>
                  <a:lnTo>
                    <a:pt x="78912" y="199011"/>
                  </a:lnTo>
                  <a:lnTo>
                    <a:pt x="16410" y="24441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42"/>
            <p:cNvSpPr/>
            <p:nvPr/>
          </p:nvSpPr>
          <p:spPr>
            <a:xfrm>
              <a:off x="2082778" y="2244199"/>
              <a:ext cx="55404" cy="52156"/>
            </a:xfrm>
            <a:custGeom>
              <a:rect b="b" l="l" r="r" t="t"/>
              <a:pathLst>
                <a:path extrusionOk="0" h="65605" w="69690">
                  <a:moveTo>
                    <a:pt x="8706" y="7499"/>
                  </a:moveTo>
                  <a:lnTo>
                    <a:pt x="78396" y="7499"/>
                  </a:lnTo>
                  <a:lnTo>
                    <a:pt x="78396" y="15067"/>
                  </a:lnTo>
                  <a:lnTo>
                    <a:pt x="8706" y="15067"/>
                  </a:lnTo>
                  <a:close/>
                  <a:moveTo>
                    <a:pt x="8706" y="44124"/>
                  </a:moveTo>
                  <a:lnTo>
                    <a:pt x="78396" y="44124"/>
                  </a:lnTo>
                  <a:lnTo>
                    <a:pt x="78396" y="36558"/>
                  </a:lnTo>
                  <a:lnTo>
                    <a:pt x="8706" y="36558"/>
                  </a:lnTo>
                  <a:close/>
                  <a:moveTo>
                    <a:pt x="8706" y="73105"/>
                  </a:moveTo>
                  <a:lnTo>
                    <a:pt x="78396" y="73105"/>
                  </a:lnTo>
                  <a:lnTo>
                    <a:pt x="78396" y="65539"/>
                  </a:lnTo>
                  <a:lnTo>
                    <a:pt x="8706" y="6553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42"/>
            <p:cNvSpPr/>
            <p:nvPr/>
          </p:nvSpPr>
          <p:spPr>
            <a:xfrm>
              <a:off x="2078576" y="2364064"/>
              <a:ext cx="456355" cy="223421"/>
            </a:xfrm>
            <a:custGeom>
              <a:rect b="b" l="l" r="r" t="t"/>
              <a:pathLst>
                <a:path extrusionOk="0" h="281033" w="574032">
                  <a:moveTo>
                    <a:pt x="581057" y="103229"/>
                  </a:moveTo>
                  <a:cubicBezTo>
                    <a:pt x="580060" y="102475"/>
                    <a:pt x="578736" y="102302"/>
                    <a:pt x="577578" y="102773"/>
                  </a:cubicBezTo>
                  <a:lnTo>
                    <a:pt x="514319" y="126232"/>
                  </a:lnTo>
                  <a:lnTo>
                    <a:pt x="461872" y="9702"/>
                  </a:lnTo>
                  <a:cubicBezTo>
                    <a:pt x="461631" y="9184"/>
                    <a:pt x="461276" y="8726"/>
                    <a:pt x="460836" y="8360"/>
                  </a:cubicBezTo>
                  <a:cubicBezTo>
                    <a:pt x="459222" y="7034"/>
                    <a:pt x="456839" y="7265"/>
                    <a:pt x="455510" y="8878"/>
                  </a:cubicBezTo>
                  <a:lnTo>
                    <a:pt x="387936" y="90675"/>
                  </a:lnTo>
                  <a:lnTo>
                    <a:pt x="328915" y="70990"/>
                  </a:lnTo>
                  <a:cubicBezTo>
                    <a:pt x="327081" y="70397"/>
                    <a:pt x="325094" y="71277"/>
                    <a:pt x="324299" y="73033"/>
                  </a:cubicBezTo>
                  <a:lnTo>
                    <a:pt x="269228" y="192509"/>
                  </a:lnTo>
                  <a:lnTo>
                    <a:pt x="210810" y="29519"/>
                  </a:lnTo>
                  <a:cubicBezTo>
                    <a:pt x="210269" y="28022"/>
                    <a:pt x="208849" y="27022"/>
                    <a:pt x="207256" y="27022"/>
                  </a:cubicBezTo>
                  <a:cubicBezTo>
                    <a:pt x="205663" y="27022"/>
                    <a:pt x="204239" y="28019"/>
                    <a:pt x="203697" y="29519"/>
                  </a:cubicBezTo>
                  <a:lnTo>
                    <a:pt x="144148" y="195990"/>
                  </a:lnTo>
                  <a:lnTo>
                    <a:pt x="81725" y="135984"/>
                  </a:lnTo>
                  <a:cubicBezTo>
                    <a:pt x="80946" y="135264"/>
                    <a:pt x="79912" y="134883"/>
                    <a:pt x="78850" y="134925"/>
                  </a:cubicBezTo>
                  <a:cubicBezTo>
                    <a:pt x="77786" y="135015"/>
                    <a:pt x="76801" y="135533"/>
                    <a:pt x="76128" y="136362"/>
                  </a:cubicBezTo>
                  <a:lnTo>
                    <a:pt x="9463" y="220886"/>
                  </a:lnTo>
                  <a:cubicBezTo>
                    <a:pt x="8955" y="221560"/>
                    <a:pt x="8689" y="222386"/>
                    <a:pt x="8707" y="223230"/>
                  </a:cubicBezTo>
                  <a:lnTo>
                    <a:pt x="8707" y="284751"/>
                  </a:lnTo>
                  <a:cubicBezTo>
                    <a:pt x="8709" y="286839"/>
                    <a:pt x="10401" y="288533"/>
                    <a:pt x="12491" y="288533"/>
                  </a:cubicBezTo>
                  <a:lnTo>
                    <a:pt x="578954" y="288533"/>
                  </a:lnTo>
                  <a:cubicBezTo>
                    <a:pt x="581041" y="288533"/>
                    <a:pt x="582735" y="286841"/>
                    <a:pt x="582738" y="284751"/>
                  </a:cubicBezTo>
                  <a:lnTo>
                    <a:pt x="582738" y="106322"/>
                  </a:lnTo>
                  <a:cubicBezTo>
                    <a:pt x="582748" y="105071"/>
                    <a:pt x="582114" y="103900"/>
                    <a:pt x="581057" y="1032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42"/>
            <p:cNvSpPr/>
            <p:nvPr/>
          </p:nvSpPr>
          <p:spPr>
            <a:xfrm>
              <a:off x="3455227" y="2428530"/>
              <a:ext cx="157854" cy="172957"/>
            </a:xfrm>
            <a:custGeom>
              <a:rect b="b" l="l" r="r" t="t"/>
              <a:pathLst>
                <a:path extrusionOk="0" h="217556" w="198559">
                  <a:moveTo>
                    <a:pt x="207035" y="69681"/>
                  </a:moveTo>
                  <a:cubicBezTo>
                    <a:pt x="206807" y="68619"/>
                    <a:pt x="180097" y="524"/>
                    <a:pt x="106167" y="8085"/>
                  </a:cubicBezTo>
                  <a:cubicBezTo>
                    <a:pt x="72231" y="10243"/>
                    <a:pt x="41124" y="27731"/>
                    <a:pt x="21646" y="55606"/>
                  </a:cubicBezTo>
                  <a:cubicBezTo>
                    <a:pt x="9472" y="72911"/>
                    <a:pt x="5644" y="94741"/>
                    <a:pt x="11202" y="115156"/>
                  </a:cubicBezTo>
                  <a:cubicBezTo>
                    <a:pt x="18846" y="138009"/>
                    <a:pt x="24443" y="151478"/>
                    <a:pt x="27779" y="159043"/>
                  </a:cubicBezTo>
                  <a:cubicBezTo>
                    <a:pt x="24754" y="158989"/>
                    <a:pt x="21796" y="159947"/>
                    <a:pt x="19379" y="161768"/>
                  </a:cubicBezTo>
                  <a:cubicBezTo>
                    <a:pt x="13251" y="166689"/>
                    <a:pt x="11738" y="176532"/>
                    <a:pt x="14689" y="192036"/>
                  </a:cubicBezTo>
                  <a:cubicBezTo>
                    <a:pt x="16569" y="203156"/>
                    <a:pt x="23542" y="212758"/>
                    <a:pt x="33532" y="217990"/>
                  </a:cubicBezTo>
                  <a:cubicBezTo>
                    <a:pt x="43491" y="222919"/>
                    <a:pt x="54504" y="225335"/>
                    <a:pt x="65613" y="225030"/>
                  </a:cubicBezTo>
                  <a:cubicBezTo>
                    <a:pt x="73878" y="225185"/>
                    <a:pt x="82118" y="224087"/>
                    <a:pt x="90054" y="221774"/>
                  </a:cubicBezTo>
                  <a:cubicBezTo>
                    <a:pt x="93680" y="220261"/>
                    <a:pt x="97306" y="214130"/>
                    <a:pt x="107232" y="196424"/>
                  </a:cubicBezTo>
                  <a:cubicBezTo>
                    <a:pt x="125394" y="164265"/>
                    <a:pt x="159140" y="104474"/>
                    <a:pt x="205602" y="74219"/>
                  </a:cubicBezTo>
                  <a:cubicBezTo>
                    <a:pt x="207045" y="73201"/>
                    <a:pt x="207630" y="71344"/>
                    <a:pt x="207035" y="6968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42"/>
            <p:cNvSpPr/>
            <p:nvPr/>
          </p:nvSpPr>
          <p:spPr>
            <a:xfrm>
              <a:off x="3139121" y="2989559"/>
              <a:ext cx="356264" cy="225203"/>
            </a:xfrm>
            <a:custGeom>
              <a:rect b="b" l="l" r="r" t="t"/>
              <a:pathLst>
                <a:path extrusionOk="0" h="283274" w="448131">
                  <a:moveTo>
                    <a:pt x="143944" y="9034"/>
                  </a:moveTo>
                  <a:lnTo>
                    <a:pt x="16510" y="72751"/>
                  </a:lnTo>
                  <a:cubicBezTo>
                    <a:pt x="9526" y="76258"/>
                    <a:pt x="6707" y="84762"/>
                    <a:pt x="10213" y="91745"/>
                  </a:cubicBezTo>
                  <a:cubicBezTo>
                    <a:pt x="11476" y="94260"/>
                    <a:pt x="13459" y="96342"/>
                    <a:pt x="15911" y="97723"/>
                  </a:cubicBezTo>
                  <a:lnTo>
                    <a:pt x="355895" y="288939"/>
                  </a:lnTo>
                  <a:cubicBezTo>
                    <a:pt x="361782" y="292269"/>
                    <a:pt x="369201" y="290967"/>
                    <a:pt x="373601" y="285831"/>
                  </a:cubicBezTo>
                  <a:lnTo>
                    <a:pt x="453432" y="193138"/>
                  </a:lnTo>
                  <a:cubicBezTo>
                    <a:pt x="458532" y="187163"/>
                    <a:pt x="457822" y="178183"/>
                    <a:pt x="451847" y="173083"/>
                  </a:cubicBezTo>
                  <a:cubicBezTo>
                    <a:pt x="451142" y="172482"/>
                    <a:pt x="450381" y="171951"/>
                    <a:pt x="449572" y="171498"/>
                  </a:cubicBezTo>
                  <a:lnTo>
                    <a:pt x="157188" y="9259"/>
                  </a:lnTo>
                  <a:cubicBezTo>
                    <a:pt x="153082" y="6995"/>
                    <a:pt x="148125" y="6910"/>
                    <a:pt x="143944" y="903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42"/>
            <p:cNvSpPr/>
            <p:nvPr/>
          </p:nvSpPr>
          <p:spPr>
            <a:xfrm>
              <a:off x="3136097" y="2986448"/>
              <a:ext cx="362325" cy="231304"/>
            </a:xfrm>
            <a:custGeom>
              <a:rect b="b" l="l" r="r" t="t"/>
              <a:pathLst>
                <a:path extrusionOk="0" h="290948" w="455755">
                  <a:moveTo>
                    <a:pt x="366662" y="298448"/>
                  </a:moveTo>
                  <a:cubicBezTo>
                    <a:pt x="363590" y="298448"/>
                    <a:pt x="360570" y="297667"/>
                    <a:pt x="357884" y="296179"/>
                  </a:cubicBezTo>
                  <a:lnTo>
                    <a:pt x="17905" y="104887"/>
                  </a:lnTo>
                  <a:cubicBezTo>
                    <a:pt x="9281" y="100103"/>
                    <a:pt x="6167" y="89235"/>
                    <a:pt x="10950" y="80612"/>
                  </a:cubicBezTo>
                  <a:cubicBezTo>
                    <a:pt x="10950" y="80610"/>
                    <a:pt x="10950" y="80610"/>
                    <a:pt x="10951" y="80610"/>
                  </a:cubicBezTo>
                  <a:cubicBezTo>
                    <a:pt x="12710" y="77431"/>
                    <a:pt x="15396" y="74867"/>
                    <a:pt x="18651" y="73256"/>
                  </a:cubicBezTo>
                  <a:lnTo>
                    <a:pt x="146086" y="9539"/>
                  </a:lnTo>
                  <a:cubicBezTo>
                    <a:pt x="151328" y="6819"/>
                    <a:pt x="157565" y="6819"/>
                    <a:pt x="162808" y="9539"/>
                  </a:cubicBezTo>
                  <a:lnTo>
                    <a:pt x="455195" y="171637"/>
                  </a:lnTo>
                  <a:cubicBezTo>
                    <a:pt x="459940" y="174233"/>
                    <a:pt x="463232" y="178864"/>
                    <a:pt x="464123" y="184199"/>
                  </a:cubicBezTo>
                  <a:cubicBezTo>
                    <a:pt x="465188" y="189592"/>
                    <a:pt x="463709" y="195174"/>
                    <a:pt x="460114" y="199331"/>
                  </a:cubicBezTo>
                  <a:lnTo>
                    <a:pt x="380283" y="292244"/>
                  </a:lnTo>
                  <a:cubicBezTo>
                    <a:pt x="376870" y="296205"/>
                    <a:pt x="371891" y="298472"/>
                    <a:pt x="366662" y="298448"/>
                  </a:cubicBezTo>
                  <a:close/>
                  <a:moveTo>
                    <a:pt x="149492" y="16278"/>
                  </a:moveTo>
                  <a:lnTo>
                    <a:pt x="22293" y="79996"/>
                  </a:lnTo>
                  <a:cubicBezTo>
                    <a:pt x="17171" y="82547"/>
                    <a:pt x="15086" y="88766"/>
                    <a:pt x="17637" y="93889"/>
                  </a:cubicBezTo>
                  <a:cubicBezTo>
                    <a:pt x="17639" y="93892"/>
                    <a:pt x="17641" y="93897"/>
                    <a:pt x="17644" y="93902"/>
                  </a:cubicBezTo>
                  <a:cubicBezTo>
                    <a:pt x="18570" y="95757"/>
                    <a:pt x="20032" y="97290"/>
                    <a:pt x="21840" y="98305"/>
                  </a:cubicBezTo>
                  <a:lnTo>
                    <a:pt x="361821" y="289597"/>
                  </a:lnTo>
                  <a:cubicBezTo>
                    <a:pt x="366131" y="291995"/>
                    <a:pt x="371534" y="291049"/>
                    <a:pt x="374772" y="287328"/>
                  </a:cubicBezTo>
                  <a:lnTo>
                    <a:pt x="454602" y="194405"/>
                  </a:lnTo>
                  <a:cubicBezTo>
                    <a:pt x="456638" y="192027"/>
                    <a:pt x="457500" y="188862"/>
                    <a:pt x="456949" y="185779"/>
                  </a:cubicBezTo>
                  <a:cubicBezTo>
                    <a:pt x="456407" y="182708"/>
                    <a:pt x="454480" y="180055"/>
                    <a:pt x="451727" y="178592"/>
                  </a:cubicBezTo>
                  <a:lnTo>
                    <a:pt x="159329" y="16506"/>
                  </a:lnTo>
                  <a:cubicBezTo>
                    <a:pt x="156299" y="14763"/>
                    <a:pt x="152592" y="14678"/>
                    <a:pt x="149487" y="1627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9" name="Google Shape;689;p42"/>
            <p:cNvSpPr/>
            <p:nvPr/>
          </p:nvSpPr>
          <p:spPr>
            <a:xfrm>
              <a:off x="3314615" y="3010774"/>
              <a:ext cx="178965" cy="109868"/>
            </a:xfrm>
            <a:custGeom>
              <a:rect b="b" l="l" r="r" t="t"/>
              <a:pathLst>
                <a:path extrusionOk="0" h="138199" w="225113">
                  <a:moveTo>
                    <a:pt x="233820" y="97120"/>
                  </a:moveTo>
                  <a:lnTo>
                    <a:pt x="180173" y="62311"/>
                  </a:lnTo>
                  <a:cubicBezTo>
                    <a:pt x="180173" y="62311"/>
                    <a:pt x="139992" y="16909"/>
                    <a:pt x="124933" y="9343"/>
                  </a:cubicBezTo>
                  <a:cubicBezTo>
                    <a:pt x="109874" y="1777"/>
                    <a:pt x="8706" y="19937"/>
                    <a:pt x="8706" y="19937"/>
                  </a:cubicBezTo>
                  <a:lnTo>
                    <a:pt x="231022" y="145698"/>
                  </a:lnTo>
                  <a:close/>
                </a:path>
              </a:pathLst>
            </a:custGeom>
            <a:solidFill>
              <a:srgbClr val="B8826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42"/>
            <p:cNvSpPr/>
            <p:nvPr/>
          </p:nvSpPr>
          <p:spPr>
            <a:xfrm>
              <a:off x="3311616" y="3008087"/>
              <a:ext cx="184752" cy="115806"/>
            </a:xfrm>
            <a:custGeom>
              <a:rect b="b" l="l" r="r" t="t"/>
              <a:pathLst>
                <a:path extrusionOk="0" h="145668" w="232392">
                  <a:moveTo>
                    <a:pt x="234797" y="153168"/>
                  </a:moveTo>
                  <a:cubicBezTo>
                    <a:pt x="234165" y="153170"/>
                    <a:pt x="233541" y="153015"/>
                    <a:pt x="232984" y="152714"/>
                  </a:cubicBezTo>
                  <a:lnTo>
                    <a:pt x="10670" y="26950"/>
                  </a:lnTo>
                  <a:cubicBezTo>
                    <a:pt x="8839" y="25945"/>
                    <a:pt x="8168" y="23645"/>
                    <a:pt x="9173" y="21814"/>
                  </a:cubicBezTo>
                  <a:cubicBezTo>
                    <a:pt x="9719" y="20817"/>
                    <a:pt x="10686" y="20120"/>
                    <a:pt x="11804" y="19913"/>
                  </a:cubicBezTo>
                  <a:cubicBezTo>
                    <a:pt x="22323" y="18022"/>
                    <a:pt x="114633" y="1678"/>
                    <a:pt x="130378" y="9700"/>
                  </a:cubicBezTo>
                  <a:cubicBezTo>
                    <a:pt x="146124" y="17722"/>
                    <a:pt x="182212" y="58136"/>
                    <a:pt x="186450" y="62668"/>
                  </a:cubicBezTo>
                  <a:lnTo>
                    <a:pt x="239418" y="97172"/>
                  </a:lnTo>
                  <a:cubicBezTo>
                    <a:pt x="240570" y="97868"/>
                    <a:pt x="241215" y="99163"/>
                    <a:pt x="241081" y="100502"/>
                  </a:cubicBezTo>
                  <a:lnTo>
                    <a:pt x="238358" y="149456"/>
                  </a:lnTo>
                  <a:cubicBezTo>
                    <a:pt x="238239" y="151458"/>
                    <a:pt x="236579" y="153017"/>
                    <a:pt x="234574" y="153012"/>
                  </a:cubicBezTo>
                  <a:close/>
                  <a:moveTo>
                    <a:pt x="23527" y="25513"/>
                  </a:moveTo>
                  <a:lnTo>
                    <a:pt x="231391" y="143105"/>
                  </a:lnTo>
                  <a:lnTo>
                    <a:pt x="233660" y="102471"/>
                  </a:lnTo>
                  <a:lnTo>
                    <a:pt x="181904" y="68872"/>
                  </a:lnTo>
                  <a:cubicBezTo>
                    <a:pt x="181585" y="68729"/>
                    <a:pt x="181321" y="68491"/>
                    <a:pt x="181148" y="68191"/>
                  </a:cubicBezTo>
                  <a:cubicBezTo>
                    <a:pt x="170098" y="55856"/>
                    <a:pt x="138848" y="22791"/>
                    <a:pt x="126967" y="16434"/>
                  </a:cubicBezTo>
                  <a:cubicBezTo>
                    <a:pt x="117661" y="11741"/>
                    <a:pt x="62421" y="18931"/>
                    <a:pt x="23527" y="2550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42"/>
            <p:cNvSpPr/>
            <p:nvPr/>
          </p:nvSpPr>
          <p:spPr>
            <a:xfrm>
              <a:off x="3331496" y="3027286"/>
              <a:ext cx="105834" cy="54388"/>
            </a:xfrm>
            <a:custGeom>
              <a:rect b="b" l="l" r="r" t="t"/>
              <a:pathLst>
                <a:path extrusionOk="0" h="68412" w="133124">
                  <a:moveTo>
                    <a:pt x="103004" y="21400"/>
                  </a:moveTo>
                  <a:cubicBezTo>
                    <a:pt x="103004" y="21400"/>
                    <a:pt x="63505" y="23140"/>
                    <a:pt x="39139" y="12774"/>
                  </a:cubicBezTo>
                  <a:cubicBezTo>
                    <a:pt x="14774" y="2409"/>
                    <a:pt x="777" y="7250"/>
                    <a:pt x="13497" y="27909"/>
                  </a:cubicBezTo>
                  <a:cubicBezTo>
                    <a:pt x="26217" y="48568"/>
                    <a:pt x="65631" y="46596"/>
                    <a:pt x="65631" y="46596"/>
                  </a:cubicBezTo>
                  <a:cubicBezTo>
                    <a:pt x="65631" y="46596"/>
                    <a:pt x="100062" y="88518"/>
                    <a:pt x="141830" y="72099"/>
                  </a:cubicBezTo>
                </a:path>
              </a:pathLst>
            </a:custGeom>
            <a:solidFill>
              <a:srgbClr val="B88E6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42"/>
            <p:cNvSpPr/>
            <p:nvPr/>
          </p:nvSpPr>
          <p:spPr>
            <a:xfrm>
              <a:off x="3328460" y="3024264"/>
              <a:ext cx="111919" cy="60275"/>
            </a:xfrm>
            <a:custGeom>
              <a:rect b="b" l="l" r="r" t="t"/>
              <a:pathLst>
                <a:path extrusionOk="0" h="75818" w="140778">
                  <a:moveTo>
                    <a:pt x="126048" y="83318"/>
                  </a:moveTo>
                  <a:cubicBezTo>
                    <a:pt x="96461" y="83318"/>
                    <a:pt x="73079" y="60087"/>
                    <a:pt x="67783" y="54033"/>
                  </a:cubicBezTo>
                  <a:cubicBezTo>
                    <a:pt x="59533" y="54033"/>
                    <a:pt x="26239" y="53199"/>
                    <a:pt x="14055" y="33527"/>
                  </a:cubicBezTo>
                  <a:cubicBezTo>
                    <a:pt x="8077" y="23840"/>
                    <a:pt x="7096" y="16432"/>
                    <a:pt x="11180" y="11659"/>
                  </a:cubicBezTo>
                  <a:cubicBezTo>
                    <a:pt x="16402" y="5681"/>
                    <a:pt x="28205" y="6134"/>
                    <a:pt x="44474" y="13096"/>
                  </a:cubicBezTo>
                  <a:cubicBezTo>
                    <a:pt x="67785" y="23009"/>
                    <a:pt x="106298" y="21418"/>
                    <a:pt x="106676" y="21418"/>
                  </a:cubicBezTo>
                  <a:cubicBezTo>
                    <a:pt x="108629" y="21211"/>
                    <a:pt x="110380" y="22623"/>
                    <a:pt x="110590" y="24576"/>
                  </a:cubicBezTo>
                  <a:cubicBezTo>
                    <a:pt x="110608" y="24734"/>
                    <a:pt x="110613" y="24894"/>
                    <a:pt x="110611" y="25052"/>
                  </a:cubicBezTo>
                  <a:cubicBezTo>
                    <a:pt x="110655" y="27125"/>
                    <a:pt x="109054" y="28863"/>
                    <a:pt x="106984" y="28987"/>
                  </a:cubicBezTo>
                  <a:cubicBezTo>
                    <a:pt x="105397" y="28987"/>
                    <a:pt x="66350" y="30652"/>
                    <a:pt x="41454" y="20059"/>
                  </a:cubicBezTo>
                  <a:cubicBezTo>
                    <a:pt x="27682" y="14156"/>
                    <a:pt x="18754" y="14156"/>
                    <a:pt x="16936" y="16577"/>
                  </a:cubicBezTo>
                  <a:cubicBezTo>
                    <a:pt x="15117" y="18999"/>
                    <a:pt x="15954" y="22252"/>
                    <a:pt x="20495" y="29528"/>
                  </a:cubicBezTo>
                  <a:cubicBezTo>
                    <a:pt x="31845" y="47918"/>
                    <a:pt x="68930" y="46478"/>
                    <a:pt x="69301" y="46478"/>
                  </a:cubicBezTo>
                  <a:cubicBezTo>
                    <a:pt x="70495" y="46405"/>
                    <a:pt x="71652" y="46911"/>
                    <a:pt x="72409" y="47840"/>
                  </a:cubicBezTo>
                  <a:cubicBezTo>
                    <a:pt x="72409" y="48219"/>
                    <a:pt x="105627" y="87415"/>
                    <a:pt x="144293" y="72206"/>
                  </a:cubicBezTo>
                  <a:cubicBezTo>
                    <a:pt x="146238" y="71431"/>
                    <a:pt x="148439" y="72382"/>
                    <a:pt x="149214" y="74325"/>
                  </a:cubicBezTo>
                  <a:cubicBezTo>
                    <a:pt x="149988" y="76267"/>
                    <a:pt x="149040" y="78469"/>
                    <a:pt x="147098" y="79243"/>
                  </a:cubicBezTo>
                  <a:cubicBezTo>
                    <a:pt x="147098" y="79246"/>
                    <a:pt x="147095" y="79246"/>
                    <a:pt x="147095" y="79246"/>
                  </a:cubicBezTo>
                  <a:lnTo>
                    <a:pt x="147095" y="79246"/>
                  </a:lnTo>
                  <a:cubicBezTo>
                    <a:pt x="140402" y="81929"/>
                    <a:pt x="133259" y="83312"/>
                    <a:pt x="126048" y="8331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42"/>
            <p:cNvSpPr/>
            <p:nvPr/>
          </p:nvSpPr>
          <p:spPr>
            <a:xfrm>
              <a:off x="3732361" y="4474195"/>
              <a:ext cx="122463" cy="110389"/>
            </a:xfrm>
            <a:custGeom>
              <a:rect b="b" l="l" r="r" t="t"/>
              <a:pathLst>
                <a:path extrusionOk="0" h="138854" w="154041">
                  <a:moveTo>
                    <a:pt x="141958" y="7499"/>
                  </a:moveTo>
                  <a:cubicBezTo>
                    <a:pt x="141958" y="7499"/>
                    <a:pt x="164661" y="93839"/>
                    <a:pt x="162617" y="108820"/>
                  </a:cubicBezTo>
                  <a:cubicBezTo>
                    <a:pt x="160573" y="123801"/>
                    <a:pt x="113803" y="136970"/>
                    <a:pt x="87552" y="136970"/>
                  </a:cubicBezTo>
                  <a:cubicBezTo>
                    <a:pt x="61099" y="138454"/>
                    <a:pt x="34768" y="141588"/>
                    <a:pt x="8706" y="146354"/>
                  </a:cubicBezTo>
                  <a:lnTo>
                    <a:pt x="10597" y="749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42"/>
            <p:cNvSpPr/>
            <p:nvPr/>
          </p:nvSpPr>
          <p:spPr>
            <a:xfrm>
              <a:off x="3732361" y="4536656"/>
              <a:ext cx="122360" cy="47644"/>
            </a:xfrm>
            <a:custGeom>
              <a:rect b="b" l="l" r="r" t="t"/>
              <a:pathLst>
                <a:path extrusionOk="0" h="59930" w="153912">
                  <a:moveTo>
                    <a:pt x="162617" y="30199"/>
                  </a:moveTo>
                  <a:cubicBezTo>
                    <a:pt x="162653" y="22561"/>
                    <a:pt x="161814" y="14946"/>
                    <a:pt x="160120" y="7499"/>
                  </a:cubicBezTo>
                  <a:cubicBezTo>
                    <a:pt x="141782" y="17492"/>
                    <a:pt x="122491" y="25630"/>
                    <a:pt x="102536" y="31789"/>
                  </a:cubicBezTo>
                  <a:cubicBezTo>
                    <a:pt x="70678" y="40945"/>
                    <a:pt x="25202" y="41399"/>
                    <a:pt x="9084" y="41248"/>
                  </a:cubicBezTo>
                  <a:lnTo>
                    <a:pt x="8706" y="67430"/>
                  </a:lnTo>
                  <a:cubicBezTo>
                    <a:pt x="34768" y="62664"/>
                    <a:pt x="61102" y="59530"/>
                    <a:pt x="87555" y="58046"/>
                  </a:cubicBezTo>
                  <a:cubicBezTo>
                    <a:pt x="113803" y="58349"/>
                    <a:pt x="160726" y="45258"/>
                    <a:pt x="162617" y="301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42"/>
            <p:cNvSpPr/>
            <p:nvPr/>
          </p:nvSpPr>
          <p:spPr>
            <a:xfrm>
              <a:off x="3729355" y="4471189"/>
              <a:ext cx="128466" cy="116403"/>
            </a:xfrm>
            <a:custGeom>
              <a:rect b="b" l="l" r="r" t="t"/>
              <a:pathLst>
                <a:path extrusionOk="0" h="146419" w="161593">
                  <a:moveTo>
                    <a:pt x="169649" y="102525"/>
                  </a:moveTo>
                  <a:cubicBezTo>
                    <a:pt x="169536" y="101338"/>
                    <a:pt x="169354" y="100165"/>
                    <a:pt x="169199" y="98984"/>
                  </a:cubicBezTo>
                  <a:cubicBezTo>
                    <a:pt x="165171" y="71181"/>
                    <a:pt x="151280" y="17584"/>
                    <a:pt x="149366" y="10300"/>
                  </a:cubicBezTo>
                  <a:cubicBezTo>
                    <a:pt x="148975" y="8624"/>
                    <a:pt x="147460" y="7456"/>
                    <a:pt x="145740" y="7500"/>
                  </a:cubicBezTo>
                  <a:lnTo>
                    <a:pt x="14384" y="7500"/>
                  </a:lnTo>
                  <a:cubicBezTo>
                    <a:pt x="12322" y="7498"/>
                    <a:pt x="10641" y="9148"/>
                    <a:pt x="10600" y="11207"/>
                  </a:cubicBezTo>
                  <a:lnTo>
                    <a:pt x="8706" y="150134"/>
                  </a:lnTo>
                  <a:cubicBezTo>
                    <a:pt x="8693" y="151253"/>
                    <a:pt x="9196" y="152315"/>
                    <a:pt x="10069" y="153012"/>
                  </a:cubicBezTo>
                  <a:cubicBezTo>
                    <a:pt x="10734" y="153607"/>
                    <a:pt x="11597" y="153931"/>
                    <a:pt x="12490" y="153918"/>
                  </a:cubicBezTo>
                  <a:lnTo>
                    <a:pt x="13172" y="153918"/>
                  </a:lnTo>
                  <a:cubicBezTo>
                    <a:pt x="39011" y="149217"/>
                    <a:pt x="65117" y="146106"/>
                    <a:pt x="91337" y="144609"/>
                  </a:cubicBezTo>
                  <a:cubicBezTo>
                    <a:pt x="117671" y="144609"/>
                    <a:pt x="167839" y="131658"/>
                    <a:pt x="170186" y="113131"/>
                  </a:cubicBezTo>
                  <a:cubicBezTo>
                    <a:pt x="170186" y="113108"/>
                    <a:pt x="170186" y="113087"/>
                    <a:pt x="170186" y="113067"/>
                  </a:cubicBezTo>
                  <a:cubicBezTo>
                    <a:pt x="170463" y="110810"/>
                    <a:pt x="170217" y="107083"/>
                    <a:pt x="169649" y="102525"/>
                  </a:cubicBezTo>
                  <a:close/>
                  <a:moveTo>
                    <a:pt x="162607" y="112150"/>
                  </a:moveTo>
                  <a:cubicBezTo>
                    <a:pt x="161169" y="123652"/>
                    <a:pt x="118266" y="136971"/>
                    <a:pt x="91326" y="136971"/>
                  </a:cubicBezTo>
                  <a:cubicBezTo>
                    <a:pt x="66246" y="138240"/>
                    <a:pt x="41277" y="141136"/>
                    <a:pt x="16572" y="145645"/>
                  </a:cubicBezTo>
                  <a:lnTo>
                    <a:pt x="16572" y="128646"/>
                  </a:lnTo>
                  <a:lnTo>
                    <a:pt x="16572" y="127825"/>
                  </a:lnTo>
                  <a:lnTo>
                    <a:pt x="17090" y="127825"/>
                  </a:lnTo>
                  <a:cubicBezTo>
                    <a:pt x="47540" y="128325"/>
                    <a:pt x="77938" y="125074"/>
                    <a:pt x="107592" y="118141"/>
                  </a:cubicBezTo>
                  <a:cubicBezTo>
                    <a:pt x="126083" y="112481"/>
                    <a:pt x="143999" y="105091"/>
                    <a:pt x="161102" y="96065"/>
                  </a:cubicBezTo>
                  <a:cubicBezTo>
                    <a:pt x="162345" y="103532"/>
                    <a:pt x="162972" y="109316"/>
                    <a:pt x="162617" y="112150"/>
                  </a:cubicBezTo>
                  <a:close/>
                  <a:moveTo>
                    <a:pt x="142782" y="15066"/>
                  </a:moveTo>
                  <a:cubicBezTo>
                    <a:pt x="147260" y="32368"/>
                    <a:pt x="155313" y="65056"/>
                    <a:pt x="159685" y="88142"/>
                  </a:cubicBezTo>
                  <a:cubicBezTo>
                    <a:pt x="142318" y="97401"/>
                    <a:pt x="124117" y="105011"/>
                    <a:pt x="105326" y="110865"/>
                  </a:cubicBezTo>
                  <a:cubicBezTo>
                    <a:pt x="76278" y="119133"/>
                    <a:pt x="36154" y="120073"/>
                    <a:pt x="16679" y="120161"/>
                  </a:cubicBezTo>
                  <a:lnTo>
                    <a:pt x="18080" y="1506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6" name="Google Shape;696;p42"/>
            <p:cNvSpPr/>
            <p:nvPr/>
          </p:nvSpPr>
          <p:spPr>
            <a:xfrm>
              <a:off x="3671889" y="3815146"/>
              <a:ext cx="173909" cy="682195"/>
            </a:xfrm>
            <a:custGeom>
              <a:rect b="b" l="l" r="r" t="t"/>
              <a:pathLst>
                <a:path extrusionOk="0" h="858107" w="218753">
                  <a:moveTo>
                    <a:pt x="58567" y="7499"/>
                  </a:moveTo>
                  <a:cubicBezTo>
                    <a:pt x="58567" y="7499"/>
                    <a:pt x="82932" y="211806"/>
                    <a:pt x="92314" y="251531"/>
                  </a:cubicBezTo>
                  <a:cubicBezTo>
                    <a:pt x="101695" y="291256"/>
                    <a:pt x="148613" y="358452"/>
                    <a:pt x="167378" y="463404"/>
                  </a:cubicBezTo>
                  <a:cubicBezTo>
                    <a:pt x="186144" y="568357"/>
                    <a:pt x="221859" y="812467"/>
                    <a:pt x="221859" y="818142"/>
                  </a:cubicBezTo>
                  <a:cubicBezTo>
                    <a:pt x="221859" y="823817"/>
                    <a:pt x="225568" y="840842"/>
                    <a:pt x="227459" y="851888"/>
                  </a:cubicBezTo>
                  <a:cubicBezTo>
                    <a:pt x="227459" y="851888"/>
                    <a:pt x="186144" y="868838"/>
                    <a:pt x="156179" y="865057"/>
                  </a:cubicBezTo>
                  <a:cubicBezTo>
                    <a:pt x="137180" y="862573"/>
                    <a:pt x="118370" y="858807"/>
                    <a:pt x="99882" y="853782"/>
                  </a:cubicBezTo>
                  <a:cubicBezTo>
                    <a:pt x="99882" y="853782"/>
                    <a:pt x="112973" y="773117"/>
                    <a:pt x="84748" y="628590"/>
                  </a:cubicBezTo>
                  <a:cubicBezTo>
                    <a:pt x="56523" y="484063"/>
                    <a:pt x="28905" y="334390"/>
                    <a:pt x="11652" y="228982"/>
                  </a:cubicBezTo>
                  <a:cubicBezTo>
                    <a:pt x="-5601" y="123573"/>
                    <a:pt x="58567" y="7499"/>
                    <a:pt x="58567" y="749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7" name="Google Shape;697;p42"/>
            <p:cNvSpPr/>
            <p:nvPr/>
          </p:nvSpPr>
          <p:spPr>
            <a:xfrm>
              <a:off x="3668836" y="3812113"/>
              <a:ext cx="179952" cy="688342"/>
            </a:xfrm>
            <a:custGeom>
              <a:rect b="b" l="l" r="r" t="t"/>
              <a:pathLst>
                <a:path extrusionOk="0" h="865839" w="226355">
                  <a:moveTo>
                    <a:pt x="169328" y="873336"/>
                  </a:moveTo>
                  <a:cubicBezTo>
                    <a:pt x="166041" y="873357"/>
                    <a:pt x="162754" y="873184"/>
                    <a:pt x="159485" y="872818"/>
                  </a:cubicBezTo>
                  <a:cubicBezTo>
                    <a:pt x="140306" y="870298"/>
                    <a:pt x="121320" y="866480"/>
                    <a:pt x="102658" y="861391"/>
                  </a:cubicBezTo>
                  <a:cubicBezTo>
                    <a:pt x="100824" y="860849"/>
                    <a:pt x="99664" y="859047"/>
                    <a:pt x="99933" y="857153"/>
                  </a:cubicBezTo>
                  <a:cubicBezTo>
                    <a:pt x="99933" y="856322"/>
                    <a:pt x="112645" y="775282"/>
                    <a:pt x="84799" y="633249"/>
                  </a:cubicBezTo>
                  <a:cubicBezTo>
                    <a:pt x="50899" y="459210"/>
                    <a:pt x="26231" y="324671"/>
                    <a:pt x="11552" y="233415"/>
                  </a:cubicBezTo>
                  <a:cubicBezTo>
                    <a:pt x="-5322" y="128235"/>
                    <a:pt x="58315" y="10720"/>
                    <a:pt x="58921" y="9511"/>
                  </a:cubicBezTo>
                  <a:cubicBezTo>
                    <a:pt x="59900" y="7664"/>
                    <a:pt x="62190" y="6962"/>
                    <a:pt x="64036" y="7941"/>
                  </a:cubicBezTo>
                  <a:cubicBezTo>
                    <a:pt x="65168" y="8539"/>
                    <a:pt x="65919" y="9671"/>
                    <a:pt x="66033" y="10948"/>
                  </a:cubicBezTo>
                  <a:cubicBezTo>
                    <a:pt x="66033" y="12992"/>
                    <a:pt x="90474" y="215709"/>
                    <a:pt x="99705" y="254452"/>
                  </a:cubicBezTo>
                  <a:cubicBezTo>
                    <a:pt x="105131" y="272288"/>
                    <a:pt x="112068" y="289626"/>
                    <a:pt x="120439" y="306283"/>
                  </a:cubicBezTo>
                  <a:cubicBezTo>
                    <a:pt x="145672" y="357148"/>
                    <a:pt x="164018" y="411145"/>
                    <a:pt x="174998" y="466853"/>
                  </a:cubicBezTo>
                  <a:cubicBezTo>
                    <a:pt x="193232" y="569164"/>
                    <a:pt x="229479" y="815688"/>
                    <a:pt x="229479" y="822497"/>
                  </a:cubicBezTo>
                  <a:cubicBezTo>
                    <a:pt x="230173" y="829415"/>
                    <a:pt x="231261" y="836287"/>
                    <a:pt x="232732" y="843081"/>
                  </a:cubicBezTo>
                  <a:cubicBezTo>
                    <a:pt x="233563" y="847469"/>
                    <a:pt x="234397" y="851856"/>
                    <a:pt x="235001" y="855641"/>
                  </a:cubicBezTo>
                  <a:cubicBezTo>
                    <a:pt x="235317" y="857389"/>
                    <a:pt x="234371" y="859122"/>
                    <a:pt x="232732" y="859803"/>
                  </a:cubicBezTo>
                  <a:cubicBezTo>
                    <a:pt x="212482" y="867765"/>
                    <a:pt x="191062" y="872337"/>
                    <a:pt x="169328" y="873336"/>
                  </a:cubicBezTo>
                  <a:close/>
                  <a:moveTo>
                    <a:pt x="107885" y="854946"/>
                  </a:moveTo>
                  <a:cubicBezTo>
                    <a:pt x="125164" y="859541"/>
                    <a:pt x="142730" y="862978"/>
                    <a:pt x="160465" y="865237"/>
                  </a:cubicBezTo>
                  <a:cubicBezTo>
                    <a:pt x="184680" y="868265"/>
                    <a:pt x="217370" y="857065"/>
                    <a:pt x="227054" y="853434"/>
                  </a:cubicBezTo>
                  <a:cubicBezTo>
                    <a:pt x="226536" y="850484"/>
                    <a:pt x="225920" y="847306"/>
                    <a:pt x="225314" y="844050"/>
                  </a:cubicBezTo>
                  <a:cubicBezTo>
                    <a:pt x="223716" y="836942"/>
                    <a:pt x="222579" y="829739"/>
                    <a:pt x="221908" y="822484"/>
                  </a:cubicBezTo>
                  <a:cubicBezTo>
                    <a:pt x="221908" y="816053"/>
                    <a:pt x="186648" y="575577"/>
                    <a:pt x="167515" y="468431"/>
                  </a:cubicBezTo>
                  <a:cubicBezTo>
                    <a:pt x="156727" y="413305"/>
                    <a:pt x="138635" y="359865"/>
                    <a:pt x="113715" y="309526"/>
                  </a:cubicBezTo>
                  <a:cubicBezTo>
                    <a:pt x="105134" y="292517"/>
                    <a:pt x="98045" y="274792"/>
                    <a:pt x="92528" y="256558"/>
                  </a:cubicBezTo>
                  <a:cubicBezTo>
                    <a:pt x="84431" y="222580"/>
                    <a:pt x="65666" y="69957"/>
                    <a:pt x="60151" y="24632"/>
                  </a:cubicBezTo>
                  <a:cubicBezTo>
                    <a:pt x="45017" y="56035"/>
                    <a:pt x="5758" y="148578"/>
                    <a:pt x="19227" y="232571"/>
                  </a:cubicBezTo>
                  <a:cubicBezTo>
                    <a:pt x="33908" y="323743"/>
                    <a:pt x="58501" y="458215"/>
                    <a:pt x="92401" y="632177"/>
                  </a:cubicBezTo>
                  <a:cubicBezTo>
                    <a:pt x="117194" y="759078"/>
                    <a:pt x="109928" y="838074"/>
                    <a:pt x="107885" y="85494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42"/>
            <p:cNvSpPr/>
            <p:nvPr/>
          </p:nvSpPr>
          <p:spPr>
            <a:xfrm>
              <a:off x="3493252" y="4456282"/>
              <a:ext cx="269349" cy="133005"/>
            </a:xfrm>
            <a:custGeom>
              <a:rect b="b" l="l" r="r" t="t"/>
              <a:pathLst>
                <a:path extrusionOk="0" h="167302" w="338804">
                  <a:moveTo>
                    <a:pt x="187699" y="7499"/>
                  </a:moveTo>
                  <a:cubicBezTo>
                    <a:pt x="175538" y="25039"/>
                    <a:pt x="161026" y="40826"/>
                    <a:pt x="144565" y="54412"/>
                  </a:cubicBezTo>
                  <a:cubicBezTo>
                    <a:pt x="112634" y="82561"/>
                    <a:pt x="52553" y="112607"/>
                    <a:pt x="35679" y="120092"/>
                  </a:cubicBezTo>
                  <a:cubicBezTo>
                    <a:pt x="18804" y="127578"/>
                    <a:pt x="5410" y="127661"/>
                    <a:pt x="9422" y="144535"/>
                  </a:cubicBezTo>
                  <a:cubicBezTo>
                    <a:pt x="13435" y="161410"/>
                    <a:pt x="41281" y="174801"/>
                    <a:pt x="125800" y="174801"/>
                  </a:cubicBezTo>
                  <a:cubicBezTo>
                    <a:pt x="210319" y="174801"/>
                    <a:pt x="300292" y="171019"/>
                    <a:pt x="309676" y="169126"/>
                  </a:cubicBezTo>
                  <a:cubicBezTo>
                    <a:pt x="319060" y="167233"/>
                    <a:pt x="347510" y="167235"/>
                    <a:pt x="347510" y="146426"/>
                  </a:cubicBezTo>
                  <a:cubicBezTo>
                    <a:pt x="347510" y="125617"/>
                    <a:pt x="338129" y="43214"/>
                    <a:pt x="338129" y="43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42"/>
            <p:cNvSpPr/>
            <p:nvPr/>
          </p:nvSpPr>
          <p:spPr>
            <a:xfrm>
              <a:off x="3493568" y="4556373"/>
              <a:ext cx="269040" cy="32905"/>
            </a:xfrm>
            <a:custGeom>
              <a:rect b="b" l="l" r="r" t="t"/>
              <a:pathLst>
                <a:path extrusionOk="0" h="41390" w="338415">
                  <a:moveTo>
                    <a:pt x="309279" y="42914"/>
                  </a:moveTo>
                  <a:cubicBezTo>
                    <a:pt x="318663" y="41021"/>
                    <a:pt x="347113" y="41021"/>
                    <a:pt x="347113" y="20211"/>
                  </a:cubicBezTo>
                  <a:cubicBezTo>
                    <a:pt x="347165" y="15969"/>
                    <a:pt x="346991" y="11724"/>
                    <a:pt x="346595" y="7499"/>
                  </a:cubicBezTo>
                  <a:cubicBezTo>
                    <a:pt x="314436" y="11737"/>
                    <a:pt x="241643" y="20743"/>
                    <a:pt x="159465" y="27702"/>
                  </a:cubicBezTo>
                  <a:cubicBezTo>
                    <a:pt x="108712" y="33118"/>
                    <a:pt x="57385" y="27964"/>
                    <a:pt x="8719" y="12568"/>
                  </a:cubicBezTo>
                  <a:cubicBezTo>
                    <a:pt x="8649" y="14604"/>
                    <a:pt x="8852" y="16640"/>
                    <a:pt x="9325" y="18621"/>
                  </a:cubicBezTo>
                  <a:cubicBezTo>
                    <a:pt x="13032" y="35496"/>
                    <a:pt x="41184" y="48890"/>
                    <a:pt x="125703" y="48890"/>
                  </a:cubicBezTo>
                  <a:cubicBezTo>
                    <a:pt x="210222" y="48890"/>
                    <a:pt x="299892" y="44577"/>
                    <a:pt x="309279" y="4291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42"/>
            <p:cNvSpPr/>
            <p:nvPr/>
          </p:nvSpPr>
          <p:spPr>
            <a:xfrm>
              <a:off x="3490342" y="4453128"/>
              <a:ext cx="275029" cy="138813"/>
            </a:xfrm>
            <a:custGeom>
              <a:rect b="b" l="l" r="r" t="t"/>
              <a:pathLst>
                <a:path extrusionOk="0" h="174608" w="345948">
                  <a:moveTo>
                    <a:pt x="354652" y="150117"/>
                  </a:moveTo>
                  <a:cubicBezTo>
                    <a:pt x="354652" y="150117"/>
                    <a:pt x="354652" y="150101"/>
                    <a:pt x="354652" y="150093"/>
                  </a:cubicBezTo>
                  <a:cubicBezTo>
                    <a:pt x="354652" y="146985"/>
                    <a:pt x="354499" y="142450"/>
                    <a:pt x="354134" y="137143"/>
                  </a:cubicBezTo>
                  <a:cubicBezTo>
                    <a:pt x="354134" y="137065"/>
                    <a:pt x="354082" y="136997"/>
                    <a:pt x="354069" y="136920"/>
                  </a:cubicBezTo>
                  <a:cubicBezTo>
                    <a:pt x="352080" y="106892"/>
                    <a:pt x="345600" y="49373"/>
                    <a:pt x="345279" y="46493"/>
                  </a:cubicBezTo>
                  <a:cubicBezTo>
                    <a:pt x="345102" y="44910"/>
                    <a:pt x="343952" y="43610"/>
                    <a:pt x="342403" y="43240"/>
                  </a:cubicBezTo>
                  <a:lnTo>
                    <a:pt x="192279" y="7599"/>
                  </a:lnTo>
                  <a:cubicBezTo>
                    <a:pt x="190663" y="7224"/>
                    <a:pt x="188987" y="7923"/>
                    <a:pt x="188117" y="9338"/>
                  </a:cubicBezTo>
                  <a:cubicBezTo>
                    <a:pt x="176122" y="26531"/>
                    <a:pt x="161840" y="42009"/>
                    <a:pt x="145664" y="55346"/>
                  </a:cubicBezTo>
                  <a:cubicBezTo>
                    <a:pt x="113505" y="83949"/>
                    <a:pt x="52365" y="113914"/>
                    <a:pt x="37837" y="120421"/>
                  </a:cubicBezTo>
                  <a:cubicBezTo>
                    <a:pt x="34356" y="121933"/>
                    <a:pt x="31103" y="123145"/>
                    <a:pt x="28075" y="124280"/>
                  </a:cubicBezTo>
                  <a:cubicBezTo>
                    <a:pt x="18587" y="127777"/>
                    <a:pt x="9649" y="131232"/>
                    <a:pt x="8841" y="141595"/>
                  </a:cubicBezTo>
                  <a:cubicBezTo>
                    <a:pt x="8786" y="141748"/>
                    <a:pt x="8740" y="141903"/>
                    <a:pt x="8706" y="142061"/>
                  </a:cubicBezTo>
                  <a:cubicBezTo>
                    <a:pt x="8706" y="142214"/>
                    <a:pt x="8747" y="142362"/>
                    <a:pt x="8747" y="142515"/>
                  </a:cubicBezTo>
                  <a:cubicBezTo>
                    <a:pt x="8680" y="144727"/>
                    <a:pt x="8895" y="146941"/>
                    <a:pt x="9385" y="149099"/>
                  </a:cubicBezTo>
                  <a:cubicBezTo>
                    <a:pt x="14376" y="171584"/>
                    <a:pt x="52508" y="182107"/>
                    <a:pt x="129463" y="182107"/>
                  </a:cubicBezTo>
                  <a:cubicBezTo>
                    <a:pt x="137472" y="182107"/>
                    <a:pt x="145522" y="182074"/>
                    <a:pt x="153531" y="182017"/>
                  </a:cubicBezTo>
                  <a:cubicBezTo>
                    <a:pt x="230989" y="181452"/>
                    <a:pt x="305388" y="178344"/>
                    <a:pt x="314096" y="176357"/>
                  </a:cubicBezTo>
                  <a:lnTo>
                    <a:pt x="319242" y="175598"/>
                  </a:lnTo>
                  <a:cubicBezTo>
                    <a:pt x="323091" y="175104"/>
                    <a:pt x="327989" y="174430"/>
                    <a:pt x="332905" y="173117"/>
                  </a:cubicBezTo>
                  <a:cubicBezTo>
                    <a:pt x="342512" y="170628"/>
                    <a:pt x="352145" y="165670"/>
                    <a:pt x="354209" y="154603"/>
                  </a:cubicBezTo>
                  <a:cubicBezTo>
                    <a:pt x="354497" y="153144"/>
                    <a:pt x="354647" y="151660"/>
                    <a:pt x="354655" y="150174"/>
                  </a:cubicBezTo>
                  <a:cubicBezTo>
                    <a:pt x="354655" y="150174"/>
                    <a:pt x="354652" y="150132"/>
                    <a:pt x="354652" y="150117"/>
                  </a:cubicBezTo>
                  <a:close/>
                  <a:moveTo>
                    <a:pt x="30639" y="131403"/>
                  </a:moveTo>
                  <a:cubicBezTo>
                    <a:pt x="33817" y="130193"/>
                    <a:pt x="37298" y="128906"/>
                    <a:pt x="40855" y="127318"/>
                  </a:cubicBezTo>
                  <a:cubicBezTo>
                    <a:pt x="55618" y="120734"/>
                    <a:pt x="117507" y="90315"/>
                    <a:pt x="150728" y="61031"/>
                  </a:cubicBezTo>
                  <a:cubicBezTo>
                    <a:pt x="166616" y="47646"/>
                    <a:pt x="180839" y="32403"/>
                    <a:pt x="193095" y="15629"/>
                  </a:cubicBezTo>
                  <a:lnTo>
                    <a:pt x="338003" y="49984"/>
                  </a:lnTo>
                  <a:cubicBezTo>
                    <a:pt x="339212" y="61420"/>
                    <a:pt x="344284" y="106967"/>
                    <a:pt x="346270" y="134058"/>
                  </a:cubicBezTo>
                  <a:cubicBezTo>
                    <a:pt x="310099" y="138777"/>
                    <a:pt x="241095" y="147208"/>
                    <a:pt x="162904" y="153800"/>
                  </a:cubicBezTo>
                  <a:cubicBezTo>
                    <a:pt x="113754" y="158985"/>
                    <a:pt x="64065" y="154139"/>
                    <a:pt x="16844" y="139554"/>
                  </a:cubicBezTo>
                  <a:cubicBezTo>
                    <a:pt x="18370" y="136143"/>
                    <a:pt x="22664" y="134350"/>
                    <a:pt x="30639" y="131403"/>
                  </a:cubicBezTo>
                  <a:close/>
                  <a:moveTo>
                    <a:pt x="129463" y="174534"/>
                  </a:moveTo>
                  <a:cubicBezTo>
                    <a:pt x="123964" y="174534"/>
                    <a:pt x="118719" y="174477"/>
                    <a:pt x="113728" y="174365"/>
                  </a:cubicBezTo>
                  <a:cubicBezTo>
                    <a:pt x="112342" y="174334"/>
                    <a:pt x="111120" y="174270"/>
                    <a:pt x="109773" y="174231"/>
                  </a:cubicBezTo>
                  <a:cubicBezTo>
                    <a:pt x="106271" y="174130"/>
                    <a:pt x="102754" y="174031"/>
                    <a:pt x="99500" y="173878"/>
                  </a:cubicBezTo>
                  <a:cubicBezTo>
                    <a:pt x="97801" y="173798"/>
                    <a:pt x="96291" y="173679"/>
                    <a:pt x="94657" y="173586"/>
                  </a:cubicBezTo>
                  <a:cubicBezTo>
                    <a:pt x="91950" y="173430"/>
                    <a:pt x="89171" y="173288"/>
                    <a:pt x="86640" y="173096"/>
                  </a:cubicBezTo>
                  <a:cubicBezTo>
                    <a:pt x="85322" y="172995"/>
                    <a:pt x="84169" y="172866"/>
                    <a:pt x="82903" y="172757"/>
                  </a:cubicBezTo>
                  <a:cubicBezTo>
                    <a:pt x="80261" y="172529"/>
                    <a:pt x="77583" y="172309"/>
                    <a:pt x="75133" y="172042"/>
                  </a:cubicBezTo>
                  <a:cubicBezTo>
                    <a:pt x="73959" y="171915"/>
                    <a:pt x="72936" y="171760"/>
                    <a:pt x="71802" y="171625"/>
                  </a:cubicBezTo>
                  <a:cubicBezTo>
                    <a:pt x="69452" y="171340"/>
                    <a:pt x="67067" y="171066"/>
                    <a:pt x="64907" y="170747"/>
                  </a:cubicBezTo>
                  <a:cubicBezTo>
                    <a:pt x="63896" y="170599"/>
                    <a:pt x="63029" y="170426"/>
                    <a:pt x="62058" y="170273"/>
                  </a:cubicBezTo>
                  <a:cubicBezTo>
                    <a:pt x="59941" y="169934"/>
                    <a:pt x="57802" y="169600"/>
                    <a:pt x="55872" y="169237"/>
                  </a:cubicBezTo>
                  <a:cubicBezTo>
                    <a:pt x="55124" y="169094"/>
                    <a:pt x="54494" y="168934"/>
                    <a:pt x="53774" y="168786"/>
                  </a:cubicBezTo>
                  <a:cubicBezTo>
                    <a:pt x="51770" y="168374"/>
                    <a:pt x="49767" y="167965"/>
                    <a:pt x="47962" y="167522"/>
                  </a:cubicBezTo>
                  <a:cubicBezTo>
                    <a:pt x="47478" y="167403"/>
                    <a:pt x="47074" y="167263"/>
                    <a:pt x="46605" y="167149"/>
                  </a:cubicBezTo>
                  <a:cubicBezTo>
                    <a:pt x="44693" y="166657"/>
                    <a:pt x="42818" y="166160"/>
                    <a:pt x="41132" y="165637"/>
                  </a:cubicBezTo>
                  <a:cubicBezTo>
                    <a:pt x="40829" y="165541"/>
                    <a:pt x="40585" y="165440"/>
                    <a:pt x="40290" y="165347"/>
                  </a:cubicBezTo>
                  <a:cubicBezTo>
                    <a:pt x="38521" y="164777"/>
                    <a:pt x="36819" y="164199"/>
                    <a:pt x="35288" y="163598"/>
                  </a:cubicBezTo>
                  <a:cubicBezTo>
                    <a:pt x="35187" y="163559"/>
                    <a:pt x="35112" y="163518"/>
                    <a:pt x="35014" y="163482"/>
                  </a:cubicBezTo>
                  <a:cubicBezTo>
                    <a:pt x="23143" y="158765"/>
                    <a:pt x="18308" y="153168"/>
                    <a:pt x="16945" y="147941"/>
                  </a:cubicBezTo>
                  <a:cubicBezTo>
                    <a:pt x="64544" y="162005"/>
                    <a:pt x="114440" y="166592"/>
                    <a:pt x="163806" y="161441"/>
                  </a:cubicBezTo>
                  <a:cubicBezTo>
                    <a:pt x="241541" y="154799"/>
                    <a:pt x="310306" y="146503"/>
                    <a:pt x="346778" y="141807"/>
                  </a:cubicBezTo>
                  <a:cubicBezTo>
                    <a:pt x="346965" y="145154"/>
                    <a:pt x="347076" y="148024"/>
                    <a:pt x="347076" y="150166"/>
                  </a:cubicBezTo>
                  <a:cubicBezTo>
                    <a:pt x="347076" y="155087"/>
                    <a:pt x="345076" y="158558"/>
                    <a:pt x="341805" y="161096"/>
                  </a:cubicBezTo>
                  <a:cubicBezTo>
                    <a:pt x="339627" y="162785"/>
                    <a:pt x="336884" y="164054"/>
                    <a:pt x="333789" y="165046"/>
                  </a:cubicBezTo>
                  <a:cubicBezTo>
                    <a:pt x="332235" y="165541"/>
                    <a:pt x="330608" y="165968"/>
                    <a:pt x="328914" y="166341"/>
                  </a:cubicBezTo>
                  <a:cubicBezTo>
                    <a:pt x="325526" y="167087"/>
                    <a:pt x="321900" y="167636"/>
                    <a:pt x="318248" y="168100"/>
                  </a:cubicBezTo>
                  <a:cubicBezTo>
                    <a:pt x="317152" y="168250"/>
                    <a:pt x="316111" y="168460"/>
                    <a:pt x="315155" y="168618"/>
                  </a:cubicBezTo>
                  <a:cubicBezTo>
                    <a:pt x="314303" y="168794"/>
                    <a:pt x="313435" y="168895"/>
                    <a:pt x="312565" y="168924"/>
                  </a:cubicBezTo>
                  <a:cubicBezTo>
                    <a:pt x="311431" y="169149"/>
                    <a:pt x="309017" y="169405"/>
                    <a:pt x="305502" y="169685"/>
                  </a:cubicBezTo>
                  <a:cubicBezTo>
                    <a:pt x="303746" y="169822"/>
                    <a:pt x="301715" y="169967"/>
                    <a:pt x="299425" y="170112"/>
                  </a:cubicBezTo>
                  <a:cubicBezTo>
                    <a:pt x="283421" y="171148"/>
                    <a:pt x="254976" y="172342"/>
                    <a:pt x="221571" y="173221"/>
                  </a:cubicBezTo>
                  <a:cubicBezTo>
                    <a:pt x="214412" y="173410"/>
                    <a:pt x="207025" y="173586"/>
                    <a:pt x="199485" y="173739"/>
                  </a:cubicBezTo>
                  <a:cubicBezTo>
                    <a:pt x="191945" y="173891"/>
                    <a:pt x="184250" y="174034"/>
                    <a:pt x="176477" y="174148"/>
                  </a:cubicBezTo>
                  <a:cubicBezTo>
                    <a:pt x="160941" y="174402"/>
                    <a:pt x="145071" y="174534"/>
                    <a:pt x="129463" y="17453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42"/>
            <p:cNvSpPr/>
            <p:nvPr/>
          </p:nvSpPr>
          <p:spPr>
            <a:xfrm>
              <a:off x="3477530" y="3467986"/>
              <a:ext cx="314527" cy="1027715"/>
            </a:xfrm>
            <a:custGeom>
              <a:rect b="b" l="l" r="r" t="t"/>
              <a:pathLst>
                <a:path extrusionOk="0" h="1292723" w="395631">
                  <a:moveTo>
                    <a:pt x="8707" y="12861"/>
                  </a:moveTo>
                  <a:cubicBezTo>
                    <a:pt x="8609" y="118247"/>
                    <a:pt x="14874" y="223542"/>
                    <a:pt x="27473" y="328173"/>
                  </a:cubicBezTo>
                  <a:cubicBezTo>
                    <a:pt x="48129" y="495175"/>
                    <a:pt x="108207" y="697892"/>
                    <a:pt x="108207" y="697892"/>
                  </a:cubicBezTo>
                  <a:cubicBezTo>
                    <a:pt x="108207" y="697892"/>
                    <a:pt x="138473" y="861109"/>
                    <a:pt x="147554" y="917331"/>
                  </a:cubicBezTo>
                  <a:cubicBezTo>
                    <a:pt x="156635" y="973552"/>
                    <a:pt x="205441" y="1195113"/>
                    <a:pt x="205441" y="1195113"/>
                  </a:cubicBezTo>
                  <a:lnTo>
                    <a:pt x="184782" y="1223262"/>
                  </a:lnTo>
                  <a:lnTo>
                    <a:pt x="188566" y="1272068"/>
                  </a:lnTo>
                  <a:lnTo>
                    <a:pt x="263631" y="1288943"/>
                  </a:lnTo>
                  <a:cubicBezTo>
                    <a:pt x="294316" y="1296594"/>
                    <a:pt x="325835" y="1300381"/>
                    <a:pt x="357458" y="1300218"/>
                  </a:cubicBezTo>
                  <a:cubicBezTo>
                    <a:pt x="357458" y="1300218"/>
                    <a:pt x="361243" y="1202603"/>
                    <a:pt x="359352" y="1189513"/>
                  </a:cubicBezTo>
                  <a:cubicBezTo>
                    <a:pt x="357461" y="1176422"/>
                    <a:pt x="346184" y="1114448"/>
                    <a:pt x="344218" y="1093792"/>
                  </a:cubicBezTo>
                  <a:cubicBezTo>
                    <a:pt x="342252" y="1073135"/>
                    <a:pt x="347924" y="844084"/>
                    <a:pt x="334834" y="791645"/>
                  </a:cubicBezTo>
                  <a:cubicBezTo>
                    <a:pt x="321743" y="739205"/>
                    <a:pt x="299118" y="662101"/>
                    <a:pt x="299118" y="594906"/>
                  </a:cubicBezTo>
                  <a:cubicBezTo>
                    <a:pt x="299118" y="527710"/>
                    <a:pt x="349823" y="197040"/>
                    <a:pt x="349823" y="197040"/>
                  </a:cubicBezTo>
                  <a:cubicBezTo>
                    <a:pt x="349823" y="197040"/>
                    <a:pt x="404229" y="120084"/>
                    <a:pt x="404229" y="74995"/>
                  </a:cubicBezTo>
                  <a:cubicBezTo>
                    <a:pt x="404829" y="52360"/>
                    <a:pt x="402952" y="29726"/>
                    <a:pt x="398629" y="749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42"/>
            <p:cNvSpPr/>
            <p:nvPr/>
          </p:nvSpPr>
          <p:spPr>
            <a:xfrm>
              <a:off x="3474404" y="3464851"/>
              <a:ext cx="320842" cy="1034083"/>
            </a:xfrm>
            <a:custGeom>
              <a:rect b="b" l="l" r="r" t="t"/>
              <a:pathLst>
                <a:path extrusionOk="0" h="1300733" w="403575">
                  <a:moveTo>
                    <a:pt x="287620" y="1270792"/>
                  </a:moveTo>
                  <a:cubicBezTo>
                    <a:pt x="286260" y="1270818"/>
                    <a:pt x="285079" y="1269860"/>
                    <a:pt x="284820" y="1268524"/>
                  </a:cubicBezTo>
                  <a:cubicBezTo>
                    <a:pt x="284820" y="1268524"/>
                    <a:pt x="281795" y="1253389"/>
                    <a:pt x="275816" y="1232588"/>
                  </a:cubicBezTo>
                  <a:cubicBezTo>
                    <a:pt x="270595" y="1214125"/>
                    <a:pt x="278085" y="1205951"/>
                    <a:pt x="281642" y="1203151"/>
                  </a:cubicBezTo>
                  <a:cubicBezTo>
                    <a:pt x="281188" y="1196645"/>
                    <a:pt x="279311" y="1171145"/>
                    <a:pt x="275741" y="1135883"/>
                  </a:cubicBezTo>
                  <a:cubicBezTo>
                    <a:pt x="275560" y="1134347"/>
                    <a:pt x="276661" y="1132956"/>
                    <a:pt x="278197" y="1132774"/>
                  </a:cubicBezTo>
                  <a:cubicBezTo>
                    <a:pt x="278199" y="1132774"/>
                    <a:pt x="278202" y="1132774"/>
                    <a:pt x="278205" y="1132774"/>
                  </a:cubicBezTo>
                  <a:lnTo>
                    <a:pt x="278238" y="1132774"/>
                  </a:lnTo>
                  <a:cubicBezTo>
                    <a:pt x="279769" y="1132559"/>
                    <a:pt x="281183" y="1133624"/>
                    <a:pt x="281401" y="1135155"/>
                  </a:cubicBezTo>
                  <a:lnTo>
                    <a:pt x="281416" y="1135271"/>
                  </a:lnTo>
                  <a:cubicBezTo>
                    <a:pt x="285501" y="1176361"/>
                    <a:pt x="287394" y="1204130"/>
                    <a:pt x="287394" y="1204428"/>
                  </a:cubicBezTo>
                  <a:cubicBezTo>
                    <a:pt x="287467" y="1205555"/>
                    <a:pt x="286876" y="1206619"/>
                    <a:pt x="285879" y="1207153"/>
                  </a:cubicBezTo>
                  <a:cubicBezTo>
                    <a:pt x="285501" y="1207153"/>
                    <a:pt x="276037" y="1212592"/>
                    <a:pt x="281264" y="1230982"/>
                  </a:cubicBezTo>
                  <a:cubicBezTo>
                    <a:pt x="287319" y="1251944"/>
                    <a:pt x="290345" y="1267228"/>
                    <a:pt x="290420" y="1267379"/>
                  </a:cubicBezTo>
                  <a:cubicBezTo>
                    <a:pt x="290699" y="1268922"/>
                    <a:pt x="289689" y="1270404"/>
                    <a:pt x="288151" y="1270710"/>
                  </a:cubicBezTo>
                  <a:close/>
                  <a:moveTo>
                    <a:pt x="367137" y="1193231"/>
                  </a:moveTo>
                  <a:cubicBezTo>
                    <a:pt x="369030" y="1206549"/>
                    <a:pt x="365399" y="1300607"/>
                    <a:pt x="365246" y="1304607"/>
                  </a:cubicBezTo>
                  <a:cubicBezTo>
                    <a:pt x="365207" y="1306565"/>
                    <a:pt x="363648" y="1308155"/>
                    <a:pt x="361690" y="1308233"/>
                  </a:cubicBezTo>
                  <a:cubicBezTo>
                    <a:pt x="361690" y="1308233"/>
                    <a:pt x="359496" y="1308158"/>
                    <a:pt x="356093" y="1308158"/>
                  </a:cubicBezTo>
                  <a:cubicBezTo>
                    <a:pt x="326026" y="1307559"/>
                    <a:pt x="296113" y="1303703"/>
                    <a:pt x="266878" y="1296655"/>
                  </a:cubicBezTo>
                  <a:lnTo>
                    <a:pt x="191813" y="1279783"/>
                  </a:lnTo>
                  <a:cubicBezTo>
                    <a:pt x="190200" y="1279399"/>
                    <a:pt x="189013" y="1278027"/>
                    <a:pt x="188863" y="1276377"/>
                  </a:cubicBezTo>
                  <a:lnTo>
                    <a:pt x="185154" y="1227571"/>
                  </a:lnTo>
                  <a:cubicBezTo>
                    <a:pt x="185061" y="1226682"/>
                    <a:pt x="185302" y="1225789"/>
                    <a:pt x="185835" y="1225071"/>
                  </a:cubicBezTo>
                  <a:lnTo>
                    <a:pt x="205520" y="1198284"/>
                  </a:lnTo>
                  <a:cubicBezTo>
                    <a:pt x="200982" y="1177719"/>
                    <a:pt x="156486" y="975154"/>
                    <a:pt x="147625" y="922031"/>
                  </a:cubicBezTo>
                  <a:cubicBezTo>
                    <a:pt x="138394" y="866415"/>
                    <a:pt x="108514" y="704104"/>
                    <a:pt x="108201" y="702592"/>
                  </a:cubicBezTo>
                  <a:cubicBezTo>
                    <a:pt x="107888" y="701079"/>
                    <a:pt x="47675" y="498284"/>
                    <a:pt x="27472" y="332648"/>
                  </a:cubicBezTo>
                  <a:cubicBezTo>
                    <a:pt x="14935" y="227835"/>
                    <a:pt x="8667" y="122367"/>
                    <a:pt x="8706" y="16807"/>
                  </a:cubicBezTo>
                  <a:cubicBezTo>
                    <a:pt x="8706" y="14758"/>
                    <a:pt x="10366" y="13098"/>
                    <a:pt x="12415" y="13098"/>
                  </a:cubicBezTo>
                  <a:cubicBezTo>
                    <a:pt x="12418" y="13098"/>
                    <a:pt x="12418" y="13098"/>
                    <a:pt x="12420" y="13098"/>
                  </a:cubicBezTo>
                  <a:lnTo>
                    <a:pt x="402795" y="7500"/>
                  </a:lnTo>
                  <a:cubicBezTo>
                    <a:pt x="404515" y="7455"/>
                    <a:pt x="406028" y="8623"/>
                    <a:pt x="406421" y="10298"/>
                  </a:cubicBezTo>
                  <a:cubicBezTo>
                    <a:pt x="410851" y="32845"/>
                    <a:pt x="412780" y="55811"/>
                    <a:pt x="412172" y="78781"/>
                  </a:cubicBezTo>
                  <a:cubicBezTo>
                    <a:pt x="412172" y="122668"/>
                    <a:pt x="363518" y="193721"/>
                    <a:pt x="357616" y="202271"/>
                  </a:cubicBezTo>
                  <a:cubicBezTo>
                    <a:pt x="354663" y="221179"/>
                    <a:pt x="307066" y="533852"/>
                    <a:pt x="307066" y="598701"/>
                  </a:cubicBezTo>
                  <a:cubicBezTo>
                    <a:pt x="307066" y="656739"/>
                    <a:pt x="323643" y="720982"/>
                    <a:pt x="336957" y="772740"/>
                  </a:cubicBezTo>
                  <a:cubicBezTo>
                    <a:pt x="338974" y="780557"/>
                    <a:pt x="340868" y="787973"/>
                    <a:pt x="342632" y="794987"/>
                  </a:cubicBezTo>
                  <a:cubicBezTo>
                    <a:pt x="352244" y="833502"/>
                    <a:pt x="351941" y="963652"/>
                    <a:pt x="351713" y="1041441"/>
                  </a:cubicBezTo>
                  <a:cubicBezTo>
                    <a:pt x="351713" y="1069738"/>
                    <a:pt x="351713" y="1092138"/>
                    <a:pt x="352091" y="1097663"/>
                  </a:cubicBezTo>
                  <a:cubicBezTo>
                    <a:pt x="353386" y="1111662"/>
                    <a:pt x="358978" y="1144653"/>
                    <a:pt x="363063" y="1168715"/>
                  </a:cubicBezTo>
                  <a:cubicBezTo>
                    <a:pt x="364956" y="1179915"/>
                    <a:pt x="366544" y="1188993"/>
                    <a:pt x="367147" y="1193231"/>
                  </a:cubicBezTo>
                  <a:close/>
                  <a:moveTo>
                    <a:pt x="359724" y="1194065"/>
                  </a:moveTo>
                  <a:cubicBezTo>
                    <a:pt x="359118" y="1189903"/>
                    <a:pt x="357530" y="1180822"/>
                    <a:pt x="355712" y="1169775"/>
                  </a:cubicBezTo>
                  <a:cubicBezTo>
                    <a:pt x="351552" y="1145559"/>
                    <a:pt x="345952" y="1112419"/>
                    <a:pt x="344665" y="1098116"/>
                  </a:cubicBezTo>
                  <a:cubicBezTo>
                    <a:pt x="344147" y="1092291"/>
                    <a:pt x="344147" y="1070875"/>
                    <a:pt x="344212" y="1041213"/>
                  </a:cubicBezTo>
                  <a:cubicBezTo>
                    <a:pt x="344212" y="963729"/>
                    <a:pt x="344730" y="834184"/>
                    <a:pt x="335359" y="796575"/>
                  </a:cubicBezTo>
                  <a:cubicBezTo>
                    <a:pt x="333618" y="789615"/>
                    <a:pt x="331732" y="782200"/>
                    <a:pt x="329681" y="774403"/>
                  </a:cubicBezTo>
                  <a:cubicBezTo>
                    <a:pt x="316287" y="722342"/>
                    <a:pt x="299415" y="657648"/>
                    <a:pt x="299415" y="598626"/>
                  </a:cubicBezTo>
                  <a:cubicBezTo>
                    <a:pt x="299415" y="531506"/>
                    <a:pt x="348071" y="213621"/>
                    <a:pt x="350182" y="200152"/>
                  </a:cubicBezTo>
                  <a:cubicBezTo>
                    <a:pt x="350257" y="199583"/>
                    <a:pt x="350464" y="199039"/>
                    <a:pt x="350785" y="198564"/>
                  </a:cubicBezTo>
                  <a:cubicBezTo>
                    <a:pt x="351316" y="197808"/>
                    <a:pt x="404513" y="122062"/>
                    <a:pt x="404513" y="78703"/>
                  </a:cubicBezTo>
                  <a:cubicBezTo>
                    <a:pt x="404857" y="57360"/>
                    <a:pt x="403236" y="36031"/>
                    <a:pt x="399669" y="14986"/>
                  </a:cubicBezTo>
                  <a:lnTo>
                    <a:pt x="16122" y="20516"/>
                  </a:lnTo>
                  <a:cubicBezTo>
                    <a:pt x="16396" y="124520"/>
                    <a:pt x="22815" y="228416"/>
                    <a:pt x="35340" y="331664"/>
                  </a:cubicBezTo>
                  <a:cubicBezTo>
                    <a:pt x="55696" y="496396"/>
                    <a:pt x="115324" y="698735"/>
                    <a:pt x="115852" y="700779"/>
                  </a:cubicBezTo>
                  <a:cubicBezTo>
                    <a:pt x="116381" y="702822"/>
                    <a:pt x="146121" y="865055"/>
                    <a:pt x="155430" y="920749"/>
                  </a:cubicBezTo>
                  <a:cubicBezTo>
                    <a:pt x="164739" y="976442"/>
                    <a:pt x="213086" y="1196108"/>
                    <a:pt x="213542" y="1198300"/>
                  </a:cubicBezTo>
                  <a:cubicBezTo>
                    <a:pt x="213765" y="1199375"/>
                    <a:pt x="213547" y="1200496"/>
                    <a:pt x="212936" y="1201408"/>
                  </a:cubicBezTo>
                  <a:lnTo>
                    <a:pt x="193108" y="1228418"/>
                  </a:lnTo>
                  <a:lnTo>
                    <a:pt x="196216" y="1272986"/>
                  </a:lnTo>
                  <a:lnTo>
                    <a:pt x="268556" y="1289330"/>
                  </a:lnTo>
                  <a:cubicBezTo>
                    <a:pt x="297848" y="1296295"/>
                    <a:pt x="327811" y="1300053"/>
                    <a:pt x="357916" y="1300532"/>
                  </a:cubicBezTo>
                  <a:cubicBezTo>
                    <a:pt x="359203" y="1266027"/>
                    <a:pt x="361094" y="1203837"/>
                    <a:pt x="359734" y="1194065"/>
                  </a:cubicBezTo>
                  <a:close/>
                  <a:moveTo>
                    <a:pt x="235247" y="859834"/>
                  </a:moveTo>
                  <a:cubicBezTo>
                    <a:pt x="214213" y="762903"/>
                    <a:pt x="188107" y="642210"/>
                    <a:pt x="169794" y="514027"/>
                  </a:cubicBezTo>
                  <a:cubicBezTo>
                    <a:pt x="157186" y="420197"/>
                    <a:pt x="153940" y="325346"/>
                    <a:pt x="160110" y="230874"/>
                  </a:cubicBezTo>
                  <a:cubicBezTo>
                    <a:pt x="160214" y="229327"/>
                    <a:pt x="159045" y="227988"/>
                    <a:pt x="157499" y="227885"/>
                  </a:cubicBezTo>
                  <a:cubicBezTo>
                    <a:pt x="155953" y="227781"/>
                    <a:pt x="154614" y="228949"/>
                    <a:pt x="154510" y="230495"/>
                  </a:cubicBezTo>
                  <a:cubicBezTo>
                    <a:pt x="148299" y="325217"/>
                    <a:pt x="151516" y="420321"/>
                    <a:pt x="164119" y="514405"/>
                  </a:cubicBezTo>
                  <a:cubicBezTo>
                    <a:pt x="182509" y="642817"/>
                    <a:pt x="208688" y="763576"/>
                    <a:pt x="229725" y="860668"/>
                  </a:cubicBezTo>
                  <a:cubicBezTo>
                    <a:pt x="243119" y="922639"/>
                    <a:pt x="254769" y="976136"/>
                    <a:pt x="260672" y="1015040"/>
                  </a:cubicBezTo>
                  <a:cubicBezTo>
                    <a:pt x="264757" y="1042052"/>
                    <a:pt x="268543" y="1070655"/>
                    <a:pt x="271872" y="1100167"/>
                  </a:cubicBezTo>
                  <a:cubicBezTo>
                    <a:pt x="272056" y="1101592"/>
                    <a:pt x="273237" y="1102677"/>
                    <a:pt x="274672" y="1102739"/>
                  </a:cubicBezTo>
                  <a:lnTo>
                    <a:pt x="275050" y="1103042"/>
                  </a:lnTo>
                  <a:cubicBezTo>
                    <a:pt x="276583" y="1102845"/>
                    <a:pt x="277684" y="1101473"/>
                    <a:pt x="277547" y="1099934"/>
                  </a:cubicBezTo>
                  <a:cubicBezTo>
                    <a:pt x="273840" y="1070347"/>
                    <a:pt x="270356" y="1041594"/>
                    <a:pt x="266272" y="1014579"/>
                  </a:cubicBezTo>
                  <a:cubicBezTo>
                    <a:pt x="260379" y="975455"/>
                    <a:pt x="248726" y="921883"/>
                    <a:pt x="235258" y="859834"/>
                  </a:cubicBezTo>
                  <a:close/>
                  <a:moveTo>
                    <a:pt x="159740" y="200227"/>
                  </a:moveTo>
                  <a:cubicBezTo>
                    <a:pt x="161317" y="200320"/>
                    <a:pt x="162687" y="199153"/>
                    <a:pt x="162848" y="197580"/>
                  </a:cubicBezTo>
                  <a:cubicBezTo>
                    <a:pt x="167310" y="144472"/>
                    <a:pt x="172983" y="111088"/>
                    <a:pt x="172983" y="110712"/>
                  </a:cubicBezTo>
                  <a:cubicBezTo>
                    <a:pt x="173089" y="109142"/>
                    <a:pt x="171900" y="107784"/>
                    <a:pt x="170331" y="107678"/>
                  </a:cubicBezTo>
                  <a:cubicBezTo>
                    <a:pt x="168966" y="107587"/>
                    <a:pt x="167728" y="108479"/>
                    <a:pt x="167383" y="109803"/>
                  </a:cubicBezTo>
                  <a:cubicBezTo>
                    <a:pt x="167383" y="110106"/>
                    <a:pt x="161630" y="143703"/>
                    <a:pt x="157168" y="197124"/>
                  </a:cubicBezTo>
                  <a:cubicBezTo>
                    <a:pt x="157168" y="197158"/>
                    <a:pt x="157168" y="197192"/>
                    <a:pt x="157168" y="197228"/>
                  </a:cubicBezTo>
                  <a:cubicBezTo>
                    <a:pt x="157054" y="198765"/>
                    <a:pt x="158204" y="200106"/>
                    <a:pt x="159740" y="20022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42"/>
            <p:cNvSpPr/>
            <p:nvPr/>
          </p:nvSpPr>
          <p:spPr>
            <a:xfrm>
              <a:off x="3458252" y="2467681"/>
              <a:ext cx="345523" cy="1054054"/>
            </a:xfrm>
            <a:custGeom>
              <a:rect b="b" l="l" r="r" t="t"/>
              <a:pathLst>
                <a:path extrusionOk="0" h="1325854" w="434620">
                  <a:moveTo>
                    <a:pt x="116887" y="72007"/>
                  </a:moveTo>
                  <a:cubicBezTo>
                    <a:pt x="116887" y="72007"/>
                    <a:pt x="106143" y="90016"/>
                    <a:pt x="84577" y="127695"/>
                  </a:cubicBezTo>
                  <a:cubicBezTo>
                    <a:pt x="63012" y="165373"/>
                    <a:pt x="72015" y="199441"/>
                    <a:pt x="57640" y="217438"/>
                  </a:cubicBezTo>
                  <a:cubicBezTo>
                    <a:pt x="43265" y="235434"/>
                    <a:pt x="3838" y="233556"/>
                    <a:pt x="9204" y="251490"/>
                  </a:cubicBezTo>
                  <a:cubicBezTo>
                    <a:pt x="14571" y="269424"/>
                    <a:pt x="37885" y="281759"/>
                    <a:pt x="37885" y="281759"/>
                  </a:cubicBezTo>
                  <a:cubicBezTo>
                    <a:pt x="37885" y="281759"/>
                    <a:pt x="37885" y="382256"/>
                    <a:pt x="48704" y="394808"/>
                  </a:cubicBezTo>
                  <a:cubicBezTo>
                    <a:pt x="59523" y="407359"/>
                    <a:pt x="142003" y="385802"/>
                    <a:pt x="142003" y="385802"/>
                  </a:cubicBezTo>
                  <a:cubicBezTo>
                    <a:pt x="142003" y="385802"/>
                    <a:pt x="158197" y="411001"/>
                    <a:pt x="147378" y="466614"/>
                  </a:cubicBezTo>
                  <a:cubicBezTo>
                    <a:pt x="136559" y="522227"/>
                    <a:pt x="39701" y="676596"/>
                    <a:pt x="27138" y="753777"/>
                  </a:cubicBezTo>
                  <a:cubicBezTo>
                    <a:pt x="14576" y="830958"/>
                    <a:pt x="57412" y="1023024"/>
                    <a:pt x="57412" y="1023024"/>
                  </a:cubicBezTo>
                  <a:lnTo>
                    <a:pt x="16174" y="1302990"/>
                  </a:lnTo>
                  <a:cubicBezTo>
                    <a:pt x="89429" y="1327844"/>
                    <a:pt x="166959" y="1337599"/>
                    <a:pt x="244088" y="1331667"/>
                  </a:cubicBezTo>
                  <a:cubicBezTo>
                    <a:pt x="367959" y="1320921"/>
                    <a:pt x="443327" y="1295799"/>
                    <a:pt x="443327" y="1295799"/>
                  </a:cubicBezTo>
                  <a:lnTo>
                    <a:pt x="360997" y="971105"/>
                  </a:lnTo>
                  <a:cubicBezTo>
                    <a:pt x="360997" y="971105"/>
                    <a:pt x="368184" y="741373"/>
                    <a:pt x="352066" y="613946"/>
                  </a:cubicBezTo>
                  <a:cubicBezTo>
                    <a:pt x="335947" y="486519"/>
                    <a:pt x="294635" y="456025"/>
                    <a:pt x="294635" y="409641"/>
                  </a:cubicBezTo>
                  <a:cubicBezTo>
                    <a:pt x="294635" y="363257"/>
                    <a:pt x="353806" y="337830"/>
                    <a:pt x="391485" y="292958"/>
                  </a:cubicBezTo>
                  <a:cubicBezTo>
                    <a:pt x="433735" y="236281"/>
                    <a:pt x="440690" y="160716"/>
                    <a:pt x="409494" y="97279"/>
                  </a:cubicBezTo>
                  <a:cubicBezTo>
                    <a:pt x="380060" y="33792"/>
                    <a:pt x="285624" y="9351"/>
                    <a:pt x="221002" y="7536"/>
                  </a:cubicBezTo>
                  <a:cubicBezTo>
                    <a:pt x="156381" y="5720"/>
                    <a:pt x="116887" y="72007"/>
                    <a:pt x="116887" y="72007"/>
                  </a:cubicBezTo>
                  <a:close/>
                </a:path>
              </a:pathLst>
            </a:custGeom>
            <a:solidFill>
              <a:srgbClr val="B8826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42"/>
            <p:cNvSpPr/>
            <p:nvPr/>
          </p:nvSpPr>
          <p:spPr>
            <a:xfrm>
              <a:off x="3455330" y="2464409"/>
              <a:ext cx="351955" cy="1060803"/>
            </a:xfrm>
            <a:custGeom>
              <a:rect b="b" l="l" r="r" t="t"/>
              <a:pathLst>
                <a:path extrusionOk="0" h="1334344" w="442711">
                  <a:moveTo>
                    <a:pt x="204861" y="1341844"/>
                  </a:moveTo>
                  <a:cubicBezTo>
                    <a:pt x="141558" y="1341676"/>
                    <a:pt x="78698" y="1331276"/>
                    <a:pt x="18716" y="1311047"/>
                  </a:cubicBezTo>
                  <a:cubicBezTo>
                    <a:pt x="17055" y="1310373"/>
                    <a:pt x="16058" y="1308662"/>
                    <a:pt x="16294" y="1306885"/>
                  </a:cubicBezTo>
                  <a:lnTo>
                    <a:pt x="57534" y="1027590"/>
                  </a:lnTo>
                  <a:cubicBezTo>
                    <a:pt x="54281" y="1012987"/>
                    <a:pt x="14781" y="833120"/>
                    <a:pt x="27266" y="757605"/>
                  </a:cubicBezTo>
                  <a:cubicBezTo>
                    <a:pt x="34303" y="714396"/>
                    <a:pt x="67597" y="646975"/>
                    <a:pt x="96956" y="587500"/>
                  </a:cubicBezTo>
                  <a:cubicBezTo>
                    <a:pt x="120565" y="539754"/>
                    <a:pt x="142801" y="494730"/>
                    <a:pt x="147505" y="470289"/>
                  </a:cubicBezTo>
                  <a:cubicBezTo>
                    <a:pt x="156052" y="426477"/>
                    <a:pt x="147505" y="402187"/>
                    <a:pt x="143879" y="394621"/>
                  </a:cubicBezTo>
                  <a:cubicBezTo>
                    <a:pt x="121179" y="400371"/>
                    <a:pt x="60645" y="414371"/>
                    <a:pt x="49670" y="401658"/>
                  </a:cubicBezTo>
                  <a:cubicBezTo>
                    <a:pt x="38696" y="388946"/>
                    <a:pt x="38015" y="309416"/>
                    <a:pt x="37942" y="288153"/>
                  </a:cubicBezTo>
                  <a:cubicBezTo>
                    <a:pt x="31964" y="284527"/>
                    <a:pt x="14258" y="273019"/>
                    <a:pt x="9417" y="256525"/>
                  </a:cubicBezTo>
                  <a:cubicBezTo>
                    <a:pt x="5405" y="243132"/>
                    <a:pt x="19102" y="238213"/>
                    <a:pt x="32117" y="233444"/>
                  </a:cubicBezTo>
                  <a:cubicBezTo>
                    <a:pt x="41985" y="230971"/>
                    <a:pt x="51035" y="225964"/>
                    <a:pt x="58373" y="218916"/>
                  </a:cubicBezTo>
                  <a:cubicBezTo>
                    <a:pt x="64351" y="211351"/>
                    <a:pt x="65942" y="200679"/>
                    <a:pt x="67832" y="186907"/>
                  </a:cubicBezTo>
                  <a:cubicBezTo>
                    <a:pt x="69728" y="166893"/>
                    <a:pt x="75567" y="147449"/>
                    <a:pt x="85010" y="129702"/>
                  </a:cubicBezTo>
                  <a:cubicBezTo>
                    <a:pt x="106273" y="92404"/>
                    <a:pt x="117244" y="74161"/>
                    <a:pt x="117320" y="74014"/>
                  </a:cubicBezTo>
                  <a:cubicBezTo>
                    <a:pt x="119060" y="71061"/>
                    <a:pt x="157726" y="7499"/>
                    <a:pt x="222046" y="7499"/>
                  </a:cubicBezTo>
                  <a:lnTo>
                    <a:pt x="224769" y="7499"/>
                  </a:lnTo>
                  <a:cubicBezTo>
                    <a:pt x="280915" y="9089"/>
                    <a:pt x="384508" y="30202"/>
                    <a:pt x="416592" y="99449"/>
                  </a:cubicBezTo>
                  <a:cubicBezTo>
                    <a:pt x="458510" y="190251"/>
                    <a:pt x="422870" y="269704"/>
                    <a:pt x="398127" y="299148"/>
                  </a:cubicBezTo>
                  <a:cubicBezTo>
                    <a:pt x="384790" y="314360"/>
                    <a:pt x="370184" y="328409"/>
                    <a:pt x="354467" y="341145"/>
                  </a:cubicBezTo>
                  <a:cubicBezTo>
                    <a:pt x="326546" y="364601"/>
                    <a:pt x="302481" y="384882"/>
                    <a:pt x="302481" y="413635"/>
                  </a:cubicBezTo>
                  <a:cubicBezTo>
                    <a:pt x="302481" y="432401"/>
                    <a:pt x="309368" y="448369"/>
                    <a:pt x="318977" y="470538"/>
                  </a:cubicBezTo>
                  <a:cubicBezTo>
                    <a:pt x="340260" y="517168"/>
                    <a:pt x="354050" y="566862"/>
                    <a:pt x="359839" y="617792"/>
                  </a:cubicBezTo>
                  <a:cubicBezTo>
                    <a:pt x="375502" y="741057"/>
                    <a:pt x="369221" y="962539"/>
                    <a:pt x="368842" y="975024"/>
                  </a:cubicBezTo>
                  <a:lnTo>
                    <a:pt x="451315" y="1299389"/>
                  </a:lnTo>
                  <a:cubicBezTo>
                    <a:pt x="451768" y="1301299"/>
                    <a:pt x="450683" y="1303238"/>
                    <a:pt x="448818" y="1303852"/>
                  </a:cubicBezTo>
                  <a:cubicBezTo>
                    <a:pt x="448062" y="1303852"/>
                    <a:pt x="371560" y="1329276"/>
                    <a:pt x="248748" y="1339948"/>
                  </a:cubicBezTo>
                  <a:cubicBezTo>
                    <a:pt x="233389" y="1341233"/>
                    <a:pt x="219011" y="1341844"/>
                    <a:pt x="204861" y="1341844"/>
                  </a:cubicBezTo>
                  <a:close/>
                  <a:moveTo>
                    <a:pt x="24240" y="1304911"/>
                  </a:moveTo>
                  <a:cubicBezTo>
                    <a:pt x="96197" y="1328654"/>
                    <a:pt x="172122" y="1338014"/>
                    <a:pt x="247689" y="1332457"/>
                  </a:cubicBezTo>
                  <a:cubicBezTo>
                    <a:pt x="313686" y="1327427"/>
                    <a:pt x="379014" y="1315790"/>
                    <a:pt x="442690" y="1297723"/>
                  </a:cubicBezTo>
                  <a:lnTo>
                    <a:pt x="361041" y="976357"/>
                  </a:lnTo>
                  <a:cubicBezTo>
                    <a:pt x="361005" y="976005"/>
                    <a:pt x="361005" y="975650"/>
                    <a:pt x="361041" y="975298"/>
                  </a:cubicBezTo>
                  <a:cubicBezTo>
                    <a:pt x="361041" y="973029"/>
                    <a:pt x="368078" y="744356"/>
                    <a:pt x="352113" y="618670"/>
                  </a:cubicBezTo>
                  <a:cubicBezTo>
                    <a:pt x="346402" y="568445"/>
                    <a:pt x="332790" y="519437"/>
                    <a:pt x="311782" y="473462"/>
                  </a:cubicBezTo>
                  <a:cubicBezTo>
                    <a:pt x="302172" y="451365"/>
                    <a:pt x="294687" y="433887"/>
                    <a:pt x="294687" y="413606"/>
                  </a:cubicBezTo>
                  <a:cubicBezTo>
                    <a:pt x="294687" y="381372"/>
                    <a:pt x="321249" y="358975"/>
                    <a:pt x="349321" y="335291"/>
                  </a:cubicBezTo>
                  <a:cubicBezTo>
                    <a:pt x="364794" y="322846"/>
                    <a:pt x="379172" y="309100"/>
                    <a:pt x="392301" y="294201"/>
                  </a:cubicBezTo>
                  <a:cubicBezTo>
                    <a:pt x="415985" y="265969"/>
                    <a:pt x="450035" y="189702"/>
                    <a:pt x="409704" y="102531"/>
                  </a:cubicBezTo>
                  <a:cubicBezTo>
                    <a:pt x="379436" y="36625"/>
                    <a:pt x="279024" y="16497"/>
                    <a:pt x="224619" y="14985"/>
                  </a:cubicBezTo>
                  <a:lnTo>
                    <a:pt x="222122" y="14985"/>
                  </a:lnTo>
                  <a:cubicBezTo>
                    <a:pt x="161585" y="14985"/>
                    <a:pt x="124214" y="77109"/>
                    <a:pt x="123751" y="77790"/>
                  </a:cubicBezTo>
                  <a:lnTo>
                    <a:pt x="123751" y="77790"/>
                  </a:lnTo>
                  <a:cubicBezTo>
                    <a:pt x="123751" y="77790"/>
                    <a:pt x="112779" y="96180"/>
                    <a:pt x="91517" y="133333"/>
                  </a:cubicBezTo>
                  <a:cubicBezTo>
                    <a:pt x="82495" y="150247"/>
                    <a:pt x="76963" y="168797"/>
                    <a:pt x="75248" y="187889"/>
                  </a:cubicBezTo>
                  <a:cubicBezTo>
                    <a:pt x="73279" y="202192"/>
                    <a:pt x="71464" y="214526"/>
                    <a:pt x="64201" y="223604"/>
                  </a:cubicBezTo>
                  <a:cubicBezTo>
                    <a:pt x="56050" y="231802"/>
                    <a:pt x="45824" y="237635"/>
                    <a:pt x="34617" y="240477"/>
                  </a:cubicBezTo>
                  <a:cubicBezTo>
                    <a:pt x="20617" y="245545"/>
                    <a:pt x="14639" y="248042"/>
                    <a:pt x="16457" y="254248"/>
                  </a:cubicBezTo>
                  <a:cubicBezTo>
                    <a:pt x="21298" y="270517"/>
                    <a:pt x="43091" y="282398"/>
                    <a:pt x="43319" y="282548"/>
                  </a:cubicBezTo>
                  <a:cubicBezTo>
                    <a:pt x="44547" y="283201"/>
                    <a:pt x="45306" y="284488"/>
                    <a:pt x="45285" y="285879"/>
                  </a:cubicBezTo>
                  <a:cubicBezTo>
                    <a:pt x="45285" y="324166"/>
                    <a:pt x="48010" y="388107"/>
                    <a:pt x="55198" y="396431"/>
                  </a:cubicBezTo>
                  <a:cubicBezTo>
                    <a:pt x="60873" y="403091"/>
                    <a:pt x="106047" y="396431"/>
                    <a:pt x="144715" y="386291"/>
                  </a:cubicBezTo>
                  <a:cubicBezTo>
                    <a:pt x="146277" y="385871"/>
                    <a:pt x="147932" y="386516"/>
                    <a:pt x="148800" y="387881"/>
                  </a:cubicBezTo>
                  <a:cubicBezTo>
                    <a:pt x="149481" y="389016"/>
                    <a:pt x="165675" y="414969"/>
                    <a:pt x="154778" y="471115"/>
                  </a:cubicBezTo>
                  <a:cubicBezTo>
                    <a:pt x="149857" y="496540"/>
                    <a:pt x="127310" y="542018"/>
                    <a:pt x="103550" y="590220"/>
                  </a:cubicBezTo>
                  <a:cubicBezTo>
                    <a:pt x="74409" y="649241"/>
                    <a:pt x="41351" y="716132"/>
                    <a:pt x="34456" y="758203"/>
                  </a:cubicBezTo>
                  <a:cubicBezTo>
                    <a:pt x="22197" y="833874"/>
                    <a:pt x="64722" y="1024104"/>
                    <a:pt x="64722" y="1025997"/>
                  </a:cubicBezTo>
                  <a:cubicBezTo>
                    <a:pt x="64797" y="1026474"/>
                    <a:pt x="64797" y="1026959"/>
                    <a:pt x="64722" y="102743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42"/>
            <p:cNvSpPr/>
            <p:nvPr/>
          </p:nvSpPr>
          <p:spPr>
            <a:xfrm>
              <a:off x="3561356" y="2758664"/>
              <a:ext cx="37426" cy="44854"/>
            </a:xfrm>
            <a:custGeom>
              <a:rect b="b" l="l" r="r" t="t"/>
              <a:pathLst>
                <a:path extrusionOk="0" h="56420" w="47077">
                  <a:moveTo>
                    <a:pt x="54983" y="8945"/>
                  </a:moveTo>
                  <a:cubicBezTo>
                    <a:pt x="54053" y="7805"/>
                    <a:pt x="52563" y="7279"/>
                    <a:pt x="51126" y="7585"/>
                  </a:cubicBezTo>
                  <a:lnTo>
                    <a:pt x="11779" y="16435"/>
                  </a:lnTo>
                  <a:cubicBezTo>
                    <a:pt x="10551" y="16663"/>
                    <a:pt x="9541" y="17528"/>
                    <a:pt x="9129" y="18707"/>
                  </a:cubicBezTo>
                  <a:cubicBezTo>
                    <a:pt x="8565" y="19797"/>
                    <a:pt x="8565" y="21097"/>
                    <a:pt x="9129" y="22188"/>
                  </a:cubicBezTo>
                  <a:cubicBezTo>
                    <a:pt x="15765" y="34299"/>
                    <a:pt x="20560" y="47330"/>
                    <a:pt x="23354" y="60853"/>
                  </a:cubicBezTo>
                  <a:cubicBezTo>
                    <a:pt x="23668" y="62462"/>
                    <a:pt x="24981" y="63682"/>
                    <a:pt x="26608" y="63881"/>
                  </a:cubicBezTo>
                  <a:lnTo>
                    <a:pt x="27064" y="63881"/>
                  </a:lnTo>
                  <a:cubicBezTo>
                    <a:pt x="28574" y="64096"/>
                    <a:pt x="30065" y="63381"/>
                    <a:pt x="30845" y="62068"/>
                  </a:cubicBezTo>
                  <a:lnTo>
                    <a:pt x="55363" y="12962"/>
                  </a:lnTo>
                  <a:cubicBezTo>
                    <a:pt x="56039" y="11664"/>
                    <a:pt x="55889" y="10092"/>
                    <a:pt x="54983" y="89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42"/>
            <p:cNvSpPr/>
            <p:nvPr/>
          </p:nvSpPr>
          <p:spPr>
            <a:xfrm>
              <a:off x="3464186" y="2843835"/>
              <a:ext cx="339761" cy="677764"/>
            </a:xfrm>
            <a:custGeom>
              <a:rect b="b" l="l" r="r" t="t"/>
              <a:pathLst>
                <a:path extrusionOk="0" h="852533" w="427372">
                  <a:moveTo>
                    <a:pt x="436078" y="823008"/>
                  </a:moveTo>
                  <a:lnTo>
                    <a:pt x="353528" y="497633"/>
                  </a:lnTo>
                  <a:cubicBezTo>
                    <a:pt x="353528" y="497633"/>
                    <a:pt x="360716" y="267901"/>
                    <a:pt x="344597" y="140474"/>
                  </a:cubicBezTo>
                  <a:cubicBezTo>
                    <a:pt x="341178" y="112314"/>
                    <a:pt x="335485" y="84480"/>
                    <a:pt x="327572" y="57240"/>
                  </a:cubicBezTo>
                  <a:cubicBezTo>
                    <a:pt x="301153" y="36734"/>
                    <a:pt x="260454" y="10853"/>
                    <a:pt x="218911" y="7675"/>
                  </a:cubicBezTo>
                  <a:cubicBezTo>
                    <a:pt x="170711" y="3968"/>
                    <a:pt x="122586" y="59737"/>
                    <a:pt x="97237" y="94921"/>
                  </a:cubicBezTo>
                  <a:cubicBezTo>
                    <a:pt x="65606" y="159089"/>
                    <a:pt x="27244" y="233851"/>
                    <a:pt x="19675" y="280463"/>
                  </a:cubicBezTo>
                  <a:cubicBezTo>
                    <a:pt x="7116" y="357649"/>
                    <a:pt x="49943" y="549692"/>
                    <a:pt x="49943" y="549692"/>
                  </a:cubicBezTo>
                  <a:lnTo>
                    <a:pt x="8706" y="829667"/>
                  </a:lnTo>
                  <a:cubicBezTo>
                    <a:pt x="81960" y="854523"/>
                    <a:pt x="159493" y="864279"/>
                    <a:pt x="236622" y="858345"/>
                  </a:cubicBezTo>
                  <a:cubicBezTo>
                    <a:pt x="360705" y="847829"/>
                    <a:pt x="436078" y="823008"/>
                    <a:pt x="436078" y="82300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42"/>
            <p:cNvSpPr/>
            <p:nvPr/>
          </p:nvSpPr>
          <p:spPr>
            <a:xfrm>
              <a:off x="3461331" y="2840951"/>
              <a:ext cx="345769" cy="684004"/>
            </a:xfrm>
            <a:custGeom>
              <a:rect b="b" l="l" r="r" t="t"/>
              <a:pathLst>
                <a:path extrusionOk="0" h="860383" w="434930">
                  <a:moveTo>
                    <a:pt x="197307" y="867883"/>
                  </a:moveTo>
                  <a:cubicBezTo>
                    <a:pt x="134004" y="867715"/>
                    <a:pt x="71144" y="857315"/>
                    <a:pt x="11162" y="837086"/>
                  </a:cubicBezTo>
                  <a:cubicBezTo>
                    <a:pt x="9502" y="836413"/>
                    <a:pt x="8505" y="834701"/>
                    <a:pt x="8740" y="832924"/>
                  </a:cubicBezTo>
                  <a:lnTo>
                    <a:pt x="49980" y="553630"/>
                  </a:lnTo>
                  <a:cubicBezTo>
                    <a:pt x="46727" y="539026"/>
                    <a:pt x="7228" y="359160"/>
                    <a:pt x="19712" y="283644"/>
                  </a:cubicBezTo>
                  <a:cubicBezTo>
                    <a:pt x="26749" y="240436"/>
                    <a:pt x="60043" y="173014"/>
                    <a:pt x="89402" y="113540"/>
                  </a:cubicBezTo>
                  <a:lnTo>
                    <a:pt x="97577" y="97043"/>
                  </a:lnTo>
                  <a:cubicBezTo>
                    <a:pt x="123001" y="61631"/>
                    <a:pt x="172564" y="3819"/>
                    <a:pt x="222960" y="7683"/>
                  </a:cubicBezTo>
                  <a:cubicBezTo>
                    <a:pt x="265107" y="10937"/>
                    <a:pt x="306194" y="36892"/>
                    <a:pt x="333662" y="58080"/>
                  </a:cubicBezTo>
                  <a:cubicBezTo>
                    <a:pt x="334284" y="58556"/>
                    <a:pt x="334737" y="59219"/>
                    <a:pt x="334957" y="59970"/>
                  </a:cubicBezTo>
                  <a:cubicBezTo>
                    <a:pt x="342940" y="87403"/>
                    <a:pt x="348659" y="115446"/>
                    <a:pt x="352052" y="143813"/>
                  </a:cubicBezTo>
                  <a:cubicBezTo>
                    <a:pt x="367717" y="267078"/>
                    <a:pt x="361436" y="488560"/>
                    <a:pt x="361058" y="501045"/>
                  </a:cubicBezTo>
                  <a:lnTo>
                    <a:pt x="443533" y="825428"/>
                  </a:lnTo>
                  <a:cubicBezTo>
                    <a:pt x="443987" y="827339"/>
                    <a:pt x="442901" y="829278"/>
                    <a:pt x="441036" y="829893"/>
                  </a:cubicBezTo>
                  <a:cubicBezTo>
                    <a:pt x="440280" y="829893"/>
                    <a:pt x="363780" y="855316"/>
                    <a:pt x="240969" y="865987"/>
                  </a:cubicBezTo>
                  <a:cubicBezTo>
                    <a:pt x="225835" y="867272"/>
                    <a:pt x="211457" y="867883"/>
                    <a:pt x="197307" y="867883"/>
                  </a:cubicBezTo>
                  <a:close/>
                  <a:moveTo>
                    <a:pt x="16687" y="830950"/>
                  </a:moveTo>
                  <a:cubicBezTo>
                    <a:pt x="88643" y="854693"/>
                    <a:pt x="164568" y="864053"/>
                    <a:pt x="240135" y="858496"/>
                  </a:cubicBezTo>
                  <a:cubicBezTo>
                    <a:pt x="306132" y="853466"/>
                    <a:pt x="371460" y="841830"/>
                    <a:pt x="435136" y="823763"/>
                  </a:cubicBezTo>
                  <a:lnTo>
                    <a:pt x="353487" y="502397"/>
                  </a:lnTo>
                  <a:cubicBezTo>
                    <a:pt x="353451" y="502044"/>
                    <a:pt x="353451" y="501690"/>
                    <a:pt x="353487" y="501337"/>
                  </a:cubicBezTo>
                  <a:cubicBezTo>
                    <a:pt x="353487" y="499068"/>
                    <a:pt x="360525" y="270396"/>
                    <a:pt x="344559" y="144709"/>
                  </a:cubicBezTo>
                  <a:cubicBezTo>
                    <a:pt x="341236" y="117174"/>
                    <a:pt x="335722" y="89949"/>
                    <a:pt x="328063" y="63291"/>
                  </a:cubicBezTo>
                  <a:cubicBezTo>
                    <a:pt x="301656" y="42860"/>
                    <a:pt x="262156" y="17889"/>
                    <a:pt x="222126" y="15164"/>
                  </a:cubicBezTo>
                  <a:cubicBezTo>
                    <a:pt x="175439" y="11607"/>
                    <a:pt x="127995" y="67376"/>
                    <a:pt x="103780" y="100897"/>
                  </a:cubicBezTo>
                  <a:lnTo>
                    <a:pt x="96219" y="116863"/>
                  </a:lnTo>
                  <a:cubicBezTo>
                    <a:pt x="67086" y="175884"/>
                    <a:pt x="34020" y="242777"/>
                    <a:pt x="27133" y="284849"/>
                  </a:cubicBezTo>
                  <a:cubicBezTo>
                    <a:pt x="14874" y="360517"/>
                    <a:pt x="57401" y="550749"/>
                    <a:pt x="57401" y="552640"/>
                  </a:cubicBezTo>
                  <a:cubicBezTo>
                    <a:pt x="57476" y="553116"/>
                    <a:pt x="57476" y="553601"/>
                    <a:pt x="57401" y="55407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42"/>
            <p:cNvSpPr/>
            <p:nvPr/>
          </p:nvSpPr>
          <p:spPr>
            <a:xfrm>
              <a:off x="3527934" y="2458234"/>
              <a:ext cx="480206" cy="310640"/>
            </a:xfrm>
            <a:custGeom>
              <a:rect b="b" l="l" r="r" t="t"/>
              <a:pathLst>
                <a:path extrusionOk="0" h="390742" w="604033">
                  <a:moveTo>
                    <a:pt x="471010" y="8377"/>
                  </a:moveTo>
                  <a:cubicBezTo>
                    <a:pt x="359971" y="-235"/>
                    <a:pt x="320176" y="56714"/>
                    <a:pt x="308194" y="82069"/>
                  </a:cubicBezTo>
                  <a:cubicBezTo>
                    <a:pt x="265524" y="33232"/>
                    <a:pt x="181829" y="17241"/>
                    <a:pt x="133375" y="15870"/>
                  </a:cubicBezTo>
                  <a:lnTo>
                    <a:pt x="130650" y="15870"/>
                  </a:lnTo>
                  <a:cubicBezTo>
                    <a:pt x="66254" y="15870"/>
                    <a:pt x="27589" y="79588"/>
                    <a:pt x="25923" y="82383"/>
                  </a:cubicBezTo>
                  <a:cubicBezTo>
                    <a:pt x="25923" y="82383"/>
                    <a:pt x="20324" y="91767"/>
                    <a:pt x="9126" y="111133"/>
                  </a:cubicBezTo>
                  <a:cubicBezTo>
                    <a:pt x="8352" y="112635"/>
                    <a:pt x="8668" y="114472"/>
                    <a:pt x="9903" y="115627"/>
                  </a:cubicBezTo>
                  <a:cubicBezTo>
                    <a:pt x="11432" y="117054"/>
                    <a:pt x="13825" y="116974"/>
                    <a:pt x="15252" y="115446"/>
                  </a:cubicBezTo>
                  <a:cubicBezTo>
                    <a:pt x="15252" y="115446"/>
                    <a:pt x="15252" y="115446"/>
                    <a:pt x="15252" y="115446"/>
                  </a:cubicBezTo>
                  <a:cubicBezTo>
                    <a:pt x="21836" y="107274"/>
                    <a:pt x="44536" y="82227"/>
                    <a:pt x="61408" y="85177"/>
                  </a:cubicBezTo>
                  <a:cubicBezTo>
                    <a:pt x="68296" y="86390"/>
                    <a:pt x="73745" y="92430"/>
                    <a:pt x="77680" y="103187"/>
                  </a:cubicBezTo>
                  <a:cubicBezTo>
                    <a:pt x="82295" y="115749"/>
                    <a:pt x="78739" y="131486"/>
                    <a:pt x="75561" y="145406"/>
                  </a:cubicBezTo>
                  <a:cubicBezTo>
                    <a:pt x="72080" y="160765"/>
                    <a:pt x="69205" y="174156"/>
                    <a:pt x="76770" y="181725"/>
                  </a:cubicBezTo>
                  <a:cubicBezTo>
                    <a:pt x="93039" y="197996"/>
                    <a:pt x="109536" y="219023"/>
                    <a:pt x="110067" y="224102"/>
                  </a:cubicBezTo>
                  <a:cubicBezTo>
                    <a:pt x="107197" y="230098"/>
                    <a:pt x="105283" y="236506"/>
                    <a:pt x="104389" y="243095"/>
                  </a:cubicBezTo>
                  <a:cubicBezTo>
                    <a:pt x="104166" y="244851"/>
                    <a:pt x="105163" y="246535"/>
                    <a:pt x="106813" y="247180"/>
                  </a:cubicBezTo>
                  <a:cubicBezTo>
                    <a:pt x="108435" y="247838"/>
                    <a:pt x="110297" y="247268"/>
                    <a:pt x="111276" y="245818"/>
                  </a:cubicBezTo>
                  <a:cubicBezTo>
                    <a:pt x="111426" y="245592"/>
                    <a:pt x="128604" y="221149"/>
                    <a:pt x="146160" y="220175"/>
                  </a:cubicBezTo>
                  <a:cubicBezTo>
                    <a:pt x="152667" y="219981"/>
                    <a:pt x="158857" y="222978"/>
                    <a:pt x="162737" y="228205"/>
                  </a:cubicBezTo>
                  <a:cubicBezTo>
                    <a:pt x="183852" y="252192"/>
                    <a:pt x="158652" y="297592"/>
                    <a:pt x="154112" y="305160"/>
                  </a:cubicBezTo>
                  <a:lnTo>
                    <a:pt x="133909" y="311895"/>
                  </a:lnTo>
                  <a:cubicBezTo>
                    <a:pt x="132704" y="312291"/>
                    <a:pt x="131772" y="313252"/>
                    <a:pt x="131412" y="314467"/>
                  </a:cubicBezTo>
                  <a:cubicBezTo>
                    <a:pt x="131088" y="315692"/>
                    <a:pt x="131399" y="317000"/>
                    <a:pt x="132243" y="317948"/>
                  </a:cubicBezTo>
                  <a:cubicBezTo>
                    <a:pt x="148968" y="336791"/>
                    <a:pt x="204433" y="398242"/>
                    <a:pt x="217674" y="398242"/>
                  </a:cubicBezTo>
                  <a:cubicBezTo>
                    <a:pt x="221002" y="398242"/>
                    <a:pt x="222818" y="395134"/>
                    <a:pt x="226452" y="389086"/>
                  </a:cubicBezTo>
                  <a:cubicBezTo>
                    <a:pt x="231143" y="380989"/>
                    <a:pt x="238255" y="368958"/>
                    <a:pt x="247564" y="365855"/>
                  </a:cubicBezTo>
                  <a:cubicBezTo>
                    <a:pt x="248105" y="365699"/>
                    <a:pt x="248597" y="365414"/>
                    <a:pt x="249002" y="365023"/>
                  </a:cubicBezTo>
                  <a:cubicBezTo>
                    <a:pt x="253467" y="360483"/>
                    <a:pt x="257779" y="356849"/>
                    <a:pt x="262092" y="352914"/>
                  </a:cubicBezTo>
                  <a:cubicBezTo>
                    <a:pt x="278068" y="338897"/>
                    <a:pt x="292990" y="323724"/>
                    <a:pt x="306738" y="307515"/>
                  </a:cubicBezTo>
                  <a:cubicBezTo>
                    <a:pt x="312276" y="300925"/>
                    <a:pt x="318334" y="291715"/>
                    <a:pt x="323973" y="280546"/>
                  </a:cubicBezTo>
                  <a:cubicBezTo>
                    <a:pt x="343518" y="305437"/>
                    <a:pt x="383875" y="335198"/>
                    <a:pt x="423419" y="342549"/>
                  </a:cubicBezTo>
                  <a:cubicBezTo>
                    <a:pt x="429513" y="343629"/>
                    <a:pt x="435691" y="344162"/>
                    <a:pt x="441881" y="344139"/>
                  </a:cubicBezTo>
                  <a:cubicBezTo>
                    <a:pt x="490081" y="344139"/>
                    <a:pt x="551524" y="315233"/>
                    <a:pt x="578311" y="264987"/>
                  </a:cubicBezTo>
                  <a:cubicBezTo>
                    <a:pt x="602141" y="220419"/>
                    <a:pt x="590343" y="163819"/>
                    <a:pt x="584670" y="142785"/>
                  </a:cubicBezTo>
                  <a:lnTo>
                    <a:pt x="607370" y="153528"/>
                  </a:lnTo>
                  <a:cubicBezTo>
                    <a:pt x="608479" y="154135"/>
                    <a:pt x="609818" y="154135"/>
                    <a:pt x="610926" y="153528"/>
                  </a:cubicBezTo>
                  <a:cubicBezTo>
                    <a:pt x="612048" y="152896"/>
                    <a:pt x="612742" y="151708"/>
                    <a:pt x="612740" y="150420"/>
                  </a:cubicBezTo>
                  <a:cubicBezTo>
                    <a:pt x="612737" y="149047"/>
                    <a:pt x="612434" y="19352"/>
                    <a:pt x="471010" y="837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42"/>
            <p:cNvSpPr/>
            <p:nvPr/>
          </p:nvSpPr>
          <p:spPr>
            <a:xfrm>
              <a:off x="3489834" y="2586431"/>
              <a:ext cx="57424" cy="122124"/>
            </a:xfrm>
            <a:custGeom>
              <a:rect b="b" l="l" r="r" t="t"/>
              <a:pathLst>
                <a:path extrusionOk="0" h="153615" w="72231">
                  <a:moveTo>
                    <a:pt x="59047" y="63202"/>
                  </a:moveTo>
                  <a:cubicBezTo>
                    <a:pt x="57081" y="72358"/>
                    <a:pt x="52313" y="79168"/>
                    <a:pt x="48453" y="78336"/>
                  </a:cubicBezTo>
                  <a:cubicBezTo>
                    <a:pt x="44594" y="77505"/>
                    <a:pt x="43014" y="69408"/>
                    <a:pt x="44972" y="60174"/>
                  </a:cubicBezTo>
                  <a:cubicBezTo>
                    <a:pt x="46930" y="50940"/>
                    <a:pt x="51706" y="44134"/>
                    <a:pt x="55566" y="45043"/>
                  </a:cubicBezTo>
                  <a:cubicBezTo>
                    <a:pt x="59425" y="45952"/>
                    <a:pt x="61321" y="53971"/>
                    <a:pt x="59047" y="63202"/>
                  </a:cubicBezTo>
                  <a:close/>
                  <a:moveTo>
                    <a:pt x="77059" y="28391"/>
                  </a:moveTo>
                  <a:cubicBezTo>
                    <a:pt x="77696" y="28422"/>
                    <a:pt x="78328" y="28287"/>
                    <a:pt x="78898" y="28000"/>
                  </a:cubicBezTo>
                  <a:cubicBezTo>
                    <a:pt x="80726" y="27078"/>
                    <a:pt x="81462" y="24847"/>
                    <a:pt x="80540" y="23019"/>
                  </a:cubicBezTo>
                  <a:cubicBezTo>
                    <a:pt x="77906" y="15267"/>
                    <a:pt x="71477" y="9410"/>
                    <a:pt x="63515" y="7506"/>
                  </a:cubicBezTo>
                  <a:cubicBezTo>
                    <a:pt x="55346" y="7320"/>
                    <a:pt x="47490" y="10656"/>
                    <a:pt x="41949" y="16663"/>
                  </a:cubicBezTo>
                  <a:cubicBezTo>
                    <a:pt x="40496" y="18157"/>
                    <a:pt x="40496" y="20540"/>
                    <a:pt x="41949" y="22035"/>
                  </a:cubicBezTo>
                  <a:lnTo>
                    <a:pt x="41970" y="22058"/>
                  </a:lnTo>
                  <a:cubicBezTo>
                    <a:pt x="43454" y="23529"/>
                    <a:pt x="45850" y="23519"/>
                    <a:pt x="47321" y="22035"/>
                  </a:cubicBezTo>
                  <a:cubicBezTo>
                    <a:pt x="47700" y="21959"/>
                    <a:pt x="55265" y="14091"/>
                    <a:pt x="62456" y="15225"/>
                  </a:cubicBezTo>
                  <a:cubicBezTo>
                    <a:pt x="66768" y="15906"/>
                    <a:pt x="70552" y="19690"/>
                    <a:pt x="73730" y="26500"/>
                  </a:cubicBezTo>
                  <a:cubicBezTo>
                    <a:pt x="74337" y="27826"/>
                    <a:pt x="75676" y="28660"/>
                    <a:pt x="77134" y="28619"/>
                  </a:cubicBezTo>
                  <a:close/>
                  <a:moveTo>
                    <a:pt x="37171" y="157638"/>
                  </a:moveTo>
                  <a:cubicBezTo>
                    <a:pt x="39134" y="156929"/>
                    <a:pt x="40152" y="154761"/>
                    <a:pt x="39442" y="152798"/>
                  </a:cubicBezTo>
                  <a:cubicBezTo>
                    <a:pt x="38699" y="150824"/>
                    <a:pt x="36508" y="149811"/>
                    <a:pt x="34521" y="150526"/>
                  </a:cubicBezTo>
                  <a:cubicBezTo>
                    <a:pt x="21884" y="155142"/>
                    <a:pt x="16737" y="153326"/>
                    <a:pt x="15755" y="152191"/>
                  </a:cubicBezTo>
                  <a:cubicBezTo>
                    <a:pt x="14763" y="150472"/>
                    <a:pt x="12595" y="149840"/>
                    <a:pt x="10834" y="150754"/>
                  </a:cubicBezTo>
                  <a:lnTo>
                    <a:pt x="10821" y="150754"/>
                  </a:lnTo>
                  <a:cubicBezTo>
                    <a:pt x="8946" y="151676"/>
                    <a:pt x="8174" y="153942"/>
                    <a:pt x="9094" y="155818"/>
                  </a:cubicBezTo>
                  <a:cubicBezTo>
                    <a:pt x="9697" y="156952"/>
                    <a:pt x="12347" y="161114"/>
                    <a:pt x="20897" y="161114"/>
                  </a:cubicBezTo>
                  <a:cubicBezTo>
                    <a:pt x="26486" y="160918"/>
                    <a:pt x="31998" y="159742"/>
                    <a:pt x="37181" y="1576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0" name="Google Shape;710;p42"/>
            <p:cNvSpPr/>
            <p:nvPr/>
          </p:nvSpPr>
          <p:spPr>
            <a:xfrm>
              <a:off x="3211987" y="2921103"/>
              <a:ext cx="486443" cy="424696"/>
            </a:xfrm>
            <a:custGeom>
              <a:rect b="b" l="l" r="r" t="t"/>
              <a:pathLst>
                <a:path extrusionOk="0" h="534209" w="611878">
                  <a:moveTo>
                    <a:pt x="480743" y="7499"/>
                  </a:moveTo>
                  <a:cubicBezTo>
                    <a:pt x="480743" y="7499"/>
                    <a:pt x="453805" y="45333"/>
                    <a:pt x="442909" y="115176"/>
                  </a:cubicBezTo>
                  <a:cubicBezTo>
                    <a:pt x="432012" y="185019"/>
                    <a:pt x="441096" y="413086"/>
                    <a:pt x="441096" y="413086"/>
                  </a:cubicBezTo>
                  <a:cubicBezTo>
                    <a:pt x="441096" y="413086"/>
                    <a:pt x="288537" y="370030"/>
                    <a:pt x="238226" y="344983"/>
                  </a:cubicBezTo>
                  <a:cubicBezTo>
                    <a:pt x="215502" y="334177"/>
                    <a:pt x="193352" y="322206"/>
                    <a:pt x="171864" y="309115"/>
                  </a:cubicBezTo>
                  <a:cubicBezTo>
                    <a:pt x="171864" y="309115"/>
                    <a:pt x="155670" y="271281"/>
                    <a:pt x="143113" y="257053"/>
                  </a:cubicBezTo>
                  <a:cubicBezTo>
                    <a:pt x="130556" y="242826"/>
                    <a:pt x="96491" y="239119"/>
                    <a:pt x="83939" y="230116"/>
                  </a:cubicBezTo>
                  <a:cubicBezTo>
                    <a:pt x="71387" y="221113"/>
                    <a:pt x="62374" y="192279"/>
                    <a:pt x="46105" y="203179"/>
                  </a:cubicBezTo>
                  <a:cubicBezTo>
                    <a:pt x="37462" y="207662"/>
                    <a:pt x="34089" y="218305"/>
                    <a:pt x="38573" y="226948"/>
                  </a:cubicBezTo>
                  <a:cubicBezTo>
                    <a:pt x="38573" y="226948"/>
                    <a:pt x="38573" y="226948"/>
                    <a:pt x="38573" y="226948"/>
                  </a:cubicBezTo>
                  <a:cubicBezTo>
                    <a:pt x="39930" y="229564"/>
                    <a:pt x="41922" y="231800"/>
                    <a:pt x="44364" y="233447"/>
                  </a:cubicBezTo>
                  <a:cubicBezTo>
                    <a:pt x="51552" y="238886"/>
                    <a:pt x="78417" y="265759"/>
                    <a:pt x="78417" y="265759"/>
                  </a:cubicBezTo>
                  <a:lnTo>
                    <a:pt x="10309" y="235498"/>
                  </a:lnTo>
                  <a:cubicBezTo>
                    <a:pt x="10309" y="235498"/>
                    <a:pt x="4935" y="262436"/>
                    <a:pt x="13866" y="271442"/>
                  </a:cubicBezTo>
                  <a:cubicBezTo>
                    <a:pt x="22796" y="280448"/>
                    <a:pt x="40803" y="296566"/>
                    <a:pt x="40803" y="296566"/>
                  </a:cubicBezTo>
                  <a:cubicBezTo>
                    <a:pt x="40803" y="296566"/>
                    <a:pt x="67740" y="334400"/>
                    <a:pt x="83934" y="343188"/>
                  </a:cubicBezTo>
                  <a:cubicBezTo>
                    <a:pt x="100102" y="350705"/>
                    <a:pt x="116922" y="356732"/>
                    <a:pt x="134183" y="361198"/>
                  </a:cubicBezTo>
                  <a:cubicBezTo>
                    <a:pt x="150223" y="366570"/>
                    <a:pt x="166417" y="380266"/>
                    <a:pt x="180805" y="388966"/>
                  </a:cubicBezTo>
                  <a:lnTo>
                    <a:pt x="272278" y="444564"/>
                  </a:lnTo>
                  <a:cubicBezTo>
                    <a:pt x="319660" y="473046"/>
                    <a:pt x="369807" y="496650"/>
                    <a:pt x="421949" y="515015"/>
                  </a:cubicBezTo>
                  <a:cubicBezTo>
                    <a:pt x="454639" y="526518"/>
                    <a:pt x="534620" y="561638"/>
                    <a:pt x="562998" y="526443"/>
                  </a:cubicBezTo>
                  <a:cubicBezTo>
                    <a:pt x="575257" y="511309"/>
                    <a:pt x="571473" y="465906"/>
                    <a:pt x="574653" y="446991"/>
                  </a:cubicBezTo>
                  <a:cubicBezTo>
                    <a:pt x="594706" y="326601"/>
                    <a:pt x="620584" y="205455"/>
                    <a:pt x="620584" y="82947"/>
                  </a:cubicBezTo>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42"/>
            <p:cNvSpPr/>
            <p:nvPr/>
          </p:nvSpPr>
          <p:spPr>
            <a:xfrm>
              <a:off x="3212111" y="3074577"/>
              <a:ext cx="300489" cy="231537"/>
            </a:xfrm>
            <a:custGeom>
              <a:rect b="b" l="l" r="r" t="t"/>
              <a:pathLst>
                <a:path extrusionOk="0" h="291241" w="377974">
                  <a:moveTo>
                    <a:pt x="386681" y="203941"/>
                  </a:moveTo>
                  <a:cubicBezTo>
                    <a:pt x="337727" y="188807"/>
                    <a:pt x="268938" y="167089"/>
                    <a:pt x="238217" y="151729"/>
                  </a:cubicBezTo>
                  <a:cubicBezTo>
                    <a:pt x="215494" y="140923"/>
                    <a:pt x="193345" y="128952"/>
                    <a:pt x="171858" y="115861"/>
                  </a:cubicBezTo>
                  <a:cubicBezTo>
                    <a:pt x="171858" y="115861"/>
                    <a:pt x="155664" y="78027"/>
                    <a:pt x="143107" y="63799"/>
                  </a:cubicBezTo>
                  <a:cubicBezTo>
                    <a:pt x="130550" y="49572"/>
                    <a:pt x="96485" y="45865"/>
                    <a:pt x="83935" y="36862"/>
                  </a:cubicBezTo>
                  <a:cubicBezTo>
                    <a:pt x="71386" y="27859"/>
                    <a:pt x="62370" y="-972"/>
                    <a:pt x="46099" y="9924"/>
                  </a:cubicBezTo>
                  <a:cubicBezTo>
                    <a:pt x="37455" y="14408"/>
                    <a:pt x="34083" y="25051"/>
                    <a:pt x="38567" y="33694"/>
                  </a:cubicBezTo>
                  <a:cubicBezTo>
                    <a:pt x="38567" y="33694"/>
                    <a:pt x="38567" y="33694"/>
                    <a:pt x="38567" y="33694"/>
                  </a:cubicBezTo>
                  <a:cubicBezTo>
                    <a:pt x="39924" y="36310"/>
                    <a:pt x="41916" y="38545"/>
                    <a:pt x="44358" y="40193"/>
                  </a:cubicBezTo>
                  <a:cubicBezTo>
                    <a:pt x="51548" y="45632"/>
                    <a:pt x="78411" y="72502"/>
                    <a:pt x="78411" y="72502"/>
                  </a:cubicBezTo>
                  <a:lnTo>
                    <a:pt x="10308" y="42236"/>
                  </a:lnTo>
                  <a:cubicBezTo>
                    <a:pt x="10308" y="42236"/>
                    <a:pt x="4936" y="69174"/>
                    <a:pt x="13865" y="78177"/>
                  </a:cubicBezTo>
                  <a:cubicBezTo>
                    <a:pt x="22793" y="87180"/>
                    <a:pt x="40802" y="103301"/>
                    <a:pt x="40802" y="103301"/>
                  </a:cubicBezTo>
                  <a:cubicBezTo>
                    <a:pt x="40802" y="103301"/>
                    <a:pt x="67739" y="141136"/>
                    <a:pt x="83935" y="149924"/>
                  </a:cubicBezTo>
                  <a:cubicBezTo>
                    <a:pt x="100103" y="157440"/>
                    <a:pt x="116923" y="163468"/>
                    <a:pt x="134184" y="167933"/>
                  </a:cubicBezTo>
                  <a:cubicBezTo>
                    <a:pt x="150225" y="173305"/>
                    <a:pt x="166418" y="187002"/>
                    <a:pt x="180807" y="195702"/>
                  </a:cubicBezTo>
                  <a:lnTo>
                    <a:pt x="272290" y="251320"/>
                  </a:lnTo>
                  <a:cubicBezTo>
                    <a:pt x="301748" y="269039"/>
                    <a:pt x="332296" y="284877"/>
                    <a:pt x="363753" y="298740"/>
                  </a:cubicBezTo>
                  <a:close/>
                </a:path>
              </a:pathLst>
            </a:custGeom>
            <a:solidFill>
              <a:srgbClr val="B8826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2" name="Google Shape;712;p42"/>
            <p:cNvSpPr/>
            <p:nvPr/>
          </p:nvSpPr>
          <p:spPr>
            <a:xfrm>
              <a:off x="3209064" y="2918079"/>
              <a:ext cx="492433" cy="430742"/>
            </a:xfrm>
            <a:custGeom>
              <a:rect b="b" l="l" r="r" t="t"/>
              <a:pathLst>
                <a:path extrusionOk="0" h="541814" w="619413">
                  <a:moveTo>
                    <a:pt x="624330" y="83120"/>
                  </a:moveTo>
                  <a:cubicBezTo>
                    <a:pt x="622242" y="83120"/>
                    <a:pt x="620548" y="84811"/>
                    <a:pt x="620546" y="86902"/>
                  </a:cubicBezTo>
                  <a:cubicBezTo>
                    <a:pt x="620546" y="187241"/>
                    <a:pt x="602915" y="288181"/>
                    <a:pt x="585815" y="385718"/>
                  </a:cubicBezTo>
                  <a:cubicBezTo>
                    <a:pt x="582258" y="407283"/>
                    <a:pt x="578249" y="428851"/>
                    <a:pt x="574690" y="450342"/>
                  </a:cubicBezTo>
                  <a:cubicBezTo>
                    <a:pt x="573656" y="458500"/>
                    <a:pt x="573076" y="466710"/>
                    <a:pt x="572952" y="474932"/>
                  </a:cubicBezTo>
                  <a:cubicBezTo>
                    <a:pt x="572271" y="494304"/>
                    <a:pt x="571362" y="518447"/>
                    <a:pt x="563796" y="527901"/>
                  </a:cubicBezTo>
                  <a:cubicBezTo>
                    <a:pt x="540109" y="557488"/>
                    <a:pt x="474203" y="532822"/>
                    <a:pt x="438863" y="519654"/>
                  </a:cubicBezTo>
                  <a:lnTo>
                    <a:pt x="426910" y="515341"/>
                  </a:lnTo>
                  <a:cubicBezTo>
                    <a:pt x="408450" y="508828"/>
                    <a:pt x="390257" y="501653"/>
                    <a:pt x="372333" y="493817"/>
                  </a:cubicBezTo>
                  <a:lnTo>
                    <a:pt x="393430" y="405781"/>
                  </a:lnTo>
                  <a:cubicBezTo>
                    <a:pt x="417202" y="412935"/>
                    <a:pt x="435594" y="418214"/>
                    <a:pt x="441632" y="419946"/>
                  </a:cubicBezTo>
                  <a:lnTo>
                    <a:pt x="455453" y="466460"/>
                  </a:lnTo>
                  <a:cubicBezTo>
                    <a:pt x="455466" y="466509"/>
                    <a:pt x="455479" y="466559"/>
                    <a:pt x="455494" y="466608"/>
                  </a:cubicBezTo>
                  <a:cubicBezTo>
                    <a:pt x="456108" y="468561"/>
                    <a:pt x="458191" y="469647"/>
                    <a:pt x="460144" y="469035"/>
                  </a:cubicBezTo>
                  <a:cubicBezTo>
                    <a:pt x="462120" y="468409"/>
                    <a:pt x="463249" y="466336"/>
                    <a:pt x="462705" y="464336"/>
                  </a:cubicBezTo>
                  <a:lnTo>
                    <a:pt x="452565" y="430146"/>
                  </a:lnTo>
                  <a:lnTo>
                    <a:pt x="494266" y="471690"/>
                  </a:lnTo>
                  <a:cubicBezTo>
                    <a:pt x="495015" y="472365"/>
                    <a:pt x="495983" y="472742"/>
                    <a:pt x="496991" y="472749"/>
                  </a:cubicBezTo>
                  <a:cubicBezTo>
                    <a:pt x="497898" y="472686"/>
                    <a:pt x="498752" y="472312"/>
                    <a:pt x="499413" y="471690"/>
                  </a:cubicBezTo>
                  <a:lnTo>
                    <a:pt x="499436" y="471666"/>
                  </a:lnTo>
                  <a:cubicBezTo>
                    <a:pt x="500907" y="470183"/>
                    <a:pt x="500897" y="467789"/>
                    <a:pt x="499413" y="466318"/>
                  </a:cubicBezTo>
                  <a:cubicBezTo>
                    <a:pt x="499413" y="466318"/>
                    <a:pt x="499413" y="466318"/>
                    <a:pt x="499413" y="466318"/>
                  </a:cubicBezTo>
                  <a:lnTo>
                    <a:pt x="448426" y="415326"/>
                  </a:lnTo>
                  <a:cubicBezTo>
                    <a:pt x="447740" y="396697"/>
                    <a:pt x="440119" y="184842"/>
                    <a:pt x="450218" y="119436"/>
                  </a:cubicBezTo>
                  <a:cubicBezTo>
                    <a:pt x="460737" y="51336"/>
                    <a:pt x="487296" y="13500"/>
                    <a:pt x="487296" y="13500"/>
                  </a:cubicBezTo>
                  <a:cubicBezTo>
                    <a:pt x="488475" y="11780"/>
                    <a:pt x="488073" y="9433"/>
                    <a:pt x="486387" y="8203"/>
                  </a:cubicBezTo>
                  <a:lnTo>
                    <a:pt x="486361" y="8185"/>
                  </a:lnTo>
                  <a:cubicBezTo>
                    <a:pt x="484652" y="6986"/>
                    <a:pt x="482292" y="7400"/>
                    <a:pt x="481093" y="9109"/>
                  </a:cubicBezTo>
                  <a:cubicBezTo>
                    <a:pt x="481093" y="9112"/>
                    <a:pt x="481093" y="9112"/>
                    <a:pt x="481093" y="9112"/>
                  </a:cubicBezTo>
                  <a:cubicBezTo>
                    <a:pt x="479956" y="10625"/>
                    <a:pt x="453547" y="48309"/>
                    <a:pt x="442728" y="118377"/>
                  </a:cubicBezTo>
                  <a:cubicBezTo>
                    <a:pt x="433118" y="182923"/>
                    <a:pt x="439397" y="376637"/>
                    <a:pt x="440684" y="411821"/>
                  </a:cubicBezTo>
                  <a:cubicBezTo>
                    <a:pt x="432396" y="409415"/>
                    <a:pt x="414179" y="404121"/>
                    <a:pt x="391754" y="397316"/>
                  </a:cubicBezTo>
                  <a:cubicBezTo>
                    <a:pt x="391754" y="397316"/>
                    <a:pt x="391736" y="397316"/>
                    <a:pt x="391728" y="397301"/>
                  </a:cubicBezTo>
                  <a:cubicBezTo>
                    <a:pt x="375905" y="392491"/>
                    <a:pt x="358533" y="387101"/>
                    <a:pt x="341197" y="381501"/>
                  </a:cubicBezTo>
                  <a:lnTo>
                    <a:pt x="339902" y="381084"/>
                  </a:lnTo>
                  <a:cubicBezTo>
                    <a:pt x="337529" y="380317"/>
                    <a:pt x="335162" y="379547"/>
                    <a:pt x="332802" y="378774"/>
                  </a:cubicBezTo>
                  <a:cubicBezTo>
                    <a:pt x="331046" y="378197"/>
                    <a:pt x="329293" y="377619"/>
                    <a:pt x="327544" y="377041"/>
                  </a:cubicBezTo>
                  <a:lnTo>
                    <a:pt x="324768" y="376121"/>
                  </a:lnTo>
                  <a:cubicBezTo>
                    <a:pt x="315184" y="372935"/>
                    <a:pt x="305715" y="369708"/>
                    <a:pt x="296691" y="366512"/>
                  </a:cubicBezTo>
                  <a:lnTo>
                    <a:pt x="296623" y="366489"/>
                  </a:lnTo>
                  <a:cubicBezTo>
                    <a:pt x="290078" y="364158"/>
                    <a:pt x="283784" y="361870"/>
                    <a:pt x="277811" y="359614"/>
                  </a:cubicBezTo>
                  <a:lnTo>
                    <a:pt x="275242" y="358638"/>
                  </a:lnTo>
                  <a:cubicBezTo>
                    <a:pt x="273781" y="358081"/>
                    <a:pt x="272338" y="357524"/>
                    <a:pt x="270924" y="356973"/>
                  </a:cubicBezTo>
                  <a:cubicBezTo>
                    <a:pt x="269587" y="356454"/>
                    <a:pt x="268287" y="355936"/>
                    <a:pt x="266995" y="355418"/>
                  </a:cubicBezTo>
                  <a:cubicBezTo>
                    <a:pt x="266000" y="355025"/>
                    <a:pt x="264980" y="354623"/>
                    <a:pt x="264016" y="354232"/>
                  </a:cubicBezTo>
                  <a:cubicBezTo>
                    <a:pt x="261804" y="353333"/>
                    <a:pt x="259672" y="352445"/>
                    <a:pt x="257624" y="351572"/>
                  </a:cubicBezTo>
                  <a:cubicBezTo>
                    <a:pt x="256976" y="351298"/>
                    <a:pt x="256362" y="351028"/>
                    <a:pt x="255735" y="350756"/>
                  </a:cubicBezTo>
                  <a:cubicBezTo>
                    <a:pt x="254111" y="350054"/>
                    <a:pt x="252544" y="349363"/>
                    <a:pt x="251037" y="348684"/>
                  </a:cubicBezTo>
                  <a:cubicBezTo>
                    <a:pt x="250519" y="348446"/>
                    <a:pt x="249975" y="348205"/>
                    <a:pt x="249465" y="347969"/>
                  </a:cubicBezTo>
                  <a:cubicBezTo>
                    <a:pt x="247519" y="347070"/>
                    <a:pt x="245649" y="346187"/>
                    <a:pt x="243932" y="345327"/>
                  </a:cubicBezTo>
                  <a:cubicBezTo>
                    <a:pt x="200951" y="323829"/>
                    <a:pt x="182867" y="312865"/>
                    <a:pt x="178858" y="310293"/>
                  </a:cubicBezTo>
                  <a:cubicBezTo>
                    <a:pt x="176058" y="303709"/>
                    <a:pt x="161680" y="271700"/>
                    <a:pt x="149952" y="258309"/>
                  </a:cubicBezTo>
                  <a:cubicBezTo>
                    <a:pt x="141627" y="249000"/>
                    <a:pt x="125964" y="244081"/>
                    <a:pt x="112118" y="239694"/>
                  </a:cubicBezTo>
                  <a:cubicBezTo>
                    <a:pt x="104339" y="237712"/>
                    <a:pt x="96859" y="234710"/>
                    <a:pt x="89868" y="230766"/>
                  </a:cubicBezTo>
                  <a:cubicBezTo>
                    <a:pt x="85641" y="227142"/>
                    <a:pt x="81948" y="222938"/>
                    <a:pt x="78899" y="218278"/>
                  </a:cubicBezTo>
                  <a:cubicBezTo>
                    <a:pt x="71253" y="207685"/>
                    <a:pt x="61646" y="194594"/>
                    <a:pt x="47874" y="203826"/>
                  </a:cubicBezTo>
                  <a:cubicBezTo>
                    <a:pt x="41277" y="207537"/>
                    <a:pt x="36965" y="214290"/>
                    <a:pt x="36372" y="221835"/>
                  </a:cubicBezTo>
                  <a:cubicBezTo>
                    <a:pt x="36353" y="229338"/>
                    <a:pt x="39925" y="236399"/>
                    <a:pt x="45981" y="240828"/>
                  </a:cubicBezTo>
                  <a:cubicBezTo>
                    <a:pt x="49470" y="243299"/>
                    <a:pt x="56601" y="250375"/>
                    <a:pt x="63853" y="257234"/>
                  </a:cubicBezTo>
                  <a:lnTo>
                    <a:pt x="15788" y="235759"/>
                  </a:lnTo>
                  <a:cubicBezTo>
                    <a:pt x="15591" y="235679"/>
                    <a:pt x="15386" y="235614"/>
                    <a:pt x="15179" y="235568"/>
                  </a:cubicBezTo>
                  <a:cubicBezTo>
                    <a:pt x="13102" y="235099"/>
                    <a:pt x="11035" y="236404"/>
                    <a:pt x="10566" y="238482"/>
                  </a:cubicBezTo>
                  <a:cubicBezTo>
                    <a:pt x="10566" y="238500"/>
                    <a:pt x="10566" y="238539"/>
                    <a:pt x="10566" y="238554"/>
                  </a:cubicBezTo>
                  <a:cubicBezTo>
                    <a:pt x="10514" y="238655"/>
                    <a:pt x="10468" y="238756"/>
                    <a:pt x="10429" y="238862"/>
                  </a:cubicBezTo>
                  <a:cubicBezTo>
                    <a:pt x="9823" y="241812"/>
                    <a:pt x="4904" y="268069"/>
                    <a:pt x="15044" y="278209"/>
                  </a:cubicBezTo>
                  <a:cubicBezTo>
                    <a:pt x="23444" y="286609"/>
                    <a:pt x="39332" y="300987"/>
                    <a:pt x="41829" y="303181"/>
                  </a:cubicBezTo>
                  <a:cubicBezTo>
                    <a:pt x="44707" y="307265"/>
                    <a:pt x="69826" y="341696"/>
                    <a:pt x="85861" y="350624"/>
                  </a:cubicBezTo>
                  <a:cubicBezTo>
                    <a:pt x="100415" y="357646"/>
                    <a:pt x="115627" y="363217"/>
                    <a:pt x="131274" y="367258"/>
                  </a:cubicBezTo>
                  <a:lnTo>
                    <a:pt x="136646" y="368848"/>
                  </a:lnTo>
                  <a:cubicBezTo>
                    <a:pt x="147996" y="373472"/>
                    <a:pt x="158680" y="379578"/>
                    <a:pt x="168427" y="387008"/>
                  </a:cubicBezTo>
                  <a:cubicBezTo>
                    <a:pt x="173271" y="390336"/>
                    <a:pt x="177961" y="393517"/>
                    <a:pt x="182502" y="396314"/>
                  </a:cubicBezTo>
                  <a:lnTo>
                    <a:pt x="213602" y="415222"/>
                  </a:lnTo>
                  <a:lnTo>
                    <a:pt x="274144" y="451927"/>
                  </a:lnTo>
                  <a:cubicBezTo>
                    <a:pt x="303738" y="469752"/>
                    <a:pt x="334452" y="485651"/>
                    <a:pt x="366093" y="499523"/>
                  </a:cubicBezTo>
                  <a:cubicBezTo>
                    <a:pt x="366404" y="499565"/>
                    <a:pt x="366723" y="499565"/>
                    <a:pt x="367034" y="499523"/>
                  </a:cubicBezTo>
                  <a:cubicBezTo>
                    <a:pt x="385918" y="507831"/>
                    <a:pt x="405119" y="515422"/>
                    <a:pt x="424630" y="522298"/>
                  </a:cubicBezTo>
                  <a:lnTo>
                    <a:pt x="436436" y="526613"/>
                  </a:lnTo>
                  <a:cubicBezTo>
                    <a:pt x="461483" y="535995"/>
                    <a:pt x="497426" y="549313"/>
                    <a:pt x="527239" y="549313"/>
                  </a:cubicBezTo>
                  <a:cubicBezTo>
                    <a:pt x="544567" y="549313"/>
                    <a:pt x="560532" y="544167"/>
                    <a:pt x="569691" y="532737"/>
                  </a:cubicBezTo>
                  <a:cubicBezTo>
                    <a:pt x="578850" y="521306"/>
                    <a:pt x="579754" y="496793"/>
                    <a:pt x="580510" y="475153"/>
                  </a:cubicBezTo>
                  <a:cubicBezTo>
                    <a:pt x="580888" y="465996"/>
                    <a:pt x="581191" y="457369"/>
                    <a:pt x="582098" y="451544"/>
                  </a:cubicBezTo>
                  <a:cubicBezTo>
                    <a:pt x="585657" y="430045"/>
                    <a:pt x="589513" y="408563"/>
                    <a:pt x="593235" y="387072"/>
                  </a:cubicBezTo>
                  <a:cubicBezTo>
                    <a:pt x="610413" y="289165"/>
                    <a:pt x="628119" y="187837"/>
                    <a:pt x="628119" y="86894"/>
                  </a:cubicBezTo>
                  <a:cubicBezTo>
                    <a:pt x="628114" y="84806"/>
                    <a:pt x="626418" y="83117"/>
                    <a:pt x="624330" y="83120"/>
                  </a:cubicBezTo>
                  <a:close/>
                  <a:moveTo>
                    <a:pt x="365091" y="490289"/>
                  </a:moveTo>
                  <a:cubicBezTo>
                    <a:pt x="335232" y="476949"/>
                    <a:pt x="306222" y="461786"/>
                    <a:pt x="278223" y="444887"/>
                  </a:cubicBezTo>
                  <a:lnTo>
                    <a:pt x="217679" y="408182"/>
                  </a:lnTo>
                  <a:lnTo>
                    <a:pt x="186597" y="389274"/>
                  </a:lnTo>
                  <a:cubicBezTo>
                    <a:pt x="182194" y="386624"/>
                    <a:pt x="177591" y="383446"/>
                    <a:pt x="172898" y="380193"/>
                  </a:cubicBezTo>
                  <a:cubicBezTo>
                    <a:pt x="162568" y="372371"/>
                    <a:pt x="151247" y="365958"/>
                    <a:pt x="139226" y="361124"/>
                  </a:cubicBezTo>
                  <a:lnTo>
                    <a:pt x="133551" y="359459"/>
                  </a:lnTo>
                  <a:cubicBezTo>
                    <a:pt x="118414" y="355571"/>
                    <a:pt x="103692" y="350225"/>
                    <a:pt x="89589" y="343493"/>
                  </a:cubicBezTo>
                  <a:cubicBezTo>
                    <a:pt x="74379" y="335171"/>
                    <a:pt x="47742" y="298091"/>
                    <a:pt x="47742" y="298091"/>
                  </a:cubicBezTo>
                  <a:lnTo>
                    <a:pt x="47211" y="297412"/>
                  </a:lnTo>
                  <a:cubicBezTo>
                    <a:pt x="46986" y="297260"/>
                    <a:pt x="29202" y="281216"/>
                    <a:pt x="20424" y="272438"/>
                  </a:cubicBezTo>
                  <a:cubicBezTo>
                    <a:pt x="15793" y="267807"/>
                    <a:pt x="15816" y="254851"/>
                    <a:pt x="17057" y="245055"/>
                  </a:cubicBezTo>
                  <a:lnTo>
                    <a:pt x="80575" y="273495"/>
                  </a:lnTo>
                  <a:cubicBezTo>
                    <a:pt x="82246" y="274259"/>
                    <a:pt x="84222" y="273713"/>
                    <a:pt x="85266" y="272200"/>
                  </a:cubicBezTo>
                  <a:cubicBezTo>
                    <a:pt x="85286" y="272169"/>
                    <a:pt x="85266" y="272133"/>
                    <a:pt x="85292" y="272102"/>
                  </a:cubicBezTo>
                  <a:cubicBezTo>
                    <a:pt x="85418" y="271993"/>
                    <a:pt x="85538" y="271874"/>
                    <a:pt x="85646" y="271747"/>
                  </a:cubicBezTo>
                  <a:cubicBezTo>
                    <a:pt x="86659" y="270229"/>
                    <a:pt x="86470" y="268206"/>
                    <a:pt x="85191" y="266903"/>
                  </a:cubicBezTo>
                  <a:cubicBezTo>
                    <a:pt x="84056" y="265769"/>
                    <a:pt x="58253" y="239738"/>
                    <a:pt x="50687" y="234213"/>
                  </a:cubicBezTo>
                  <a:cubicBezTo>
                    <a:pt x="46750" y="231309"/>
                    <a:pt x="44354" y="226769"/>
                    <a:pt x="44181" y="221881"/>
                  </a:cubicBezTo>
                  <a:cubicBezTo>
                    <a:pt x="44427" y="219392"/>
                    <a:pt x="45287" y="217002"/>
                    <a:pt x="46683" y="214924"/>
                  </a:cubicBezTo>
                  <a:cubicBezTo>
                    <a:pt x="48045" y="213026"/>
                    <a:pt x="49830" y="211469"/>
                    <a:pt x="51897" y="210379"/>
                  </a:cubicBezTo>
                  <a:cubicBezTo>
                    <a:pt x="58859" y="205688"/>
                    <a:pt x="63850" y="210897"/>
                    <a:pt x="72706" y="223016"/>
                  </a:cubicBezTo>
                  <a:cubicBezTo>
                    <a:pt x="76190" y="228336"/>
                    <a:pt x="80419" y="233125"/>
                    <a:pt x="85266" y="237241"/>
                  </a:cubicBezTo>
                  <a:cubicBezTo>
                    <a:pt x="92917" y="241660"/>
                    <a:pt x="101141" y="244996"/>
                    <a:pt x="109709" y="247153"/>
                  </a:cubicBezTo>
                  <a:cubicBezTo>
                    <a:pt x="122571" y="251241"/>
                    <a:pt x="137164" y="256006"/>
                    <a:pt x="143899" y="263575"/>
                  </a:cubicBezTo>
                  <a:cubicBezTo>
                    <a:pt x="155930" y="277269"/>
                    <a:pt x="171970" y="314196"/>
                    <a:pt x="171970" y="314575"/>
                  </a:cubicBezTo>
                  <a:cubicBezTo>
                    <a:pt x="172250" y="315251"/>
                    <a:pt x="172724" y="315831"/>
                    <a:pt x="173333" y="316240"/>
                  </a:cubicBezTo>
                  <a:cubicBezTo>
                    <a:pt x="194968" y="329442"/>
                    <a:pt x="217274" y="341515"/>
                    <a:pt x="240158" y="352409"/>
                  </a:cubicBezTo>
                  <a:cubicBezTo>
                    <a:pt x="270660" y="367406"/>
                    <a:pt x="337288" y="388751"/>
                    <a:pt x="386074" y="4035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3" name="Google Shape;713;p42"/>
            <p:cNvSpPr/>
            <p:nvPr/>
          </p:nvSpPr>
          <p:spPr>
            <a:xfrm>
              <a:off x="1684649" y="3788841"/>
              <a:ext cx="151230" cy="782866"/>
            </a:xfrm>
            <a:custGeom>
              <a:rect b="b" l="l" r="r" t="t"/>
              <a:pathLst>
                <a:path extrusionOk="0" h="984737" w="190227">
                  <a:moveTo>
                    <a:pt x="124682" y="102658"/>
                  </a:moveTo>
                  <a:cubicBezTo>
                    <a:pt x="124682" y="102658"/>
                    <a:pt x="92220" y="297279"/>
                    <a:pt x="49845" y="476920"/>
                  </a:cubicBezTo>
                  <a:cubicBezTo>
                    <a:pt x="7470" y="656562"/>
                    <a:pt x="19579" y="906038"/>
                    <a:pt x="19579" y="906038"/>
                  </a:cubicBezTo>
                  <a:cubicBezTo>
                    <a:pt x="19579" y="906038"/>
                    <a:pt x="-3123" y="953482"/>
                    <a:pt x="17080" y="975956"/>
                  </a:cubicBezTo>
                  <a:cubicBezTo>
                    <a:pt x="37283" y="998431"/>
                    <a:pt x="69520" y="991090"/>
                    <a:pt x="77010" y="991090"/>
                  </a:cubicBezTo>
                  <a:cubicBezTo>
                    <a:pt x="84501" y="991090"/>
                    <a:pt x="136866" y="988594"/>
                    <a:pt x="136866" y="988594"/>
                  </a:cubicBezTo>
                  <a:cubicBezTo>
                    <a:pt x="136866" y="988594"/>
                    <a:pt x="176969" y="751371"/>
                    <a:pt x="192103" y="536773"/>
                  </a:cubicBezTo>
                  <a:cubicBezTo>
                    <a:pt x="207237" y="322175"/>
                    <a:pt x="194600" y="-4638"/>
                    <a:pt x="179619" y="7846"/>
                  </a:cubicBezTo>
                  <a:cubicBezTo>
                    <a:pt x="164637" y="20331"/>
                    <a:pt x="132250" y="85180"/>
                    <a:pt x="132250" y="8518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42"/>
            <p:cNvSpPr/>
            <p:nvPr/>
          </p:nvSpPr>
          <p:spPr>
            <a:xfrm>
              <a:off x="1681994" y="3785597"/>
              <a:ext cx="156872" cy="788813"/>
            </a:xfrm>
            <a:custGeom>
              <a:rect b="b" l="l" r="r" t="t"/>
              <a:pathLst>
                <a:path extrusionOk="0" h="992218" w="197323">
                  <a:moveTo>
                    <a:pt x="62279" y="999633"/>
                  </a:moveTo>
                  <a:cubicBezTo>
                    <a:pt x="45674" y="1000535"/>
                    <a:pt x="29496" y="994186"/>
                    <a:pt x="17936" y="982230"/>
                  </a:cubicBezTo>
                  <a:cubicBezTo>
                    <a:pt x="-2114" y="959530"/>
                    <a:pt x="16273" y="916021"/>
                    <a:pt x="19451" y="909059"/>
                  </a:cubicBezTo>
                  <a:cubicBezTo>
                    <a:pt x="18695" y="892109"/>
                    <a:pt x="8780" y="652376"/>
                    <a:pt x="49717" y="479788"/>
                  </a:cubicBezTo>
                  <a:cubicBezTo>
                    <a:pt x="91638" y="302345"/>
                    <a:pt x="124176" y="107725"/>
                    <a:pt x="124554" y="105832"/>
                  </a:cubicBezTo>
                  <a:cubicBezTo>
                    <a:pt x="124520" y="105531"/>
                    <a:pt x="124520" y="105226"/>
                    <a:pt x="124554" y="104925"/>
                  </a:cubicBezTo>
                  <a:lnTo>
                    <a:pt x="132122" y="87520"/>
                  </a:lnTo>
                  <a:cubicBezTo>
                    <a:pt x="133560" y="84645"/>
                    <a:pt x="165188" y="21538"/>
                    <a:pt x="180558" y="8748"/>
                  </a:cubicBezTo>
                  <a:cubicBezTo>
                    <a:pt x="182073" y="7381"/>
                    <a:pt x="184282" y="7109"/>
                    <a:pt x="186082" y="8067"/>
                  </a:cubicBezTo>
                  <a:cubicBezTo>
                    <a:pt x="204695" y="17604"/>
                    <a:pt x="212867" y="346233"/>
                    <a:pt x="199248" y="540858"/>
                  </a:cubicBezTo>
                  <a:cubicBezTo>
                    <a:pt x="184114" y="752731"/>
                    <a:pt x="144689" y="990407"/>
                    <a:pt x="144311" y="992837"/>
                  </a:cubicBezTo>
                  <a:cubicBezTo>
                    <a:pt x="144026" y="994593"/>
                    <a:pt x="142532" y="995898"/>
                    <a:pt x="140755" y="995945"/>
                  </a:cubicBezTo>
                  <a:cubicBezTo>
                    <a:pt x="138636" y="995945"/>
                    <a:pt x="88240" y="998442"/>
                    <a:pt x="80749" y="998442"/>
                  </a:cubicBezTo>
                  <a:cubicBezTo>
                    <a:pt x="79226" y="998413"/>
                    <a:pt x="77706" y="998540"/>
                    <a:pt x="76209" y="998820"/>
                  </a:cubicBezTo>
                  <a:cubicBezTo>
                    <a:pt x="71586" y="999348"/>
                    <a:pt x="66934" y="999620"/>
                    <a:pt x="62279" y="999633"/>
                  </a:cubicBezTo>
                  <a:close/>
                  <a:moveTo>
                    <a:pt x="131656" y="107505"/>
                  </a:moveTo>
                  <a:cubicBezTo>
                    <a:pt x="129918" y="118099"/>
                    <a:pt x="97834" y="308028"/>
                    <a:pt x="56897" y="481611"/>
                  </a:cubicBezTo>
                  <a:cubicBezTo>
                    <a:pt x="15051" y="658678"/>
                    <a:pt x="26628" y="907171"/>
                    <a:pt x="26628" y="909673"/>
                  </a:cubicBezTo>
                  <a:cubicBezTo>
                    <a:pt x="26805" y="910263"/>
                    <a:pt x="26805" y="910895"/>
                    <a:pt x="26628" y="911486"/>
                  </a:cubicBezTo>
                  <a:cubicBezTo>
                    <a:pt x="26628" y="911939"/>
                    <a:pt x="5516" y="956886"/>
                    <a:pt x="23601" y="977166"/>
                  </a:cubicBezTo>
                  <a:cubicBezTo>
                    <a:pt x="39266" y="994873"/>
                    <a:pt x="63706" y="992301"/>
                    <a:pt x="75359" y="991316"/>
                  </a:cubicBezTo>
                  <a:cubicBezTo>
                    <a:pt x="77628" y="991316"/>
                    <a:pt x="79447" y="990863"/>
                    <a:pt x="80656" y="990863"/>
                  </a:cubicBezTo>
                  <a:cubicBezTo>
                    <a:pt x="86873" y="990863"/>
                    <a:pt x="126059" y="989050"/>
                    <a:pt x="137256" y="988516"/>
                  </a:cubicBezTo>
                  <a:cubicBezTo>
                    <a:pt x="141949" y="960284"/>
                    <a:pt x="177740" y="739262"/>
                    <a:pt x="191587" y="540330"/>
                  </a:cubicBezTo>
                  <a:cubicBezTo>
                    <a:pt x="206267" y="330788"/>
                    <a:pt x="194840" y="47194"/>
                    <a:pt x="183187" y="16625"/>
                  </a:cubicBezTo>
                  <a:cubicBezTo>
                    <a:pt x="171156" y="29260"/>
                    <a:pt x="149365" y="69593"/>
                    <a:pt x="138921" y="9070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42"/>
            <p:cNvSpPr/>
            <p:nvPr/>
          </p:nvSpPr>
          <p:spPr>
            <a:xfrm>
              <a:off x="1673831" y="3359951"/>
              <a:ext cx="376429" cy="1235804"/>
            </a:xfrm>
            <a:custGeom>
              <a:rect b="b" l="l" r="r" t="t"/>
              <a:pathLst>
                <a:path extrusionOk="0" h="1554471" w="473496">
                  <a:moveTo>
                    <a:pt x="481611" y="1520498"/>
                  </a:moveTo>
                  <a:cubicBezTo>
                    <a:pt x="476690" y="1496738"/>
                    <a:pt x="440749" y="1481905"/>
                    <a:pt x="405943" y="1467529"/>
                  </a:cubicBezTo>
                  <a:cubicBezTo>
                    <a:pt x="386116" y="1459282"/>
                    <a:pt x="367350" y="1451564"/>
                    <a:pt x="358269" y="1443392"/>
                  </a:cubicBezTo>
                  <a:cubicBezTo>
                    <a:pt x="343925" y="1430465"/>
                    <a:pt x="330236" y="1416827"/>
                    <a:pt x="317257" y="1402530"/>
                  </a:cubicBezTo>
                  <a:cubicBezTo>
                    <a:pt x="318650" y="1389849"/>
                    <a:pt x="317677" y="1377020"/>
                    <a:pt x="314382" y="1364696"/>
                  </a:cubicBezTo>
                  <a:cubicBezTo>
                    <a:pt x="311634" y="1359205"/>
                    <a:pt x="307243" y="1354708"/>
                    <a:pt x="301820" y="1351831"/>
                  </a:cubicBezTo>
                  <a:cubicBezTo>
                    <a:pt x="294935" y="1347218"/>
                    <a:pt x="291073" y="1344265"/>
                    <a:pt x="292135" y="1336699"/>
                  </a:cubicBezTo>
                  <a:cubicBezTo>
                    <a:pt x="292436" y="1334352"/>
                    <a:pt x="293498" y="1325271"/>
                    <a:pt x="295160" y="1311057"/>
                  </a:cubicBezTo>
                  <a:cubicBezTo>
                    <a:pt x="325807" y="1044400"/>
                    <a:pt x="350778" y="879442"/>
                    <a:pt x="369316" y="820798"/>
                  </a:cubicBezTo>
                  <a:cubicBezTo>
                    <a:pt x="401175" y="720459"/>
                    <a:pt x="427053" y="301784"/>
                    <a:pt x="424403" y="225735"/>
                  </a:cubicBezTo>
                  <a:cubicBezTo>
                    <a:pt x="422059" y="154002"/>
                    <a:pt x="406925" y="44281"/>
                    <a:pt x="406925" y="43224"/>
                  </a:cubicBezTo>
                  <a:cubicBezTo>
                    <a:pt x="406684" y="41479"/>
                    <a:pt x="405272" y="40130"/>
                    <a:pt x="403519" y="39971"/>
                  </a:cubicBezTo>
                  <a:lnTo>
                    <a:pt x="36756" y="7506"/>
                  </a:lnTo>
                  <a:cubicBezTo>
                    <a:pt x="34813" y="7390"/>
                    <a:pt x="33078" y="8711"/>
                    <a:pt x="32671" y="10614"/>
                  </a:cubicBezTo>
                  <a:cubicBezTo>
                    <a:pt x="31233" y="17802"/>
                    <a:pt x="2405" y="186466"/>
                    <a:pt x="9968" y="236407"/>
                  </a:cubicBezTo>
                  <a:cubicBezTo>
                    <a:pt x="16635" y="274477"/>
                    <a:pt x="25807" y="312065"/>
                    <a:pt x="37424" y="348927"/>
                  </a:cubicBezTo>
                  <a:cubicBezTo>
                    <a:pt x="40226" y="360959"/>
                    <a:pt x="104848" y="648503"/>
                    <a:pt x="112414" y="671203"/>
                  </a:cubicBezTo>
                  <a:cubicBezTo>
                    <a:pt x="119376" y="692012"/>
                    <a:pt x="112414" y="956097"/>
                    <a:pt x="97279" y="1076183"/>
                  </a:cubicBezTo>
                  <a:cubicBezTo>
                    <a:pt x="88799" y="1144861"/>
                    <a:pt x="92208" y="1214483"/>
                    <a:pt x="107352" y="1282003"/>
                  </a:cubicBezTo>
                  <a:cubicBezTo>
                    <a:pt x="109471" y="1292597"/>
                    <a:pt x="111287" y="1301600"/>
                    <a:pt x="112274" y="1309168"/>
                  </a:cubicBezTo>
                  <a:cubicBezTo>
                    <a:pt x="117117" y="1345868"/>
                    <a:pt x="114698" y="1467014"/>
                    <a:pt x="114698" y="1468073"/>
                  </a:cubicBezTo>
                  <a:lnTo>
                    <a:pt x="109696" y="1537909"/>
                  </a:lnTo>
                  <a:cubicBezTo>
                    <a:pt x="109608" y="1539605"/>
                    <a:pt x="110660" y="1541151"/>
                    <a:pt x="112268" y="1541693"/>
                  </a:cubicBezTo>
                  <a:cubicBezTo>
                    <a:pt x="113564" y="1542224"/>
                    <a:pt x="149048" y="1554405"/>
                    <a:pt x="210639" y="1554405"/>
                  </a:cubicBezTo>
                  <a:cubicBezTo>
                    <a:pt x="272230" y="1554405"/>
                    <a:pt x="403747" y="1561971"/>
                    <a:pt x="405417" y="1561971"/>
                  </a:cubicBezTo>
                  <a:cubicBezTo>
                    <a:pt x="407609" y="1561896"/>
                    <a:pt x="460655" y="1560005"/>
                    <a:pt x="477301" y="1539727"/>
                  </a:cubicBezTo>
                  <a:cubicBezTo>
                    <a:pt x="481591" y="1534308"/>
                    <a:pt x="483178" y="1527229"/>
                    <a:pt x="481611" y="152049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42"/>
            <p:cNvSpPr/>
            <p:nvPr/>
          </p:nvSpPr>
          <p:spPr>
            <a:xfrm>
              <a:off x="1648064" y="2821913"/>
              <a:ext cx="364325" cy="594107"/>
            </a:xfrm>
            <a:custGeom>
              <a:rect b="b" l="l" r="r" t="t"/>
              <a:pathLst>
                <a:path extrusionOk="0" h="747305" w="458270">
                  <a:moveTo>
                    <a:pt x="94383" y="7499"/>
                  </a:moveTo>
                  <a:cubicBezTo>
                    <a:pt x="94383" y="7499"/>
                    <a:pt x="20681" y="163982"/>
                    <a:pt x="10012" y="271434"/>
                  </a:cubicBezTo>
                  <a:cubicBezTo>
                    <a:pt x="-657" y="378886"/>
                    <a:pt x="57533" y="645843"/>
                    <a:pt x="57533" y="645843"/>
                  </a:cubicBezTo>
                  <a:cubicBezTo>
                    <a:pt x="57533" y="645843"/>
                    <a:pt x="34831" y="713342"/>
                    <a:pt x="51403" y="724086"/>
                  </a:cubicBezTo>
                  <a:cubicBezTo>
                    <a:pt x="67974" y="734830"/>
                    <a:pt x="444277" y="754805"/>
                    <a:pt x="444277" y="754805"/>
                  </a:cubicBezTo>
                  <a:cubicBezTo>
                    <a:pt x="444277" y="754805"/>
                    <a:pt x="466977" y="751697"/>
                    <a:pt x="466977" y="732105"/>
                  </a:cubicBezTo>
                  <a:cubicBezTo>
                    <a:pt x="466977" y="712513"/>
                    <a:pt x="460849" y="698356"/>
                    <a:pt x="457746" y="681481"/>
                  </a:cubicBezTo>
                  <a:cubicBezTo>
                    <a:pt x="454643" y="664606"/>
                    <a:pt x="462361" y="319253"/>
                    <a:pt x="428612" y="242601"/>
                  </a:cubicBezTo>
                  <a:cubicBezTo>
                    <a:pt x="394862" y="165948"/>
                    <a:pt x="325783" y="72271"/>
                    <a:pt x="325783" y="7227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42"/>
            <p:cNvSpPr/>
            <p:nvPr/>
          </p:nvSpPr>
          <p:spPr>
            <a:xfrm>
              <a:off x="1645043" y="2819167"/>
              <a:ext cx="370596" cy="599865"/>
            </a:xfrm>
            <a:custGeom>
              <a:rect b="b" l="l" r="r" t="t"/>
              <a:pathLst>
                <a:path extrusionOk="0" h="754547" w="466159">
                  <a:moveTo>
                    <a:pt x="448532" y="762046"/>
                  </a:moveTo>
                  <a:cubicBezTo>
                    <a:pt x="409260" y="760002"/>
                    <a:pt x="70196" y="741690"/>
                    <a:pt x="53160" y="730794"/>
                  </a:cubicBezTo>
                  <a:cubicBezTo>
                    <a:pt x="36125" y="719897"/>
                    <a:pt x="53160" y="662691"/>
                    <a:pt x="57398" y="649072"/>
                  </a:cubicBezTo>
                  <a:cubicBezTo>
                    <a:pt x="53463" y="630760"/>
                    <a:pt x="-336" y="377885"/>
                    <a:pt x="10030" y="274510"/>
                  </a:cubicBezTo>
                  <a:cubicBezTo>
                    <a:pt x="20701" y="167664"/>
                    <a:pt x="94023" y="10878"/>
                    <a:pt x="94779" y="9669"/>
                  </a:cubicBezTo>
                  <a:cubicBezTo>
                    <a:pt x="95558" y="8019"/>
                    <a:pt x="97405" y="7159"/>
                    <a:pt x="99169" y="7625"/>
                  </a:cubicBezTo>
                  <a:lnTo>
                    <a:pt x="330942" y="72096"/>
                  </a:lnTo>
                  <a:cubicBezTo>
                    <a:pt x="331742" y="72340"/>
                    <a:pt x="332437" y="72845"/>
                    <a:pt x="332911" y="73534"/>
                  </a:cubicBezTo>
                  <a:cubicBezTo>
                    <a:pt x="333667" y="74440"/>
                    <a:pt x="402601" y="168346"/>
                    <a:pt x="436198" y="244545"/>
                  </a:cubicBezTo>
                  <a:cubicBezTo>
                    <a:pt x="462531" y="304400"/>
                    <a:pt x="463896" y="523311"/>
                    <a:pt x="464575" y="628566"/>
                  </a:cubicBezTo>
                  <a:cubicBezTo>
                    <a:pt x="464575" y="657697"/>
                    <a:pt x="464953" y="680778"/>
                    <a:pt x="465557" y="684334"/>
                  </a:cubicBezTo>
                  <a:cubicBezTo>
                    <a:pt x="466616" y="689774"/>
                    <a:pt x="467978" y="695078"/>
                    <a:pt x="469266" y="700225"/>
                  </a:cubicBezTo>
                  <a:cubicBezTo>
                    <a:pt x="472739" y="711718"/>
                    <a:pt x="474622" y="723633"/>
                    <a:pt x="474866" y="735637"/>
                  </a:cubicBezTo>
                  <a:cubicBezTo>
                    <a:pt x="474866" y="753646"/>
                    <a:pt x="457680" y="760759"/>
                    <a:pt x="448532" y="762046"/>
                  </a:cubicBezTo>
                  <a:close/>
                  <a:moveTo>
                    <a:pt x="100454" y="15419"/>
                  </a:moveTo>
                  <a:cubicBezTo>
                    <a:pt x="90466" y="37287"/>
                    <a:pt x="27510" y="177655"/>
                    <a:pt x="17748" y="275266"/>
                  </a:cubicBezTo>
                  <a:cubicBezTo>
                    <a:pt x="7230" y="381203"/>
                    <a:pt x="64663" y="646044"/>
                    <a:pt x="65275" y="648463"/>
                  </a:cubicBezTo>
                  <a:cubicBezTo>
                    <a:pt x="65427" y="649136"/>
                    <a:pt x="65427" y="649834"/>
                    <a:pt x="65275" y="650507"/>
                  </a:cubicBezTo>
                  <a:cubicBezTo>
                    <a:pt x="56118" y="677369"/>
                    <a:pt x="47644" y="718079"/>
                    <a:pt x="57706" y="724360"/>
                  </a:cubicBezTo>
                  <a:cubicBezTo>
                    <a:pt x="70343" y="731925"/>
                    <a:pt x="298485" y="746531"/>
                    <a:pt x="448690" y="754628"/>
                  </a:cubicBezTo>
                  <a:cubicBezTo>
                    <a:pt x="448690" y="754628"/>
                    <a:pt x="467758" y="751750"/>
                    <a:pt x="467758" y="735407"/>
                  </a:cubicBezTo>
                  <a:cubicBezTo>
                    <a:pt x="467512" y="724039"/>
                    <a:pt x="465704" y="712759"/>
                    <a:pt x="462384" y="701885"/>
                  </a:cubicBezTo>
                  <a:cubicBezTo>
                    <a:pt x="461089" y="696588"/>
                    <a:pt x="459662" y="691216"/>
                    <a:pt x="458602" y="685466"/>
                  </a:cubicBezTo>
                  <a:cubicBezTo>
                    <a:pt x="457843" y="681379"/>
                    <a:pt x="457768" y="664051"/>
                    <a:pt x="457465" y="628336"/>
                  </a:cubicBezTo>
                  <a:cubicBezTo>
                    <a:pt x="456786" y="523694"/>
                    <a:pt x="455424" y="305757"/>
                    <a:pt x="429696" y="247417"/>
                  </a:cubicBezTo>
                  <a:cubicBezTo>
                    <a:pt x="398444" y="176214"/>
                    <a:pt x="335716" y="89346"/>
                    <a:pt x="328072" y="7882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42"/>
            <p:cNvSpPr/>
            <p:nvPr/>
          </p:nvSpPr>
          <p:spPr>
            <a:xfrm>
              <a:off x="1966033" y="2360816"/>
              <a:ext cx="92929" cy="150228"/>
            </a:xfrm>
            <a:custGeom>
              <a:rect b="b" l="l" r="r" t="t"/>
              <a:pathLst>
                <a:path extrusionOk="0" h="188966" w="116892">
                  <a:moveTo>
                    <a:pt x="8706" y="167329"/>
                  </a:moveTo>
                  <a:cubicBezTo>
                    <a:pt x="8706" y="167329"/>
                    <a:pt x="33297" y="85983"/>
                    <a:pt x="37915" y="61392"/>
                  </a:cubicBezTo>
                  <a:cubicBezTo>
                    <a:pt x="41378" y="44864"/>
                    <a:pt x="47053" y="28881"/>
                    <a:pt x="54787" y="13871"/>
                  </a:cubicBezTo>
                  <a:lnTo>
                    <a:pt x="54787" y="73726"/>
                  </a:lnTo>
                  <a:cubicBezTo>
                    <a:pt x="54787" y="73726"/>
                    <a:pt x="73177" y="52228"/>
                    <a:pt x="93152" y="26130"/>
                  </a:cubicBezTo>
                  <a:cubicBezTo>
                    <a:pt x="113127" y="32"/>
                    <a:pt x="131517" y="1612"/>
                    <a:pt x="123799" y="29238"/>
                  </a:cubicBezTo>
                  <a:cubicBezTo>
                    <a:pt x="116080" y="56865"/>
                    <a:pt x="96180" y="87516"/>
                    <a:pt x="94665" y="92119"/>
                  </a:cubicBezTo>
                  <a:cubicBezTo>
                    <a:pt x="89876" y="111962"/>
                    <a:pt x="83729" y="131455"/>
                    <a:pt x="76275" y="150459"/>
                  </a:cubicBezTo>
                  <a:cubicBezTo>
                    <a:pt x="67287" y="166953"/>
                    <a:pt x="56473" y="182385"/>
                    <a:pt x="44041" y="196465"/>
                  </a:cubicBezTo>
                  <a:close/>
                </a:path>
              </a:pathLst>
            </a:custGeom>
            <a:solidFill>
              <a:srgbClr val="F9CB9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42"/>
            <p:cNvSpPr/>
            <p:nvPr/>
          </p:nvSpPr>
          <p:spPr>
            <a:xfrm>
              <a:off x="1963025" y="2357938"/>
              <a:ext cx="98971" cy="156183"/>
            </a:xfrm>
            <a:custGeom>
              <a:rect b="b" l="l" r="r" t="t"/>
              <a:pathLst>
                <a:path extrusionOk="0" h="196456" w="124492">
                  <a:moveTo>
                    <a:pt x="47830" y="203936"/>
                  </a:moveTo>
                  <a:cubicBezTo>
                    <a:pt x="46954" y="203925"/>
                    <a:pt x="46105" y="203633"/>
                    <a:pt x="45408" y="203104"/>
                  </a:cubicBezTo>
                  <a:lnTo>
                    <a:pt x="10146" y="173895"/>
                  </a:lnTo>
                  <a:cubicBezTo>
                    <a:pt x="8941" y="172945"/>
                    <a:pt x="8431" y="171362"/>
                    <a:pt x="8851" y="169886"/>
                  </a:cubicBezTo>
                  <a:cubicBezTo>
                    <a:pt x="8851" y="169127"/>
                    <a:pt x="33444" y="88465"/>
                    <a:pt x="37985" y="64403"/>
                  </a:cubicBezTo>
                  <a:cubicBezTo>
                    <a:pt x="41507" y="47479"/>
                    <a:pt x="47312" y="31109"/>
                    <a:pt x="55237" y="15747"/>
                  </a:cubicBezTo>
                  <a:cubicBezTo>
                    <a:pt x="56053" y="14224"/>
                    <a:pt x="57797" y="13444"/>
                    <a:pt x="59475" y="13856"/>
                  </a:cubicBezTo>
                  <a:cubicBezTo>
                    <a:pt x="61161" y="14299"/>
                    <a:pt x="62340" y="15819"/>
                    <a:pt x="62350" y="17563"/>
                  </a:cubicBezTo>
                  <a:lnTo>
                    <a:pt x="62350" y="67050"/>
                  </a:lnTo>
                  <a:cubicBezTo>
                    <a:pt x="69463" y="58502"/>
                    <a:pt x="81419" y="43821"/>
                    <a:pt x="93903" y="27553"/>
                  </a:cubicBezTo>
                  <a:cubicBezTo>
                    <a:pt x="106387" y="11284"/>
                    <a:pt x="118571" y="4850"/>
                    <a:pt x="126743" y="8484"/>
                  </a:cubicBezTo>
                  <a:cubicBezTo>
                    <a:pt x="130528" y="10375"/>
                    <a:pt x="136203" y="16050"/>
                    <a:pt x="131284" y="33909"/>
                  </a:cubicBezTo>
                  <a:cubicBezTo>
                    <a:pt x="125026" y="53102"/>
                    <a:pt x="116678" y="71549"/>
                    <a:pt x="106390" y="88918"/>
                  </a:cubicBezTo>
                  <a:cubicBezTo>
                    <a:pt x="104346" y="92474"/>
                    <a:pt x="102303" y="96487"/>
                    <a:pt x="102000" y="97015"/>
                  </a:cubicBezTo>
                  <a:cubicBezTo>
                    <a:pt x="101697" y="97543"/>
                    <a:pt x="101093" y="100421"/>
                    <a:pt x="100187" y="103749"/>
                  </a:cubicBezTo>
                  <a:cubicBezTo>
                    <a:pt x="96081" y="121497"/>
                    <a:pt x="90616" y="138903"/>
                    <a:pt x="83843" y="155811"/>
                  </a:cubicBezTo>
                  <a:cubicBezTo>
                    <a:pt x="74767" y="172678"/>
                    <a:pt x="63746" y="188426"/>
                    <a:pt x="51003" y="202726"/>
                  </a:cubicBezTo>
                  <a:cubicBezTo>
                    <a:pt x="50195" y="203607"/>
                    <a:pt x="49019" y="204057"/>
                    <a:pt x="47830" y="203936"/>
                  </a:cubicBezTo>
                  <a:close/>
                  <a:moveTo>
                    <a:pt x="16880" y="169655"/>
                  </a:moveTo>
                  <a:lnTo>
                    <a:pt x="47148" y="194852"/>
                  </a:lnTo>
                  <a:cubicBezTo>
                    <a:pt x="58441" y="181896"/>
                    <a:pt x="68240" y="167710"/>
                    <a:pt x="76357" y="152560"/>
                  </a:cubicBezTo>
                  <a:cubicBezTo>
                    <a:pt x="83079" y="136098"/>
                    <a:pt x="88541" y="119150"/>
                    <a:pt x="92701" y="101861"/>
                  </a:cubicBezTo>
                  <a:cubicBezTo>
                    <a:pt x="93610" y="98235"/>
                    <a:pt x="94289" y="95645"/>
                    <a:pt x="94670" y="94295"/>
                  </a:cubicBezTo>
                  <a:cubicBezTo>
                    <a:pt x="96040" y="91047"/>
                    <a:pt x="97659" y="87911"/>
                    <a:pt x="99511" y="84911"/>
                  </a:cubicBezTo>
                  <a:cubicBezTo>
                    <a:pt x="109540" y="68218"/>
                    <a:pt x="117662" y="50450"/>
                    <a:pt x="123726" y="31943"/>
                  </a:cubicBezTo>
                  <a:cubicBezTo>
                    <a:pt x="126526" y="22031"/>
                    <a:pt x="125466" y="16809"/>
                    <a:pt x="123195" y="15366"/>
                  </a:cubicBezTo>
                  <a:cubicBezTo>
                    <a:pt x="120923" y="13923"/>
                    <a:pt x="111239" y="17179"/>
                    <a:pt x="99663" y="32166"/>
                  </a:cubicBezTo>
                  <a:cubicBezTo>
                    <a:pt x="79914" y="58044"/>
                    <a:pt x="61374" y="79684"/>
                    <a:pt x="61223" y="79912"/>
                  </a:cubicBezTo>
                  <a:cubicBezTo>
                    <a:pt x="59864" y="81500"/>
                    <a:pt x="57475" y="81687"/>
                    <a:pt x="55888" y="80329"/>
                  </a:cubicBezTo>
                  <a:cubicBezTo>
                    <a:pt x="55054" y="79617"/>
                    <a:pt x="54572" y="78576"/>
                    <a:pt x="54564" y="77480"/>
                  </a:cubicBezTo>
                  <a:lnTo>
                    <a:pt x="54564" y="34727"/>
                  </a:lnTo>
                  <a:cubicBezTo>
                    <a:pt x="50417" y="44681"/>
                    <a:pt x="47275" y="55021"/>
                    <a:pt x="45180" y="65599"/>
                  </a:cubicBezTo>
                  <a:cubicBezTo>
                    <a:pt x="41171" y="88224"/>
                    <a:pt x="21042" y="155798"/>
                    <a:pt x="16880" y="1696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42"/>
            <p:cNvSpPr/>
            <p:nvPr/>
          </p:nvSpPr>
          <p:spPr>
            <a:xfrm>
              <a:off x="1886799" y="2487729"/>
              <a:ext cx="110909" cy="122061"/>
            </a:xfrm>
            <a:custGeom>
              <a:rect b="b" l="l" r="r" t="t"/>
              <a:pathLst>
                <a:path extrusionOk="0" h="153536" w="139508">
                  <a:moveTo>
                    <a:pt x="8706" y="69018"/>
                  </a:moveTo>
                  <a:lnTo>
                    <a:pt x="108439" y="7580"/>
                  </a:lnTo>
                  <a:cubicBezTo>
                    <a:pt x="108439" y="7580"/>
                    <a:pt x="136058" y="4472"/>
                    <a:pt x="143776" y="36712"/>
                  </a:cubicBezTo>
                  <a:cubicBezTo>
                    <a:pt x="151495" y="68951"/>
                    <a:pt x="146802" y="50558"/>
                    <a:pt x="146802" y="50558"/>
                  </a:cubicBezTo>
                  <a:lnTo>
                    <a:pt x="68561" y="16103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42"/>
            <p:cNvSpPr/>
            <p:nvPr/>
          </p:nvSpPr>
          <p:spPr>
            <a:xfrm>
              <a:off x="1883967" y="2484795"/>
              <a:ext cx="116875" cy="128075"/>
            </a:xfrm>
            <a:custGeom>
              <a:rect b="b" l="l" r="r" t="t"/>
              <a:pathLst>
                <a:path extrusionOk="0" h="161101" w="147013">
                  <a:moveTo>
                    <a:pt x="72127" y="168583"/>
                  </a:moveTo>
                  <a:lnTo>
                    <a:pt x="72127" y="168583"/>
                  </a:lnTo>
                  <a:cubicBezTo>
                    <a:pt x="70868" y="168544"/>
                    <a:pt x="69710" y="167894"/>
                    <a:pt x="69018" y="166842"/>
                  </a:cubicBezTo>
                  <a:lnTo>
                    <a:pt x="9316" y="74753"/>
                  </a:lnTo>
                  <a:cubicBezTo>
                    <a:pt x="8772" y="73903"/>
                    <a:pt x="8580" y="72872"/>
                    <a:pt x="8787" y="71883"/>
                  </a:cubicBezTo>
                  <a:cubicBezTo>
                    <a:pt x="9036" y="70883"/>
                    <a:pt x="9660" y="70015"/>
                    <a:pt x="10528" y="69461"/>
                  </a:cubicBezTo>
                  <a:lnTo>
                    <a:pt x="110261" y="8095"/>
                  </a:lnTo>
                  <a:cubicBezTo>
                    <a:pt x="110743" y="7798"/>
                    <a:pt x="111287" y="7616"/>
                    <a:pt x="111849" y="7564"/>
                  </a:cubicBezTo>
                  <a:cubicBezTo>
                    <a:pt x="111849" y="7564"/>
                    <a:pt x="142874" y="4539"/>
                    <a:pt x="151198" y="39648"/>
                  </a:cubicBezTo>
                  <a:cubicBezTo>
                    <a:pt x="153164" y="47678"/>
                    <a:pt x="154376" y="52889"/>
                    <a:pt x="155058" y="56295"/>
                  </a:cubicBezTo>
                  <a:cubicBezTo>
                    <a:pt x="155190" y="56987"/>
                    <a:pt x="155363" y="57668"/>
                    <a:pt x="155576" y="58339"/>
                  </a:cubicBezTo>
                  <a:lnTo>
                    <a:pt x="155576" y="58339"/>
                  </a:lnTo>
                  <a:cubicBezTo>
                    <a:pt x="156094" y="62501"/>
                    <a:pt x="155197" y="62726"/>
                    <a:pt x="153079" y="63182"/>
                  </a:cubicBezTo>
                  <a:cubicBezTo>
                    <a:pt x="151916" y="63716"/>
                    <a:pt x="150540" y="63441"/>
                    <a:pt x="149673" y="62501"/>
                  </a:cubicBezTo>
                  <a:lnTo>
                    <a:pt x="75670" y="167000"/>
                  </a:lnTo>
                  <a:cubicBezTo>
                    <a:pt x="74849" y="168114"/>
                    <a:pt x="73505" y="168715"/>
                    <a:pt x="72127" y="168583"/>
                  </a:cubicBezTo>
                  <a:close/>
                  <a:moveTo>
                    <a:pt x="17568" y="73921"/>
                  </a:moveTo>
                  <a:lnTo>
                    <a:pt x="72277" y="158064"/>
                  </a:lnTo>
                  <a:lnTo>
                    <a:pt x="146432" y="53265"/>
                  </a:lnTo>
                  <a:cubicBezTo>
                    <a:pt x="145829" y="50540"/>
                    <a:pt x="144920" y="46681"/>
                    <a:pt x="143632" y="41384"/>
                  </a:cubicBezTo>
                  <a:cubicBezTo>
                    <a:pt x="137429" y="15278"/>
                    <a:pt x="117527" y="14825"/>
                    <a:pt x="113367" y="1505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42"/>
            <p:cNvSpPr/>
            <p:nvPr/>
          </p:nvSpPr>
          <p:spPr>
            <a:xfrm>
              <a:off x="1662170" y="2447352"/>
              <a:ext cx="308942" cy="384681"/>
            </a:xfrm>
            <a:custGeom>
              <a:rect b="b" l="l" r="r" t="t"/>
              <a:pathLst>
                <a:path extrusionOk="0" h="483876" w="388606">
                  <a:moveTo>
                    <a:pt x="277679" y="79964"/>
                  </a:moveTo>
                  <a:cubicBezTo>
                    <a:pt x="277679" y="79964"/>
                    <a:pt x="202464" y="1646"/>
                    <a:pt x="184077" y="7849"/>
                  </a:cubicBezTo>
                  <a:cubicBezTo>
                    <a:pt x="165689" y="14052"/>
                    <a:pt x="174845" y="46214"/>
                    <a:pt x="174845" y="46214"/>
                  </a:cubicBezTo>
                  <a:cubicBezTo>
                    <a:pt x="174845" y="46214"/>
                    <a:pt x="130352" y="29264"/>
                    <a:pt x="128764" y="41599"/>
                  </a:cubicBezTo>
                  <a:lnTo>
                    <a:pt x="127249" y="53858"/>
                  </a:lnTo>
                  <a:cubicBezTo>
                    <a:pt x="127249" y="53858"/>
                    <a:pt x="47494" y="101454"/>
                    <a:pt x="26006" y="152226"/>
                  </a:cubicBezTo>
                  <a:cubicBezTo>
                    <a:pt x="4518" y="202998"/>
                    <a:pt x="1413" y="251959"/>
                    <a:pt x="26006" y="279578"/>
                  </a:cubicBezTo>
                  <a:cubicBezTo>
                    <a:pt x="50599" y="307196"/>
                    <a:pt x="110377" y="405414"/>
                    <a:pt x="110377" y="405414"/>
                  </a:cubicBezTo>
                  <a:lnTo>
                    <a:pt x="111890" y="453011"/>
                  </a:lnTo>
                  <a:lnTo>
                    <a:pt x="263832" y="491376"/>
                  </a:lnTo>
                  <a:lnTo>
                    <a:pt x="277679" y="426905"/>
                  </a:lnTo>
                  <a:cubicBezTo>
                    <a:pt x="277679" y="426905"/>
                    <a:pt x="349794" y="426905"/>
                    <a:pt x="355922" y="416161"/>
                  </a:cubicBezTo>
                  <a:cubicBezTo>
                    <a:pt x="362050" y="405417"/>
                    <a:pt x="365153" y="287522"/>
                    <a:pt x="365153" y="287522"/>
                  </a:cubicBezTo>
                  <a:lnTo>
                    <a:pt x="397312" y="247569"/>
                  </a:lnTo>
                  <a:cubicBezTo>
                    <a:pt x="397312" y="247569"/>
                    <a:pt x="339047" y="180072"/>
                    <a:pt x="329816" y="160097"/>
                  </a:cubicBezTo>
                  <a:cubicBezTo>
                    <a:pt x="315003" y="131803"/>
                    <a:pt x="297545" y="104971"/>
                    <a:pt x="277679" y="79964"/>
                  </a:cubicBezTo>
                  <a:close/>
                </a:path>
              </a:pathLst>
            </a:custGeom>
            <a:solidFill>
              <a:srgbClr val="E0A46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42"/>
            <p:cNvSpPr/>
            <p:nvPr/>
          </p:nvSpPr>
          <p:spPr>
            <a:xfrm>
              <a:off x="1659493" y="2444425"/>
              <a:ext cx="315109" cy="390498"/>
            </a:xfrm>
            <a:custGeom>
              <a:rect b="b" l="l" r="r" t="t"/>
              <a:pathLst>
                <a:path extrusionOk="0" h="491193" w="396364">
                  <a:moveTo>
                    <a:pt x="267202" y="498691"/>
                  </a:moveTo>
                  <a:lnTo>
                    <a:pt x="266295" y="498691"/>
                  </a:lnTo>
                  <a:lnTo>
                    <a:pt x="114350" y="460326"/>
                  </a:lnTo>
                  <a:cubicBezTo>
                    <a:pt x="112687" y="459945"/>
                    <a:pt x="111501" y="458476"/>
                    <a:pt x="111475" y="456770"/>
                  </a:cubicBezTo>
                  <a:lnTo>
                    <a:pt x="110265" y="410147"/>
                  </a:lnTo>
                  <a:cubicBezTo>
                    <a:pt x="104363" y="400463"/>
                    <a:pt x="49729" y="311401"/>
                    <a:pt x="27029" y="285673"/>
                  </a:cubicBezTo>
                  <a:cubicBezTo>
                    <a:pt x="2814" y="258433"/>
                    <a:pt x="2588" y="210533"/>
                    <a:pt x="26423" y="154312"/>
                  </a:cubicBezTo>
                  <a:cubicBezTo>
                    <a:pt x="46704" y="106487"/>
                    <a:pt x="115865" y="62525"/>
                    <a:pt x="127669" y="55337"/>
                  </a:cubicBezTo>
                  <a:lnTo>
                    <a:pt x="128964" y="44894"/>
                  </a:lnTo>
                  <a:cubicBezTo>
                    <a:pt x="129173" y="42384"/>
                    <a:pt x="130621" y="40141"/>
                    <a:pt x="132823" y="38916"/>
                  </a:cubicBezTo>
                  <a:cubicBezTo>
                    <a:pt x="140917" y="34072"/>
                    <a:pt x="162182" y="40211"/>
                    <a:pt x="173607" y="44063"/>
                  </a:cubicBezTo>
                  <a:cubicBezTo>
                    <a:pt x="171794" y="33316"/>
                    <a:pt x="170807" y="13263"/>
                    <a:pt x="186773" y="7966"/>
                  </a:cubicBezTo>
                  <a:cubicBezTo>
                    <a:pt x="206458" y="1310"/>
                    <a:pt x="271447" y="67747"/>
                    <a:pt x="284312" y="81063"/>
                  </a:cubicBezTo>
                  <a:lnTo>
                    <a:pt x="284312" y="81063"/>
                  </a:lnTo>
                  <a:cubicBezTo>
                    <a:pt x="304427" y="106226"/>
                    <a:pt x="322159" y="133205"/>
                    <a:pt x="337281" y="161652"/>
                  </a:cubicBezTo>
                  <a:cubicBezTo>
                    <a:pt x="346134" y="180946"/>
                    <a:pt x="403640" y="247611"/>
                    <a:pt x="404171" y="248292"/>
                  </a:cubicBezTo>
                  <a:cubicBezTo>
                    <a:pt x="405370" y="249683"/>
                    <a:pt x="405370" y="251745"/>
                    <a:pt x="404171" y="253136"/>
                  </a:cubicBezTo>
                  <a:lnTo>
                    <a:pt x="372768" y="292029"/>
                  </a:lnTo>
                  <a:cubicBezTo>
                    <a:pt x="372162" y="314729"/>
                    <a:pt x="369287" y="410603"/>
                    <a:pt x="363083" y="421422"/>
                  </a:cubicBezTo>
                  <a:cubicBezTo>
                    <a:pt x="356880" y="432241"/>
                    <a:pt x="308375" y="433909"/>
                    <a:pt x="284602" y="434059"/>
                  </a:cubicBezTo>
                  <a:lnTo>
                    <a:pt x="271437" y="495503"/>
                  </a:lnTo>
                  <a:cubicBezTo>
                    <a:pt x="271232" y="496502"/>
                    <a:pt x="270631" y="497375"/>
                    <a:pt x="269771" y="497924"/>
                  </a:cubicBezTo>
                  <a:cubicBezTo>
                    <a:pt x="269020" y="498453"/>
                    <a:pt x="268119" y="498719"/>
                    <a:pt x="267202" y="498691"/>
                  </a:cubicBezTo>
                  <a:close/>
                  <a:moveTo>
                    <a:pt x="118966" y="453289"/>
                  </a:moveTo>
                  <a:lnTo>
                    <a:pt x="264327" y="489978"/>
                  </a:lnTo>
                  <a:lnTo>
                    <a:pt x="277342" y="429444"/>
                  </a:lnTo>
                  <a:cubicBezTo>
                    <a:pt x="277674" y="427667"/>
                    <a:pt x="279241" y="426387"/>
                    <a:pt x="281049" y="426416"/>
                  </a:cubicBezTo>
                  <a:cubicBezTo>
                    <a:pt x="318883" y="426416"/>
                    <a:pt x="353086" y="422406"/>
                    <a:pt x="355961" y="417563"/>
                  </a:cubicBezTo>
                  <a:cubicBezTo>
                    <a:pt x="359670" y="411131"/>
                    <a:pt x="363529" y="347266"/>
                    <a:pt x="364739" y="290439"/>
                  </a:cubicBezTo>
                  <a:cubicBezTo>
                    <a:pt x="364749" y="289610"/>
                    <a:pt x="365044" y="288810"/>
                    <a:pt x="365573" y="288170"/>
                  </a:cubicBezTo>
                  <a:lnTo>
                    <a:pt x="395838" y="250714"/>
                  </a:lnTo>
                  <a:cubicBezTo>
                    <a:pt x="385245" y="238305"/>
                    <a:pt x="338254" y="183065"/>
                    <a:pt x="329857" y="164753"/>
                  </a:cubicBezTo>
                  <a:cubicBezTo>
                    <a:pt x="315176" y="136906"/>
                    <a:pt x="297898" y="110510"/>
                    <a:pt x="278249" y="85917"/>
                  </a:cubicBezTo>
                  <a:cubicBezTo>
                    <a:pt x="242155" y="48083"/>
                    <a:pt x="198732" y="11533"/>
                    <a:pt x="188659" y="14864"/>
                  </a:cubicBezTo>
                  <a:cubicBezTo>
                    <a:pt x="173895" y="19785"/>
                    <a:pt x="181846" y="48310"/>
                    <a:pt x="181924" y="48611"/>
                  </a:cubicBezTo>
                  <a:cubicBezTo>
                    <a:pt x="182323" y="49971"/>
                    <a:pt x="181911" y="51439"/>
                    <a:pt x="180865" y="52395"/>
                  </a:cubicBezTo>
                  <a:cubicBezTo>
                    <a:pt x="179805" y="53379"/>
                    <a:pt x="178277" y="53672"/>
                    <a:pt x="176928" y="53151"/>
                  </a:cubicBezTo>
                  <a:cubicBezTo>
                    <a:pt x="160962" y="47098"/>
                    <a:pt x="140909" y="42332"/>
                    <a:pt x="136294" y="45122"/>
                  </a:cubicBezTo>
                  <a:lnTo>
                    <a:pt x="134481" y="57757"/>
                  </a:lnTo>
                  <a:cubicBezTo>
                    <a:pt x="134323" y="58912"/>
                    <a:pt x="133657" y="59940"/>
                    <a:pt x="132668" y="60557"/>
                  </a:cubicBezTo>
                  <a:cubicBezTo>
                    <a:pt x="131836" y="61012"/>
                    <a:pt x="53668" y="108078"/>
                    <a:pt x="32947" y="156959"/>
                  </a:cubicBezTo>
                  <a:cubicBezTo>
                    <a:pt x="10245" y="209927"/>
                    <a:pt x="10245" y="255708"/>
                    <a:pt x="32266" y="280376"/>
                  </a:cubicBezTo>
                  <a:cubicBezTo>
                    <a:pt x="56782" y="307920"/>
                    <a:pt x="114594" y="402732"/>
                    <a:pt x="117091" y="406744"/>
                  </a:cubicBezTo>
                  <a:cubicBezTo>
                    <a:pt x="117422" y="407319"/>
                    <a:pt x="117598" y="407971"/>
                    <a:pt x="117609" y="40863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42"/>
            <p:cNvSpPr/>
            <p:nvPr/>
          </p:nvSpPr>
          <p:spPr>
            <a:xfrm>
              <a:off x="1659008" y="2444380"/>
              <a:ext cx="219931" cy="312356"/>
            </a:xfrm>
            <a:custGeom>
              <a:rect b="b" l="l" r="r" t="t"/>
              <a:pathLst>
                <a:path extrusionOk="0" h="392900" w="276643">
                  <a:moveTo>
                    <a:pt x="284305" y="81053"/>
                  </a:moveTo>
                  <a:cubicBezTo>
                    <a:pt x="271445" y="67737"/>
                    <a:pt x="206521" y="1375"/>
                    <a:pt x="186768" y="7957"/>
                  </a:cubicBezTo>
                  <a:cubicBezTo>
                    <a:pt x="170805" y="13254"/>
                    <a:pt x="171787" y="33306"/>
                    <a:pt x="173605" y="44050"/>
                  </a:cubicBezTo>
                  <a:cubicBezTo>
                    <a:pt x="162178" y="40191"/>
                    <a:pt x="140915" y="34063"/>
                    <a:pt x="132819" y="38906"/>
                  </a:cubicBezTo>
                  <a:cubicBezTo>
                    <a:pt x="130617" y="40131"/>
                    <a:pt x="129169" y="42372"/>
                    <a:pt x="128959" y="44884"/>
                  </a:cubicBezTo>
                  <a:lnTo>
                    <a:pt x="127664" y="55325"/>
                  </a:lnTo>
                  <a:cubicBezTo>
                    <a:pt x="115861" y="62515"/>
                    <a:pt x="46699" y="106478"/>
                    <a:pt x="26421" y="154299"/>
                  </a:cubicBezTo>
                  <a:cubicBezTo>
                    <a:pt x="2592" y="210524"/>
                    <a:pt x="2812" y="258423"/>
                    <a:pt x="27027" y="285661"/>
                  </a:cubicBezTo>
                  <a:cubicBezTo>
                    <a:pt x="45715" y="307001"/>
                    <a:pt x="86121" y="371169"/>
                    <a:pt x="102695" y="397814"/>
                  </a:cubicBezTo>
                  <a:cubicBezTo>
                    <a:pt x="103319" y="398782"/>
                    <a:pt x="104348" y="399422"/>
                    <a:pt x="105493" y="399554"/>
                  </a:cubicBezTo>
                  <a:cubicBezTo>
                    <a:pt x="110520" y="400093"/>
                    <a:pt x="115571" y="400373"/>
                    <a:pt x="120627" y="400386"/>
                  </a:cubicBezTo>
                  <a:cubicBezTo>
                    <a:pt x="126527" y="400481"/>
                    <a:pt x="132425" y="400077"/>
                    <a:pt x="138258" y="399176"/>
                  </a:cubicBezTo>
                  <a:cubicBezTo>
                    <a:pt x="182676" y="391307"/>
                    <a:pt x="211732" y="342651"/>
                    <a:pt x="212944" y="340608"/>
                  </a:cubicBezTo>
                  <a:cubicBezTo>
                    <a:pt x="213434" y="339580"/>
                    <a:pt x="213434" y="338383"/>
                    <a:pt x="212944" y="337355"/>
                  </a:cubicBezTo>
                  <a:cubicBezTo>
                    <a:pt x="212587" y="336254"/>
                    <a:pt x="211709" y="335404"/>
                    <a:pt x="210598" y="335083"/>
                  </a:cubicBezTo>
                  <a:cubicBezTo>
                    <a:pt x="209463" y="334705"/>
                    <a:pt x="183886" y="326005"/>
                    <a:pt x="182523" y="290968"/>
                  </a:cubicBezTo>
                  <a:cubicBezTo>
                    <a:pt x="181389" y="262290"/>
                    <a:pt x="195388" y="252302"/>
                    <a:pt x="200838" y="249578"/>
                  </a:cubicBezTo>
                  <a:cubicBezTo>
                    <a:pt x="206813" y="255631"/>
                    <a:pt x="225885" y="272430"/>
                    <a:pt x="243588" y="262140"/>
                  </a:cubicBezTo>
                  <a:cubicBezTo>
                    <a:pt x="247103" y="260425"/>
                    <a:pt x="249540" y="257081"/>
                    <a:pt x="250097" y="253211"/>
                  </a:cubicBezTo>
                  <a:cubicBezTo>
                    <a:pt x="250854" y="245182"/>
                    <a:pt x="241697" y="237168"/>
                    <a:pt x="231938" y="228618"/>
                  </a:cubicBezTo>
                  <a:cubicBezTo>
                    <a:pt x="225535" y="223699"/>
                    <a:pt x="220096" y="217641"/>
                    <a:pt x="215894" y="210746"/>
                  </a:cubicBezTo>
                  <a:cubicBezTo>
                    <a:pt x="212185" y="201212"/>
                    <a:pt x="218469" y="187971"/>
                    <a:pt x="223460" y="177302"/>
                  </a:cubicBezTo>
                  <a:cubicBezTo>
                    <a:pt x="225400" y="173526"/>
                    <a:pt x="227045" y="169604"/>
                    <a:pt x="228381" y="165574"/>
                  </a:cubicBezTo>
                  <a:cubicBezTo>
                    <a:pt x="229112" y="163357"/>
                    <a:pt x="228775" y="160928"/>
                    <a:pt x="227472" y="158990"/>
                  </a:cubicBezTo>
                  <a:cubicBezTo>
                    <a:pt x="224144" y="153996"/>
                    <a:pt x="214838" y="152774"/>
                    <a:pt x="204016" y="151424"/>
                  </a:cubicBezTo>
                  <a:cubicBezTo>
                    <a:pt x="197981" y="150914"/>
                    <a:pt x="192019" y="149746"/>
                    <a:pt x="186235" y="147943"/>
                  </a:cubicBezTo>
                  <a:cubicBezTo>
                    <a:pt x="191078" y="141727"/>
                    <a:pt x="218697" y="127056"/>
                    <a:pt x="232394" y="119491"/>
                  </a:cubicBezTo>
                  <a:cubicBezTo>
                    <a:pt x="241322" y="114725"/>
                    <a:pt x="249040" y="110562"/>
                    <a:pt x="252975" y="107913"/>
                  </a:cubicBezTo>
                  <a:cubicBezTo>
                    <a:pt x="254943" y="107006"/>
                    <a:pt x="259191" y="104431"/>
                    <a:pt x="258122" y="100347"/>
                  </a:cubicBezTo>
                  <a:cubicBezTo>
                    <a:pt x="257052" y="96262"/>
                    <a:pt x="252219" y="95806"/>
                    <a:pt x="244653" y="95050"/>
                  </a:cubicBezTo>
                  <a:cubicBezTo>
                    <a:pt x="237377" y="94687"/>
                    <a:pt x="230189" y="93289"/>
                    <a:pt x="223307" y="90895"/>
                  </a:cubicBezTo>
                  <a:cubicBezTo>
                    <a:pt x="242622" y="88308"/>
                    <a:pt x="262102" y="87168"/>
                    <a:pt x="281586" y="87487"/>
                  </a:cubicBezTo>
                  <a:cubicBezTo>
                    <a:pt x="283114" y="87479"/>
                    <a:pt x="284487" y="86554"/>
                    <a:pt x="285067" y="85143"/>
                  </a:cubicBezTo>
                  <a:cubicBezTo>
                    <a:pt x="285631" y="83747"/>
                    <a:pt x="285336" y="82151"/>
                    <a:pt x="284305" y="810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42"/>
            <p:cNvSpPr/>
            <p:nvPr/>
          </p:nvSpPr>
          <p:spPr>
            <a:xfrm>
              <a:off x="1878952" y="2552027"/>
              <a:ext cx="62202" cy="146266"/>
            </a:xfrm>
            <a:custGeom>
              <a:rect b="b" l="l" r="r" t="t"/>
              <a:pathLst>
                <a:path extrusionOk="0" h="183983" w="78242">
                  <a:moveTo>
                    <a:pt x="77003" y="191483"/>
                  </a:moveTo>
                  <a:cubicBezTo>
                    <a:pt x="68070" y="190149"/>
                    <a:pt x="59965" y="185502"/>
                    <a:pt x="54301" y="178467"/>
                  </a:cubicBezTo>
                  <a:cubicBezTo>
                    <a:pt x="52819" y="176994"/>
                    <a:pt x="52809" y="174600"/>
                    <a:pt x="54280" y="173116"/>
                  </a:cubicBezTo>
                  <a:lnTo>
                    <a:pt x="54301" y="173095"/>
                  </a:lnTo>
                  <a:cubicBezTo>
                    <a:pt x="55798" y="171642"/>
                    <a:pt x="58178" y="171642"/>
                    <a:pt x="59675" y="173095"/>
                  </a:cubicBezTo>
                  <a:cubicBezTo>
                    <a:pt x="69209" y="182705"/>
                    <a:pt x="74809" y="183914"/>
                    <a:pt x="77381" y="183914"/>
                  </a:cubicBezTo>
                  <a:cubicBezTo>
                    <a:pt x="78441" y="184044"/>
                    <a:pt x="79500" y="183681"/>
                    <a:pt x="80256" y="182930"/>
                  </a:cubicBezTo>
                  <a:cubicBezTo>
                    <a:pt x="81621" y="181394"/>
                    <a:pt x="83947" y="181195"/>
                    <a:pt x="85553" y="182477"/>
                  </a:cubicBezTo>
                  <a:cubicBezTo>
                    <a:pt x="87107" y="183741"/>
                    <a:pt x="87405" y="185997"/>
                    <a:pt x="86234" y="187624"/>
                  </a:cubicBezTo>
                  <a:cubicBezTo>
                    <a:pt x="84230" y="189949"/>
                    <a:pt x="81355" y="191348"/>
                    <a:pt x="78288" y="191483"/>
                  </a:cubicBezTo>
                  <a:close/>
                  <a:moveTo>
                    <a:pt x="35460" y="51947"/>
                  </a:moveTo>
                  <a:cubicBezTo>
                    <a:pt x="31834" y="53242"/>
                    <a:pt x="31298" y="61028"/>
                    <a:pt x="34325" y="69428"/>
                  </a:cubicBezTo>
                  <a:cubicBezTo>
                    <a:pt x="37353" y="77828"/>
                    <a:pt x="42725" y="83578"/>
                    <a:pt x="46282" y="82290"/>
                  </a:cubicBezTo>
                  <a:cubicBezTo>
                    <a:pt x="49838" y="81003"/>
                    <a:pt x="50366" y="73225"/>
                    <a:pt x="47341" y="64812"/>
                  </a:cubicBezTo>
                  <a:cubicBezTo>
                    <a:pt x="44386" y="56412"/>
                    <a:pt x="39089" y="50662"/>
                    <a:pt x="35457" y="51947"/>
                  </a:cubicBezTo>
                  <a:close/>
                  <a:moveTo>
                    <a:pt x="16241" y="40900"/>
                  </a:moveTo>
                  <a:cubicBezTo>
                    <a:pt x="16998" y="35150"/>
                    <a:pt x="21007" y="19563"/>
                    <a:pt x="29482" y="15854"/>
                  </a:cubicBezTo>
                  <a:cubicBezTo>
                    <a:pt x="34559" y="14248"/>
                    <a:pt x="40104" y="15429"/>
                    <a:pt x="44088" y="18962"/>
                  </a:cubicBezTo>
                  <a:cubicBezTo>
                    <a:pt x="45841" y="20132"/>
                    <a:pt x="48211" y="19658"/>
                    <a:pt x="49382" y="17905"/>
                  </a:cubicBezTo>
                  <a:cubicBezTo>
                    <a:pt x="49382" y="17905"/>
                    <a:pt x="49385" y="17902"/>
                    <a:pt x="49385" y="17902"/>
                  </a:cubicBezTo>
                  <a:cubicBezTo>
                    <a:pt x="50553" y="16146"/>
                    <a:pt x="50079" y="13776"/>
                    <a:pt x="48325" y="12605"/>
                  </a:cubicBezTo>
                  <a:cubicBezTo>
                    <a:pt x="42197" y="7536"/>
                    <a:pt x="33831" y="6122"/>
                    <a:pt x="26379" y="8899"/>
                  </a:cubicBezTo>
                  <a:cubicBezTo>
                    <a:pt x="12392" y="15177"/>
                    <a:pt x="8748" y="38787"/>
                    <a:pt x="8748" y="39771"/>
                  </a:cubicBezTo>
                  <a:lnTo>
                    <a:pt x="8748" y="39771"/>
                  </a:lnTo>
                  <a:cubicBezTo>
                    <a:pt x="8440" y="41835"/>
                    <a:pt x="9862" y="43762"/>
                    <a:pt x="11926" y="44073"/>
                  </a:cubicBezTo>
                  <a:lnTo>
                    <a:pt x="12457" y="44073"/>
                  </a:lnTo>
                  <a:cubicBezTo>
                    <a:pt x="14317" y="44065"/>
                    <a:pt x="15907" y="42731"/>
                    <a:pt x="16239" y="4090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42"/>
            <p:cNvSpPr/>
            <p:nvPr/>
          </p:nvSpPr>
          <p:spPr>
            <a:xfrm>
              <a:off x="1815439" y="2697842"/>
              <a:ext cx="35283" cy="24414"/>
            </a:xfrm>
            <a:custGeom>
              <a:rect b="b" l="l" r="r" t="t"/>
              <a:pathLst>
                <a:path extrusionOk="0" h="30709" w="44381">
                  <a:moveTo>
                    <a:pt x="49419" y="38208"/>
                  </a:moveTo>
                  <a:cubicBezTo>
                    <a:pt x="47800" y="38221"/>
                    <a:pt x="46357" y="37180"/>
                    <a:pt x="45862" y="35636"/>
                  </a:cubicBezTo>
                  <a:lnTo>
                    <a:pt x="39281" y="15951"/>
                  </a:lnTo>
                  <a:lnTo>
                    <a:pt x="13553" y="22763"/>
                  </a:lnTo>
                  <a:cubicBezTo>
                    <a:pt x="11463" y="23284"/>
                    <a:pt x="9347" y="22012"/>
                    <a:pt x="8826" y="19922"/>
                  </a:cubicBezTo>
                  <a:cubicBezTo>
                    <a:pt x="8824" y="19919"/>
                    <a:pt x="8824" y="19917"/>
                    <a:pt x="8824" y="19914"/>
                  </a:cubicBezTo>
                  <a:cubicBezTo>
                    <a:pt x="8300" y="17824"/>
                    <a:pt x="9572" y="15708"/>
                    <a:pt x="11660" y="15185"/>
                  </a:cubicBezTo>
                  <a:lnTo>
                    <a:pt x="40794" y="7619"/>
                  </a:lnTo>
                  <a:cubicBezTo>
                    <a:pt x="42728" y="7122"/>
                    <a:pt x="44718" y="8215"/>
                    <a:pt x="45334" y="10116"/>
                  </a:cubicBezTo>
                  <a:lnTo>
                    <a:pt x="52900" y="32816"/>
                  </a:lnTo>
                  <a:cubicBezTo>
                    <a:pt x="53547" y="34802"/>
                    <a:pt x="52462" y="36934"/>
                    <a:pt x="50478" y="37584"/>
                  </a:cubicBezTo>
                  <a:cubicBezTo>
                    <a:pt x="50167" y="37856"/>
                    <a:pt x="49807" y="38069"/>
                    <a:pt x="49419" y="3820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42"/>
            <p:cNvSpPr/>
            <p:nvPr/>
          </p:nvSpPr>
          <p:spPr>
            <a:xfrm>
              <a:off x="1707595" y="2777968"/>
              <a:ext cx="202487" cy="115922"/>
            </a:xfrm>
            <a:custGeom>
              <a:rect b="b" l="l" r="r" t="t"/>
              <a:pathLst>
                <a:path extrusionOk="0" h="145814" w="254701">
                  <a:moveTo>
                    <a:pt x="14834" y="7499"/>
                  </a:moveTo>
                  <a:cubicBezTo>
                    <a:pt x="19450" y="7499"/>
                    <a:pt x="258866" y="82714"/>
                    <a:pt x="258866" y="82714"/>
                  </a:cubicBezTo>
                  <a:lnTo>
                    <a:pt x="263407" y="153313"/>
                  </a:lnTo>
                  <a:lnTo>
                    <a:pt x="8706" y="7658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42"/>
            <p:cNvSpPr/>
            <p:nvPr/>
          </p:nvSpPr>
          <p:spPr>
            <a:xfrm>
              <a:off x="1704583" y="2774961"/>
              <a:ext cx="208520" cy="122174"/>
            </a:xfrm>
            <a:custGeom>
              <a:rect b="b" l="l" r="r" t="t"/>
              <a:pathLst>
                <a:path extrusionOk="0" h="153678" w="262289">
                  <a:moveTo>
                    <a:pt x="267199" y="160579"/>
                  </a:moveTo>
                  <a:lnTo>
                    <a:pt x="266140" y="160579"/>
                  </a:lnTo>
                  <a:lnTo>
                    <a:pt x="11439" y="84001"/>
                  </a:lnTo>
                  <a:cubicBezTo>
                    <a:pt x="9729" y="83481"/>
                    <a:pt x="8600" y="81852"/>
                    <a:pt x="8714" y="80067"/>
                  </a:cubicBezTo>
                  <a:lnTo>
                    <a:pt x="14842" y="10980"/>
                  </a:lnTo>
                  <a:cubicBezTo>
                    <a:pt x="15034" y="9027"/>
                    <a:pt x="16663" y="7528"/>
                    <a:pt x="18626" y="7499"/>
                  </a:cubicBezTo>
                  <a:cubicBezTo>
                    <a:pt x="23317" y="7499"/>
                    <a:pt x="191606" y="60467"/>
                    <a:pt x="263793" y="83170"/>
                  </a:cubicBezTo>
                  <a:cubicBezTo>
                    <a:pt x="265264" y="83690"/>
                    <a:pt x="266298" y="85019"/>
                    <a:pt x="266443" y="86573"/>
                  </a:cubicBezTo>
                  <a:lnTo>
                    <a:pt x="270983" y="157173"/>
                  </a:lnTo>
                  <a:cubicBezTo>
                    <a:pt x="271149" y="159214"/>
                    <a:pt x="269631" y="161003"/>
                    <a:pt x="267590" y="161172"/>
                  </a:cubicBezTo>
                  <a:cubicBezTo>
                    <a:pt x="267461" y="161180"/>
                    <a:pt x="267329" y="161180"/>
                    <a:pt x="267199" y="161172"/>
                  </a:cubicBezTo>
                  <a:close/>
                  <a:moveTo>
                    <a:pt x="16508" y="77342"/>
                  </a:moveTo>
                  <a:lnTo>
                    <a:pt x="263112" y="151573"/>
                  </a:lnTo>
                  <a:lnTo>
                    <a:pt x="259027" y="89070"/>
                  </a:lnTo>
                  <a:cubicBezTo>
                    <a:pt x="172081" y="62208"/>
                    <a:pt x="45942" y="22708"/>
                    <a:pt x="22030" y="1604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42"/>
            <p:cNvSpPr/>
            <p:nvPr/>
          </p:nvSpPr>
          <p:spPr>
            <a:xfrm>
              <a:off x="1741676" y="2823115"/>
              <a:ext cx="639352" cy="329451"/>
            </a:xfrm>
            <a:custGeom>
              <a:rect b="b" l="l" r="r" t="t"/>
              <a:pathLst>
                <a:path extrusionOk="0" h="414404" w="804216">
                  <a:moveTo>
                    <a:pt x="16424" y="289819"/>
                  </a:moveTo>
                  <a:cubicBezTo>
                    <a:pt x="16424" y="289819"/>
                    <a:pt x="301857" y="414145"/>
                    <a:pt x="380165" y="421786"/>
                  </a:cubicBezTo>
                  <a:cubicBezTo>
                    <a:pt x="458473" y="429427"/>
                    <a:pt x="812922" y="61231"/>
                    <a:pt x="812922" y="61231"/>
                  </a:cubicBezTo>
                  <a:lnTo>
                    <a:pt x="771449" y="7499"/>
                  </a:lnTo>
                  <a:cubicBezTo>
                    <a:pt x="771449" y="7499"/>
                    <a:pt x="481411" y="156339"/>
                    <a:pt x="446074" y="168606"/>
                  </a:cubicBezTo>
                  <a:cubicBezTo>
                    <a:pt x="410736" y="180872"/>
                    <a:pt x="117670" y="87262"/>
                    <a:pt x="96180" y="82722"/>
                  </a:cubicBezTo>
                  <a:cubicBezTo>
                    <a:pt x="74690" y="78181"/>
                    <a:pt x="27093" y="85747"/>
                    <a:pt x="8706" y="110340"/>
                  </a:cubicBezTo>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42"/>
            <p:cNvSpPr/>
            <p:nvPr/>
          </p:nvSpPr>
          <p:spPr>
            <a:xfrm>
              <a:off x="2347645" y="2672076"/>
              <a:ext cx="173901" cy="193859"/>
            </a:xfrm>
            <a:custGeom>
              <a:rect b="b" l="l" r="r" t="t"/>
              <a:pathLst>
                <a:path extrusionOk="0" h="243848" w="218743">
                  <a:moveTo>
                    <a:pt x="8706" y="197615"/>
                  </a:moveTo>
                  <a:lnTo>
                    <a:pt x="51702" y="137759"/>
                  </a:lnTo>
                  <a:lnTo>
                    <a:pt x="70092" y="82522"/>
                  </a:lnTo>
                  <a:cubicBezTo>
                    <a:pt x="73200" y="73291"/>
                    <a:pt x="102326" y="53388"/>
                    <a:pt x="111558" y="41057"/>
                  </a:cubicBezTo>
                  <a:cubicBezTo>
                    <a:pt x="120789" y="28725"/>
                    <a:pt x="129948" y="1169"/>
                    <a:pt x="139176" y="8820"/>
                  </a:cubicBezTo>
                  <a:cubicBezTo>
                    <a:pt x="148405" y="16471"/>
                    <a:pt x="146745" y="33413"/>
                    <a:pt x="143794" y="41057"/>
                  </a:cubicBezTo>
                  <a:cubicBezTo>
                    <a:pt x="140844" y="48700"/>
                    <a:pt x="125329" y="65647"/>
                    <a:pt x="123817" y="73291"/>
                  </a:cubicBezTo>
                  <a:cubicBezTo>
                    <a:pt x="122304" y="80934"/>
                    <a:pt x="215906" y="56416"/>
                    <a:pt x="215906" y="56416"/>
                  </a:cubicBezTo>
                  <a:cubicBezTo>
                    <a:pt x="215906" y="56416"/>
                    <a:pt x="231041" y="61032"/>
                    <a:pt x="226650" y="73291"/>
                  </a:cubicBezTo>
                  <a:cubicBezTo>
                    <a:pt x="221157" y="84719"/>
                    <a:pt x="214456" y="95522"/>
                    <a:pt x="206662" y="105523"/>
                  </a:cubicBezTo>
                  <a:cubicBezTo>
                    <a:pt x="206662" y="105523"/>
                    <a:pt x="188272" y="163863"/>
                    <a:pt x="174425" y="177634"/>
                  </a:cubicBezTo>
                  <a:cubicBezTo>
                    <a:pt x="160579" y="191406"/>
                    <a:pt x="96185" y="209871"/>
                    <a:pt x="96185" y="209871"/>
                  </a:cubicBezTo>
                  <a:lnTo>
                    <a:pt x="50177" y="251347"/>
                  </a:lnTo>
                  <a:close/>
                </a:path>
              </a:pathLst>
            </a:custGeom>
            <a:solidFill>
              <a:srgbClr val="E0A46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42"/>
            <p:cNvSpPr/>
            <p:nvPr/>
          </p:nvSpPr>
          <p:spPr>
            <a:xfrm>
              <a:off x="1728991" y="2668988"/>
              <a:ext cx="796096" cy="705815"/>
            </a:xfrm>
            <a:custGeom>
              <a:rect b="b" l="l" r="r" t="t"/>
              <a:pathLst>
                <a:path extrusionOk="0" h="887818" w="1001379">
                  <a:moveTo>
                    <a:pt x="58880" y="837877"/>
                  </a:moveTo>
                  <a:cubicBezTo>
                    <a:pt x="56834" y="837921"/>
                    <a:pt x="55138" y="836299"/>
                    <a:pt x="55094" y="834252"/>
                  </a:cubicBezTo>
                  <a:cubicBezTo>
                    <a:pt x="55094" y="834251"/>
                    <a:pt x="55094" y="834251"/>
                    <a:pt x="55094" y="834250"/>
                  </a:cubicBezTo>
                  <a:cubicBezTo>
                    <a:pt x="55073" y="833367"/>
                    <a:pt x="55371" y="832506"/>
                    <a:pt x="55930" y="831823"/>
                  </a:cubicBezTo>
                  <a:cubicBezTo>
                    <a:pt x="99590" y="774322"/>
                    <a:pt x="160807" y="691534"/>
                    <a:pt x="204620" y="624035"/>
                  </a:cubicBezTo>
                  <a:cubicBezTo>
                    <a:pt x="205770" y="622281"/>
                    <a:pt x="208121" y="621789"/>
                    <a:pt x="209878" y="622939"/>
                  </a:cubicBezTo>
                  <a:cubicBezTo>
                    <a:pt x="209878" y="622939"/>
                    <a:pt x="209878" y="622939"/>
                    <a:pt x="209878" y="622939"/>
                  </a:cubicBezTo>
                  <a:cubicBezTo>
                    <a:pt x="211631" y="624089"/>
                    <a:pt x="212123" y="626441"/>
                    <a:pt x="210976" y="628197"/>
                  </a:cubicBezTo>
                  <a:lnTo>
                    <a:pt x="210976" y="628197"/>
                  </a:lnTo>
                  <a:cubicBezTo>
                    <a:pt x="167011" y="695846"/>
                    <a:pt x="105643" y="778780"/>
                    <a:pt x="61919" y="836364"/>
                  </a:cubicBezTo>
                  <a:cubicBezTo>
                    <a:pt x="61209" y="837330"/>
                    <a:pt x="60077" y="837893"/>
                    <a:pt x="58880" y="837877"/>
                  </a:cubicBezTo>
                  <a:close/>
                  <a:moveTo>
                    <a:pt x="17715" y="893873"/>
                  </a:moveTo>
                  <a:cubicBezTo>
                    <a:pt x="17715" y="893873"/>
                    <a:pt x="26040" y="883279"/>
                    <a:pt x="39584" y="865640"/>
                  </a:cubicBezTo>
                  <a:cubicBezTo>
                    <a:pt x="39687" y="865523"/>
                    <a:pt x="39783" y="865399"/>
                    <a:pt x="39871" y="865270"/>
                  </a:cubicBezTo>
                  <a:cubicBezTo>
                    <a:pt x="41032" y="863544"/>
                    <a:pt x="40584" y="861204"/>
                    <a:pt x="38866" y="860030"/>
                  </a:cubicBezTo>
                  <a:cubicBezTo>
                    <a:pt x="37136" y="858859"/>
                    <a:pt x="34784" y="859311"/>
                    <a:pt x="33611" y="861040"/>
                  </a:cubicBezTo>
                  <a:lnTo>
                    <a:pt x="11820" y="889187"/>
                  </a:lnTo>
                  <a:cubicBezTo>
                    <a:pt x="11792" y="889221"/>
                    <a:pt x="11766" y="889252"/>
                    <a:pt x="11742" y="889286"/>
                  </a:cubicBezTo>
                  <a:cubicBezTo>
                    <a:pt x="10494" y="890909"/>
                    <a:pt x="10800" y="893236"/>
                    <a:pt x="12424" y="894483"/>
                  </a:cubicBezTo>
                  <a:cubicBezTo>
                    <a:pt x="12424" y="894483"/>
                    <a:pt x="12424" y="894484"/>
                    <a:pt x="12424" y="894484"/>
                  </a:cubicBezTo>
                  <a:cubicBezTo>
                    <a:pt x="13092" y="895014"/>
                    <a:pt x="13918" y="895308"/>
                    <a:pt x="14770" y="895318"/>
                  </a:cubicBezTo>
                  <a:cubicBezTo>
                    <a:pt x="15923" y="895320"/>
                    <a:pt x="17011" y="894786"/>
                    <a:pt x="17715" y="893873"/>
                  </a:cubicBezTo>
                  <a:close/>
                  <a:moveTo>
                    <a:pt x="40115" y="702050"/>
                  </a:moveTo>
                  <a:cubicBezTo>
                    <a:pt x="58505" y="695997"/>
                    <a:pt x="197960" y="600201"/>
                    <a:pt x="203861" y="596113"/>
                  </a:cubicBezTo>
                  <a:cubicBezTo>
                    <a:pt x="204127" y="595976"/>
                    <a:pt x="204376" y="595808"/>
                    <a:pt x="204601" y="595611"/>
                  </a:cubicBezTo>
                  <a:cubicBezTo>
                    <a:pt x="206174" y="594238"/>
                    <a:pt x="206337" y="591847"/>
                    <a:pt x="204964" y="590275"/>
                  </a:cubicBezTo>
                  <a:cubicBezTo>
                    <a:pt x="204964" y="590275"/>
                    <a:pt x="204961" y="590273"/>
                    <a:pt x="204961" y="590273"/>
                  </a:cubicBezTo>
                  <a:cubicBezTo>
                    <a:pt x="203589" y="588698"/>
                    <a:pt x="201201" y="588535"/>
                    <a:pt x="199626" y="589907"/>
                  </a:cubicBezTo>
                  <a:cubicBezTo>
                    <a:pt x="199626" y="589907"/>
                    <a:pt x="199623" y="589910"/>
                    <a:pt x="199623" y="589910"/>
                  </a:cubicBezTo>
                  <a:cubicBezTo>
                    <a:pt x="159445" y="617529"/>
                    <a:pt x="52146" y="690171"/>
                    <a:pt x="37693" y="695015"/>
                  </a:cubicBezTo>
                  <a:cubicBezTo>
                    <a:pt x="35603" y="695349"/>
                    <a:pt x="34181" y="697313"/>
                    <a:pt x="34515" y="699402"/>
                  </a:cubicBezTo>
                  <a:cubicBezTo>
                    <a:pt x="34515" y="699402"/>
                    <a:pt x="34515" y="699403"/>
                    <a:pt x="34515" y="699403"/>
                  </a:cubicBezTo>
                  <a:cubicBezTo>
                    <a:pt x="34849" y="701492"/>
                    <a:pt x="36812" y="702915"/>
                    <a:pt x="38903" y="702581"/>
                  </a:cubicBezTo>
                  <a:cubicBezTo>
                    <a:pt x="38903" y="702581"/>
                    <a:pt x="38903" y="702581"/>
                    <a:pt x="38903" y="702581"/>
                  </a:cubicBezTo>
                  <a:close/>
                  <a:moveTo>
                    <a:pt x="1008826" y="78462"/>
                  </a:moveTo>
                  <a:cubicBezTo>
                    <a:pt x="1003371" y="90060"/>
                    <a:pt x="996618" y="101001"/>
                    <a:pt x="988698" y="111077"/>
                  </a:cubicBezTo>
                  <a:cubicBezTo>
                    <a:pt x="986579" y="117886"/>
                    <a:pt x="969401" y="170476"/>
                    <a:pt x="955782" y="184173"/>
                  </a:cubicBezTo>
                  <a:cubicBezTo>
                    <a:pt x="942163" y="197870"/>
                    <a:pt x="884730" y="214439"/>
                    <a:pt x="876708" y="217088"/>
                  </a:cubicBezTo>
                  <a:lnTo>
                    <a:pt x="832225" y="257134"/>
                  </a:lnTo>
                  <a:cubicBezTo>
                    <a:pt x="832090" y="257393"/>
                    <a:pt x="832124" y="257715"/>
                    <a:pt x="831922" y="257950"/>
                  </a:cubicBezTo>
                  <a:cubicBezTo>
                    <a:pt x="817319" y="272781"/>
                    <a:pt x="482331" y="619722"/>
                    <a:pt x="398414" y="619722"/>
                  </a:cubicBezTo>
                  <a:lnTo>
                    <a:pt x="395766" y="619722"/>
                  </a:lnTo>
                  <a:cubicBezTo>
                    <a:pt x="346020" y="614897"/>
                    <a:pt x="216195" y="564529"/>
                    <a:pt x="125550" y="527332"/>
                  </a:cubicBezTo>
                  <a:cubicBezTo>
                    <a:pt x="125307" y="527433"/>
                    <a:pt x="125056" y="527508"/>
                    <a:pt x="124797" y="527558"/>
                  </a:cubicBezTo>
                  <a:lnTo>
                    <a:pt x="12804" y="536714"/>
                  </a:lnTo>
                  <a:lnTo>
                    <a:pt x="12429" y="536714"/>
                  </a:lnTo>
                  <a:cubicBezTo>
                    <a:pt x="10466" y="536719"/>
                    <a:pt x="8839" y="535193"/>
                    <a:pt x="8720" y="533233"/>
                  </a:cubicBezTo>
                  <a:cubicBezTo>
                    <a:pt x="8544" y="531168"/>
                    <a:pt x="10062" y="529347"/>
                    <a:pt x="12123" y="529148"/>
                  </a:cubicBezTo>
                  <a:lnTo>
                    <a:pt x="110460" y="521118"/>
                  </a:lnTo>
                  <a:cubicBezTo>
                    <a:pt x="66609" y="502969"/>
                    <a:pt x="34715" y="489112"/>
                    <a:pt x="30889" y="487447"/>
                  </a:cubicBezTo>
                  <a:cubicBezTo>
                    <a:pt x="28972" y="486618"/>
                    <a:pt x="28086" y="484393"/>
                    <a:pt x="28912" y="482474"/>
                  </a:cubicBezTo>
                  <a:cubicBezTo>
                    <a:pt x="28912" y="482466"/>
                    <a:pt x="28912" y="482458"/>
                    <a:pt x="28912" y="482450"/>
                  </a:cubicBezTo>
                  <a:cubicBezTo>
                    <a:pt x="29721" y="480570"/>
                    <a:pt x="31896" y="479697"/>
                    <a:pt x="33779" y="480503"/>
                  </a:cubicBezTo>
                  <a:lnTo>
                    <a:pt x="33906" y="480560"/>
                  </a:lnTo>
                  <a:cubicBezTo>
                    <a:pt x="36781" y="481772"/>
                    <a:pt x="319707" y="604656"/>
                    <a:pt x="396435" y="612224"/>
                  </a:cubicBezTo>
                  <a:cubicBezTo>
                    <a:pt x="458398" y="618316"/>
                    <a:pt x="705425" y="375278"/>
                    <a:pt x="794197" y="285442"/>
                  </a:cubicBezTo>
                  <a:lnTo>
                    <a:pt x="749203" y="229943"/>
                  </a:lnTo>
                  <a:cubicBezTo>
                    <a:pt x="748069" y="228798"/>
                    <a:pt x="747794" y="227055"/>
                    <a:pt x="748522" y="225615"/>
                  </a:cubicBezTo>
                  <a:cubicBezTo>
                    <a:pt x="667303" y="267075"/>
                    <a:pt x="490521" y="356785"/>
                    <a:pt x="463024" y="366298"/>
                  </a:cubicBezTo>
                  <a:cubicBezTo>
                    <a:pt x="437753" y="375154"/>
                    <a:pt x="301700" y="336864"/>
                    <a:pt x="158458" y="294264"/>
                  </a:cubicBezTo>
                  <a:cubicBezTo>
                    <a:pt x="133639" y="286696"/>
                    <a:pt x="115705" y="281474"/>
                    <a:pt x="111090" y="280492"/>
                  </a:cubicBezTo>
                  <a:cubicBezTo>
                    <a:pt x="91643" y="276405"/>
                    <a:pt x="45181" y="283139"/>
                    <a:pt x="27853" y="306748"/>
                  </a:cubicBezTo>
                  <a:cubicBezTo>
                    <a:pt x="26576" y="308380"/>
                    <a:pt x="24240" y="308714"/>
                    <a:pt x="22556" y="307505"/>
                  </a:cubicBezTo>
                  <a:cubicBezTo>
                    <a:pt x="20886" y="306251"/>
                    <a:pt x="20546" y="303881"/>
                    <a:pt x="21797" y="302211"/>
                  </a:cubicBezTo>
                  <a:cubicBezTo>
                    <a:pt x="21797" y="302211"/>
                    <a:pt x="21800" y="302208"/>
                    <a:pt x="21800" y="302208"/>
                  </a:cubicBezTo>
                  <a:cubicBezTo>
                    <a:pt x="40643" y="277011"/>
                    <a:pt x="89221" y="268018"/>
                    <a:pt x="113058" y="273152"/>
                  </a:cubicBezTo>
                  <a:cubicBezTo>
                    <a:pt x="117899" y="274136"/>
                    <a:pt x="135074" y="279280"/>
                    <a:pt x="160955" y="286999"/>
                  </a:cubicBezTo>
                  <a:cubicBezTo>
                    <a:pt x="242829" y="311364"/>
                    <a:pt x="434497" y="368329"/>
                    <a:pt x="460908" y="359188"/>
                  </a:cubicBezTo>
                  <a:cubicBezTo>
                    <a:pt x="494697" y="347455"/>
                    <a:pt x="768549" y="207098"/>
                    <a:pt x="784885" y="198688"/>
                  </a:cubicBezTo>
                  <a:lnTo>
                    <a:pt x="827071" y="139972"/>
                  </a:lnTo>
                  <a:lnTo>
                    <a:pt x="845308" y="85263"/>
                  </a:lnTo>
                  <a:cubicBezTo>
                    <a:pt x="847199" y="79588"/>
                    <a:pt x="854992" y="72551"/>
                    <a:pt x="867630" y="61654"/>
                  </a:cubicBezTo>
                  <a:cubicBezTo>
                    <a:pt x="874734" y="55940"/>
                    <a:pt x="881321" y="49615"/>
                    <a:pt x="887315" y="42746"/>
                  </a:cubicBezTo>
                  <a:cubicBezTo>
                    <a:pt x="890254" y="38382"/>
                    <a:pt x="892907" y="33834"/>
                    <a:pt x="895259" y="29127"/>
                  </a:cubicBezTo>
                  <a:cubicBezTo>
                    <a:pt x="901161" y="18306"/>
                    <a:pt x="906233" y="8999"/>
                    <a:pt x="913042" y="7712"/>
                  </a:cubicBezTo>
                  <a:cubicBezTo>
                    <a:pt x="915747" y="7088"/>
                    <a:pt x="918585" y="7855"/>
                    <a:pt x="920608" y="9756"/>
                  </a:cubicBezTo>
                  <a:cubicBezTo>
                    <a:pt x="930969" y="18381"/>
                    <a:pt x="930143" y="36693"/>
                    <a:pt x="926283" y="46303"/>
                  </a:cubicBezTo>
                  <a:cubicBezTo>
                    <a:pt x="923646" y="51493"/>
                    <a:pt x="920502" y="56409"/>
                    <a:pt x="916902" y="60983"/>
                  </a:cubicBezTo>
                  <a:cubicBezTo>
                    <a:pt x="913527" y="65420"/>
                    <a:pt x="910445" y="70070"/>
                    <a:pt x="907671" y="74905"/>
                  </a:cubicBezTo>
                  <a:cubicBezTo>
                    <a:pt x="936804" y="70779"/>
                    <a:pt x="965622" y="64661"/>
                    <a:pt x="993922" y="56596"/>
                  </a:cubicBezTo>
                  <a:cubicBezTo>
                    <a:pt x="994585" y="56370"/>
                    <a:pt x="995303" y="56370"/>
                    <a:pt x="995966" y="56596"/>
                  </a:cubicBezTo>
                  <a:cubicBezTo>
                    <a:pt x="1001340" y="58220"/>
                    <a:pt x="1005925" y="61779"/>
                    <a:pt x="1008828" y="66583"/>
                  </a:cubicBezTo>
                  <a:cubicBezTo>
                    <a:pt x="1010504" y="70365"/>
                    <a:pt x="1010504" y="74680"/>
                    <a:pt x="1008828" y="78462"/>
                  </a:cubicBezTo>
                  <a:close/>
                  <a:moveTo>
                    <a:pt x="823890" y="255075"/>
                  </a:moveTo>
                  <a:lnTo>
                    <a:pt x="786053" y="206420"/>
                  </a:lnTo>
                  <a:cubicBezTo>
                    <a:pt x="780671" y="209181"/>
                    <a:pt x="768673" y="215330"/>
                    <a:pt x="752470" y="223605"/>
                  </a:cubicBezTo>
                  <a:cubicBezTo>
                    <a:pt x="753247" y="223706"/>
                    <a:pt x="753974" y="224053"/>
                    <a:pt x="754542" y="224595"/>
                  </a:cubicBezTo>
                  <a:cubicBezTo>
                    <a:pt x="754726" y="224776"/>
                    <a:pt x="754894" y="224975"/>
                    <a:pt x="755039" y="225188"/>
                  </a:cubicBezTo>
                  <a:lnTo>
                    <a:pt x="799561" y="280021"/>
                  </a:lnTo>
                  <a:cubicBezTo>
                    <a:pt x="811587" y="267808"/>
                    <a:pt x="820064" y="259067"/>
                    <a:pt x="823895" y="255075"/>
                  </a:cubicBezTo>
                  <a:close/>
                  <a:moveTo>
                    <a:pt x="1001786" y="70065"/>
                  </a:moveTo>
                  <a:cubicBezTo>
                    <a:pt x="999960" y="67355"/>
                    <a:pt x="997305" y="65312"/>
                    <a:pt x="994217" y="64237"/>
                  </a:cubicBezTo>
                  <a:cubicBezTo>
                    <a:pt x="906746" y="86937"/>
                    <a:pt x="901602" y="82246"/>
                    <a:pt x="899936" y="80658"/>
                  </a:cubicBezTo>
                  <a:cubicBezTo>
                    <a:pt x="898789" y="79570"/>
                    <a:pt x="898276" y="77972"/>
                    <a:pt x="898577" y="76421"/>
                  </a:cubicBezTo>
                  <a:cubicBezTo>
                    <a:pt x="901299" y="69218"/>
                    <a:pt x="905244" y="62538"/>
                    <a:pt x="910232" y="56671"/>
                  </a:cubicBezTo>
                  <a:cubicBezTo>
                    <a:pt x="913447" y="52573"/>
                    <a:pt x="916283" y="48191"/>
                    <a:pt x="918707" y="43580"/>
                  </a:cubicBezTo>
                  <a:cubicBezTo>
                    <a:pt x="921279" y="37224"/>
                    <a:pt x="922869" y="22015"/>
                    <a:pt x="915226" y="15656"/>
                  </a:cubicBezTo>
                  <a:cubicBezTo>
                    <a:pt x="914620" y="15138"/>
                    <a:pt x="914319" y="15203"/>
                    <a:pt x="914242" y="15203"/>
                  </a:cubicBezTo>
                  <a:cubicBezTo>
                    <a:pt x="910913" y="15809"/>
                    <a:pt x="905389" y="26024"/>
                    <a:pt x="901682" y="32759"/>
                  </a:cubicBezTo>
                  <a:cubicBezTo>
                    <a:pt x="899149" y="37773"/>
                    <a:pt x="896266" y="42601"/>
                    <a:pt x="893054" y="47212"/>
                  </a:cubicBezTo>
                  <a:cubicBezTo>
                    <a:pt x="886747" y="54519"/>
                    <a:pt x="879783" y="61232"/>
                    <a:pt x="872248" y="67265"/>
                  </a:cubicBezTo>
                  <a:cubicBezTo>
                    <a:pt x="864573" y="72999"/>
                    <a:pt x="857813" y="79860"/>
                    <a:pt x="852195" y="87618"/>
                  </a:cubicBezTo>
                  <a:lnTo>
                    <a:pt x="833958" y="142630"/>
                  </a:lnTo>
                  <a:cubicBezTo>
                    <a:pt x="833844" y="142985"/>
                    <a:pt x="833668" y="143319"/>
                    <a:pt x="833440" y="143614"/>
                  </a:cubicBezTo>
                  <a:lnTo>
                    <a:pt x="792145" y="201395"/>
                  </a:lnTo>
                  <a:lnTo>
                    <a:pt x="809398" y="223792"/>
                  </a:lnTo>
                  <a:lnTo>
                    <a:pt x="829342" y="249626"/>
                  </a:lnTo>
                  <a:lnTo>
                    <a:pt x="872395" y="210960"/>
                  </a:lnTo>
                  <a:cubicBezTo>
                    <a:pt x="872799" y="210569"/>
                    <a:pt x="873294" y="210281"/>
                    <a:pt x="873836" y="210126"/>
                  </a:cubicBezTo>
                  <a:cubicBezTo>
                    <a:pt x="891542" y="205057"/>
                    <a:pt x="939744" y="189620"/>
                    <a:pt x="950488" y="178876"/>
                  </a:cubicBezTo>
                  <a:cubicBezTo>
                    <a:pt x="961232" y="168132"/>
                    <a:pt x="976744" y="124242"/>
                    <a:pt x="981738" y="108277"/>
                  </a:cubicBezTo>
                  <a:cubicBezTo>
                    <a:pt x="981875" y="107852"/>
                    <a:pt x="982108" y="107463"/>
                    <a:pt x="982419" y="107142"/>
                  </a:cubicBezTo>
                  <a:cubicBezTo>
                    <a:pt x="989933" y="97419"/>
                    <a:pt x="996424" y="86944"/>
                    <a:pt x="1001791" y="75890"/>
                  </a:cubicBezTo>
                  <a:cubicBezTo>
                    <a:pt x="1002635" y="74040"/>
                    <a:pt x="1002635" y="71914"/>
                    <a:pt x="1001791" y="7006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p43"/>
          <p:cNvSpPr txBox="1"/>
          <p:nvPr>
            <p:ph type="title"/>
          </p:nvPr>
        </p:nvSpPr>
        <p:spPr>
          <a:xfrm>
            <a:off x="5418800" y="1551000"/>
            <a:ext cx="2766300" cy="204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grpSp>
        <p:nvGrpSpPr>
          <p:cNvPr id="737" name="Google Shape;737;p43"/>
          <p:cNvGrpSpPr/>
          <p:nvPr/>
        </p:nvGrpSpPr>
        <p:grpSpPr>
          <a:xfrm>
            <a:off x="1123508" y="617562"/>
            <a:ext cx="3666143" cy="3908199"/>
            <a:chOff x="3217397" y="360481"/>
            <a:chExt cx="5757134" cy="6137247"/>
          </a:xfrm>
        </p:grpSpPr>
        <p:sp>
          <p:nvSpPr>
            <p:cNvPr id="738" name="Google Shape;738;p43"/>
            <p:cNvSpPr/>
            <p:nvPr/>
          </p:nvSpPr>
          <p:spPr>
            <a:xfrm>
              <a:off x="3217397" y="360481"/>
              <a:ext cx="5757134" cy="6137247"/>
            </a:xfrm>
            <a:custGeom>
              <a:rect b="b" l="l" r="r" t="t"/>
              <a:pathLst>
                <a:path extrusionOk="0" h="6137247" w="5757134">
                  <a:moveTo>
                    <a:pt x="2137285" y="55855"/>
                  </a:moveTo>
                  <a:cubicBezTo>
                    <a:pt x="1682233" y="130671"/>
                    <a:pt x="1247654" y="295542"/>
                    <a:pt x="877988" y="580519"/>
                  </a:cubicBezTo>
                  <a:cubicBezTo>
                    <a:pt x="340220" y="995426"/>
                    <a:pt x="42025" y="1614701"/>
                    <a:pt x="10840" y="2288586"/>
                  </a:cubicBezTo>
                  <a:cubicBezTo>
                    <a:pt x="-9638" y="2733470"/>
                    <a:pt x="96495" y="3167244"/>
                    <a:pt x="224982" y="3589642"/>
                  </a:cubicBezTo>
                  <a:cubicBezTo>
                    <a:pt x="389871" y="4132498"/>
                    <a:pt x="496410" y="4752042"/>
                    <a:pt x="841048" y="5216613"/>
                  </a:cubicBezTo>
                  <a:cubicBezTo>
                    <a:pt x="1377744" y="5939350"/>
                    <a:pt x="2414870" y="6244236"/>
                    <a:pt x="3282287" y="6114946"/>
                  </a:cubicBezTo>
                  <a:cubicBezTo>
                    <a:pt x="3842674" y="6031269"/>
                    <a:pt x="4434784" y="5713394"/>
                    <a:pt x="4607304" y="5137887"/>
                  </a:cubicBezTo>
                  <a:cubicBezTo>
                    <a:pt x="4671143" y="4924950"/>
                    <a:pt x="4702196" y="4696217"/>
                    <a:pt x="4811273" y="4499340"/>
                  </a:cubicBezTo>
                  <a:cubicBezTo>
                    <a:pt x="4942038" y="4263497"/>
                    <a:pt x="5179068" y="4125794"/>
                    <a:pt x="5359082" y="3933732"/>
                  </a:cubicBezTo>
                  <a:cubicBezTo>
                    <a:pt x="5581521" y="3696570"/>
                    <a:pt x="5671060" y="3401049"/>
                    <a:pt x="5726470" y="3088532"/>
                  </a:cubicBezTo>
                  <a:cubicBezTo>
                    <a:pt x="5847733" y="2404337"/>
                    <a:pt x="5682169" y="1679600"/>
                    <a:pt x="5282390" y="1111984"/>
                  </a:cubicBezTo>
                  <a:cubicBezTo>
                    <a:pt x="4865214" y="519879"/>
                    <a:pt x="4246336" y="201859"/>
                    <a:pt x="3543697" y="77136"/>
                  </a:cubicBezTo>
                  <a:cubicBezTo>
                    <a:pt x="3466608" y="63750"/>
                    <a:pt x="3389113" y="51839"/>
                    <a:pt x="3311353" y="42071"/>
                  </a:cubicBezTo>
                  <a:cubicBezTo>
                    <a:pt x="2925336" y="-6515"/>
                    <a:pt x="2524084" y="-8122"/>
                    <a:pt x="2137285" y="5585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43"/>
            <p:cNvSpPr/>
            <p:nvPr/>
          </p:nvSpPr>
          <p:spPr>
            <a:xfrm>
              <a:off x="5443822" y="4995596"/>
              <a:ext cx="1425138" cy="1324344"/>
            </a:xfrm>
            <a:custGeom>
              <a:rect b="b" l="l" r="r" t="t"/>
              <a:pathLst>
                <a:path extrusionOk="0" h="1324344" w="1425138">
                  <a:moveTo>
                    <a:pt x="8298" y="215554"/>
                  </a:moveTo>
                  <a:lnTo>
                    <a:pt x="1128806" y="6628"/>
                  </a:lnTo>
                  <a:cubicBezTo>
                    <a:pt x="1128806" y="6628"/>
                    <a:pt x="1382298" y="806441"/>
                    <a:pt x="1433436" y="909913"/>
                  </a:cubicBezTo>
                  <a:lnTo>
                    <a:pt x="1406669" y="972680"/>
                  </a:lnTo>
                  <a:lnTo>
                    <a:pt x="1423532" y="1077746"/>
                  </a:lnTo>
                  <a:lnTo>
                    <a:pt x="309984" y="1330973"/>
                  </a:lnTo>
                  <a:lnTo>
                    <a:pt x="220714" y="12605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43"/>
            <p:cNvSpPr/>
            <p:nvPr/>
          </p:nvSpPr>
          <p:spPr>
            <a:xfrm rot="-798371">
              <a:off x="5512806" y="5023388"/>
              <a:ext cx="1112399" cy="1112398"/>
            </a:xfrm>
            <a:custGeom>
              <a:rect b="b" l="l" r="r" t="t"/>
              <a:pathLst>
                <a:path extrusionOk="0" h="1113146" w="1113147">
                  <a:moveTo>
                    <a:pt x="8298" y="6628"/>
                  </a:moveTo>
                  <a:lnTo>
                    <a:pt x="1121445" y="6628"/>
                  </a:lnTo>
                  <a:lnTo>
                    <a:pt x="1121445" y="1119775"/>
                  </a:lnTo>
                  <a:lnTo>
                    <a:pt x="8298" y="111977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43"/>
            <p:cNvSpPr/>
            <p:nvPr/>
          </p:nvSpPr>
          <p:spPr>
            <a:xfrm>
              <a:off x="5479288" y="5202111"/>
              <a:ext cx="1252605" cy="1003530"/>
            </a:xfrm>
            <a:custGeom>
              <a:rect b="b" l="l" r="r" t="t"/>
              <a:pathLst>
                <a:path extrusionOk="0" h="1003530" w="1252605">
                  <a:moveTo>
                    <a:pt x="1081159" y="6628"/>
                  </a:moveTo>
                  <a:lnTo>
                    <a:pt x="1260903" y="765635"/>
                  </a:lnTo>
                  <a:lnTo>
                    <a:pt x="227930" y="1010159"/>
                  </a:lnTo>
                  <a:cubicBezTo>
                    <a:pt x="103447" y="698727"/>
                    <a:pt x="8298" y="306562"/>
                    <a:pt x="8298" y="30656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43"/>
            <p:cNvSpPr/>
            <p:nvPr/>
          </p:nvSpPr>
          <p:spPr>
            <a:xfrm>
              <a:off x="5393039" y="4903195"/>
              <a:ext cx="1353033" cy="1353029"/>
            </a:xfrm>
            <a:custGeom>
              <a:rect b="b" l="l" r="r" t="t"/>
              <a:pathLst>
                <a:path extrusionOk="0" h="1353029" w="1353033">
                  <a:moveTo>
                    <a:pt x="271442" y="1359658"/>
                  </a:moveTo>
                  <a:cubicBezTo>
                    <a:pt x="270198" y="1359658"/>
                    <a:pt x="268981" y="1359312"/>
                    <a:pt x="267926" y="1358658"/>
                  </a:cubicBezTo>
                  <a:cubicBezTo>
                    <a:pt x="266417" y="1357727"/>
                    <a:pt x="265341" y="1356236"/>
                    <a:pt x="264935" y="1354509"/>
                  </a:cubicBezTo>
                  <a:lnTo>
                    <a:pt x="8477" y="271318"/>
                  </a:lnTo>
                  <a:cubicBezTo>
                    <a:pt x="7631" y="267720"/>
                    <a:pt x="9853" y="264119"/>
                    <a:pt x="13446" y="263264"/>
                  </a:cubicBezTo>
                  <a:lnTo>
                    <a:pt x="1096647" y="6807"/>
                  </a:lnTo>
                  <a:cubicBezTo>
                    <a:pt x="1098375" y="6401"/>
                    <a:pt x="1100194" y="6691"/>
                    <a:pt x="1101706" y="7623"/>
                  </a:cubicBezTo>
                  <a:cubicBezTo>
                    <a:pt x="1103214" y="8554"/>
                    <a:pt x="1104289" y="10050"/>
                    <a:pt x="1104696" y="11776"/>
                  </a:cubicBezTo>
                  <a:lnTo>
                    <a:pt x="1361150" y="1094968"/>
                  </a:lnTo>
                  <a:cubicBezTo>
                    <a:pt x="1362002" y="1098561"/>
                    <a:pt x="1359780" y="1102162"/>
                    <a:pt x="1356187" y="1103017"/>
                  </a:cubicBezTo>
                  <a:cubicBezTo>
                    <a:pt x="1356186" y="1103017"/>
                    <a:pt x="1356185" y="1103017"/>
                    <a:pt x="1356185" y="1103017"/>
                  </a:cubicBezTo>
                  <a:lnTo>
                    <a:pt x="272984" y="1359479"/>
                  </a:lnTo>
                  <a:cubicBezTo>
                    <a:pt x="272480" y="1359598"/>
                    <a:pt x="271963" y="1359658"/>
                    <a:pt x="271442" y="1359658"/>
                  </a:cubicBezTo>
                  <a:close/>
                  <a:moveTo>
                    <a:pt x="23038" y="274736"/>
                  </a:moveTo>
                  <a:lnTo>
                    <a:pt x="276398" y="1344913"/>
                  </a:lnTo>
                  <a:lnTo>
                    <a:pt x="1346593" y="1091537"/>
                  </a:lnTo>
                  <a:lnTo>
                    <a:pt x="1093233" y="2135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43"/>
            <p:cNvSpPr/>
            <p:nvPr/>
          </p:nvSpPr>
          <p:spPr>
            <a:xfrm>
              <a:off x="5399521" y="4909940"/>
              <a:ext cx="1373731" cy="1200544"/>
            </a:xfrm>
            <a:custGeom>
              <a:rect b="b" l="l" r="r" t="t"/>
              <a:pathLst>
                <a:path extrusionOk="0" h="1200544" w="1373731">
                  <a:moveTo>
                    <a:pt x="1382029" y="1020733"/>
                  </a:moveTo>
                  <a:cubicBezTo>
                    <a:pt x="1111272" y="1084842"/>
                    <a:pt x="727818" y="1145063"/>
                    <a:pt x="496543" y="1179064"/>
                  </a:cubicBezTo>
                  <a:cubicBezTo>
                    <a:pt x="376088" y="1196731"/>
                    <a:pt x="295786" y="1207173"/>
                    <a:pt x="295786" y="1207173"/>
                  </a:cubicBezTo>
                  <a:cubicBezTo>
                    <a:pt x="193246" y="1019798"/>
                    <a:pt x="8298" y="263064"/>
                    <a:pt x="8298" y="263064"/>
                  </a:cubicBezTo>
                  <a:lnTo>
                    <a:pt x="1091464" y="6628"/>
                  </a:lnTo>
                  <a:cubicBezTo>
                    <a:pt x="1093601" y="15865"/>
                    <a:pt x="1095480" y="25098"/>
                    <a:pt x="1097489" y="34198"/>
                  </a:cubicBezTo>
                  <a:cubicBezTo>
                    <a:pt x="1226642" y="619481"/>
                    <a:pt x="1382029" y="1020733"/>
                    <a:pt x="1382029" y="10207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43"/>
            <p:cNvSpPr/>
            <p:nvPr/>
          </p:nvSpPr>
          <p:spPr>
            <a:xfrm>
              <a:off x="5674217" y="4937511"/>
              <a:ext cx="1099034" cy="1144865"/>
            </a:xfrm>
            <a:custGeom>
              <a:rect b="b" l="l" r="r" t="t"/>
              <a:pathLst>
                <a:path extrusionOk="0" h="1144865" w="1099034">
                  <a:moveTo>
                    <a:pt x="1107333" y="993163"/>
                  </a:moveTo>
                  <a:cubicBezTo>
                    <a:pt x="836575" y="1057272"/>
                    <a:pt x="453122" y="1117493"/>
                    <a:pt x="221847" y="1151493"/>
                  </a:cubicBezTo>
                  <a:cubicBezTo>
                    <a:pt x="47857" y="1035990"/>
                    <a:pt x="6235" y="922765"/>
                    <a:pt x="8375" y="814756"/>
                  </a:cubicBezTo>
                  <a:cubicBezTo>
                    <a:pt x="10648" y="686533"/>
                    <a:pt x="569296" y="811808"/>
                    <a:pt x="685995" y="684795"/>
                  </a:cubicBezTo>
                  <a:cubicBezTo>
                    <a:pt x="769253" y="594183"/>
                    <a:pt x="766310" y="209657"/>
                    <a:pt x="823057" y="6628"/>
                  </a:cubicBezTo>
                  <a:cubicBezTo>
                    <a:pt x="951946" y="591910"/>
                    <a:pt x="1107333" y="993163"/>
                    <a:pt x="1107333" y="99316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43"/>
            <p:cNvSpPr/>
            <p:nvPr/>
          </p:nvSpPr>
          <p:spPr>
            <a:xfrm>
              <a:off x="5392832" y="4903231"/>
              <a:ext cx="1387106" cy="1213944"/>
            </a:xfrm>
            <a:custGeom>
              <a:rect b="b" l="l" r="r" t="t"/>
              <a:pathLst>
                <a:path extrusionOk="0" h="1213944" w="1387106">
                  <a:moveTo>
                    <a:pt x="302467" y="1220573"/>
                  </a:moveTo>
                  <a:cubicBezTo>
                    <a:pt x="300023" y="1220577"/>
                    <a:pt x="297771" y="1219240"/>
                    <a:pt x="296601" y="1217091"/>
                  </a:cubicBezTo>
                  <a:cubicBezTo>
                    <a:pt x="194847" y="1031100"/>
                    <a:pt x="10343" y="278938"/>
                    <a:pt x="8493" y="271362"/>
                  </a:cubicBezTo>
                  <a:cubicBezTo>
                    <a:pt x="8065" y="269632"/>
                    <a:pt x="8347" y="267799"/>
                    <a:pt x="9274" y="266278"/>
                  </a:cubicBezTo>
                  <a:cubicBezTo>
                    <a:pt x="10210" y="264761"/>
                    <a:pt x="11710" y="263676"/>
                    <a:pt x="13444" y="263266"/>
                  </a:cubicBezTo>
                  <a:lnTo>
                    <a:pt x="1096607" y="6813"/>
                  </a:lnTo>
                  <a:cubicBezTo>
                    <a:pt x="1098339" y="6394"/>
                    <a:pt x="1100167" y="6693"/>
                    <a:pt x="1101678" y="7638"/>
                  </a:cubicBezTo>
                  <a:cubicBezTo>
                    <a:pt x="1103190" y="8573"/>
                    <a:pt x="1104266" y="10077"/>
                    <a:pt x="1104669" y="11808"/>
                  </a:cubicBezTo>
                  <a:cubicBezTo>
                    <a:pt x="1105985" y="17524"/>
                    <a:pt x="1107232" y="23245"/>
                    <a:pt x="1108433" y="28936"/>
                  </a:cubicBezTo>
                  <a:lnTo>
                    <a:pt x="1110706" y="39451"/>
                  </a:lnTo>
                  <a:cubicBezTo>
                    <a:pt x="1238287" y="617564"/>
                    <a:pt x="1393405" y="1021017"/>
                    <a:pt x="1394948" y="1025024"/>
                  </a:cubicBezTo>
                  <a:cubicBezTo>
                    <a:pt x="1396286" y="1028459"/>
                    <a:pt x="1394585" y="1032330"/>
                    <a:pt x="1391148" y="1033672"/>
                  </a:cubicBezTo>
                  <a:cubicBezTo>
                    <a:pt x="1390855" y="1033783"/>
                    <a:pt x="1390554" y="1033877"/>
                    <a:pt x="1390248" y="1033949"/>
                  </a:cubicBezTo>
                  <a:cubicBezTo>
                    <a:pt x="1130671" y="1095414"/>
                    <a:pt x="765137" y="1154041"/>
                    <a:pt x="504185" y="1192396"/>
                  </a:cubicBezTo>
                  <a:cubicBezTo>
                    <a:pt x="385063" y="1209861"/>
                    <a:pt x="304133" y="1220410"/>
                    <a:pt x="303321" y="1220517"/>
                  </a:cubicBezTo>
                  <a:cubicBezTo>
                    <a:pt x="303039" y="1220555"/>
                    <a:pt x="302753" y="1220573"/>
                    <a:pt x="302467" y="1220573"/>
                  </a:cubicBezTo>
                  <a:close/>
                  <a:moveTo>
                    <a:pt x="23105" y="274729"/>
                  </a:moveTo>
                  <a:cubicBezTo>
                    <a:pt x="41391" y="348806"/>
                    <a:pt x="209916" y="1025161"/>
                    <a:pt x="306167" y="1206649"/>
                  </a:cubicBezTo>
                  <a:cubicBezTo>
                    <a:pt x="324846" y="1204183"/>
                    <a:pt x="399252" y="1194258"/>
                    <a:pt x="502275" y="1179155"/>
                  </a:cubicBezTo>
                  <a:cubicBezTo>
                    <a:pt x="760463" y="1141198"/>
                    <a:pt x="1121139" y="1083395"/>
                    <a:pt x="1379763" y="1022679"/>
                  </a:cubicBezTo>
                  <a:cubicBezTo>
                    <a:pt x="1358400" y="965918"/>
                    <a:pt x="1216126" y="579192"/>
                    <a:pt x="1097654" y="42352"/>
                  </a:cubicBezTo>
                  <a:lnTo>
                    <a:pt x="1095363" y="31747"/>
                  </a:lnTo>
                  <a:cubicBezTo>
                    <a:pt x="1094620" y="28308"/>
                    <a:pt x="1093889" y="24860"/>
                    <a:pt x="1093129" y="2140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43"/>
            <p:cNvSpPr/>
            <p:nvPr/>
          </p:nvSpPr>
          <p:spPr>
            <a:xfrm>
              <a:off x="5575915" y="5148447"/>
              <a:ext cx="855112" cy="509669"/>
            </a:xfrm>
            <a:custGeom>
              <a:rect b="b" l="l" r="r" t="t"/>
              <a:pathLst>
                <a:path extrusionOk="0" h="509669" w="855112">
                  <a:moveTo>
                    <a:pt x="14993" y="195069"/>
                  </a:moveTo>
                  <a:cubicBezTo>
                    <a:pt x="13391" y="195069"/>
                    <a:pt x="11844" y="194496"/>
                    <a:pt x="10627" y="193454"/>
                  </a:cubicBezTo>
                  <a:cubicBezTo>
                    <a:pt x="7824" y="191048"/>
                    <a:pt x="7508" y="186827"/>
                    <a:pt x="9913" y="184024"/>
                  </a:cubicBezTo>
                  <a:cubicBezTo>
                    <a:pt x="9917" y="184020"/>
                    <a:pt x="9917" y="184020"/>
                    <a:pt x="9922" y="184016"/>
                  </a:cubicBezTo>
                  <a:cubicBezTo>
                    <a:pt x="25128" y="166276"/>
                    <a:pt x="43380" y="151404"/>
                    <a:pt x="63824" y="140094"/>
                  </a:cubicBezTo>
                  <a:cubicBezTo>
                    <a:pt x="65515" y="139163"/>
                    <a:pt x="67524" y="139005"/>
                    <a:pt x="69339" y="139667"/>
                  </a:cubicBezTo>
                  <a:cubicBezTo>
                    <a:pt x="71155" y="140317"/>
                    <a:pt x="72599" y="141718"/>
                    <a:pt x="73300" y="143512"/>
                  </a:cubicBezTo>
                  <a:lnTo>
                    <a:pt x="86972" y="178645"/>
                  </a:lnTo>
                  <a:lnTo>
                    <a:pt x="136901" y="160530"/>
                  </a:lnTo>
                  <a:cubicBezTo>
                    <a:pt x="155499" y="153758"/>
                    <a:pt x="174123" y="145837"/>
                    <a:pt x="179587" y="130327"/>
                  </a:cubicBezTo>
                  <a:cubicBezTo>
                    <a:pt x="180510" y="127721"/>
                    <a:pt x="182941" y="125948"/>
                    <a:pt x="185705" y="125867"/>
                  </a:cubicBezTo>
                  <a:cubicBezTo>
                    <a:pt x="188107" y="125687"/>
                    <a:pt x="190999" y="127409"/>
                    <a:pt x="192067" y="129964"/>
                  </a:cubicBezTo>
                  <a:cubicBezTo>
                    <a:pt x="201894" y="153326"/>
                    <a:pt x="242782" y="142402"/>
                    <a:pt x="255070" y="138509"/>
                  </a:cubicBezTo>
                  <a:cubicBezTo>
                    <a:pt x="430516" y="82078"/>
                    <a:pt x="609709" y="38041"/>
                    <a:pt x="791329" y="6720"/>
                  </a:cubicBezTo>
                  <a:cubicBezTo>
                    <a:pt x="794967" y="6117"/>
                    <a:pt x="798413" y="8548"/>
                    <a:pt x="799067" y="12176"/>
                  </a:cubicBezTo>
                  <a:cubicBezTo>
                    <a:pt x="799696" y="15816"/>
                    <a:pt x="797253" y="19276"/>
                    <a:pt x="793612" y="19909"/>
                  </a:cubicBezTo>
                  <a:cubicBezTo>
                    <a:pt x="793609" y="19909"/>
                    <a:pt x="793606" y="19909"/>
                    <a:pt x="793602" y="19909"/>
                  </a:cubicBezTo>
                  <a:cubicBezTo>
                    <a:pt x="612598" y="51124"/>
                    <a:pt x="434011" y="95011"/>
                    <a:pt x="259159" y="151250"/>
                  </a:cubicBezTo>
                  <a:cubicBezTo>
                    <a:pt x="225987" y="161764"/>
                    <a:pt x="199963" y="159492"/>
                    <a:pt x="186526" y="145533"/>
                  </a:cubicBezTo>
                  <a:cubicBezTo>
                    <a:pt x="176344" y="159406"/>
                    <a:pt x="158255" y="167007"/>
                    <a:pt x="141485" y="173117"/>
                  </a:cubicBezTo>
                  <a:lnTo>
                    <a:pt x="85400" y="193467"/>
                  </a:lnTo>
                  <a:cubicBezTo>
                    <a:pt x="81986" y="194706"/>
                    <a:pt x="78209" y="193001"/>
                    <a:pt x="76880" y="189621"/>
                  </a:cubicBezTo>
                  <a:lnTo>
                    <a:pt x="63666" y="155681"/>
                  </a:lnTo>
                  <a:cubicBezTo>
                    <a:pt x="47276" y="165670"/>
                    <a:pt x="32566" y="178175"/>
                    <a:pt x="20065" y="192736"/>
                  </a:cubicBezTo>
                  <a:cubicBezTo>
                    <a:pt x="18796" y="194218"/>
                    <a:pt x="16946" y="195073"/>
                    <a:pt x="14993" y="195069"/>
                  </a:cubicBezTo>
                  <a:close/>
                  <a:moveTo>
                    <a:pt x="76620" y="347358"/>
                  </a:moveTo>
                  <a:cubicBezTo>
                    <a:pt x="87895" y="346128"/>
                    <a:pt x="97837" y="339415"/>
                    <a:pt x="103191" y="329413"/>
                  </a:cubicBezTo>
                  <a:lnTo>
                    <a:pt x="114679" y="337681"/>
                  </a:lnTo>
                  <a:cubicBezTo>
                    <a:pt x="117303" y="339561"/>
                    <a:pt x="120896" y="339300"/>
                    <a:pt x="123224" y="337061"/>
                  </a:cubicBezTo>
                  <a:cubicBezTo>
                    <a:pt x="125553" y="334805"/>
                    <a:pt x="125929" y="331208"/>
                    <a:pt x="124126" y="328516"/>
                  </a:cubicBezTo>
                  <a:cubicBezTo>
                    <a:pt x="122101" y="325508"/>
                    <a:pt x="121357" y="321821"/>
                    <a:pt x="122058" y="318262"/>
                  </a:cubicBezTo>
                  <a:cubicBezTo>
                    <a:pt x="122754" y="314703"/>
                    <a:pt x="124848" y="311572"/>
                    <a:pt x="127864" y="309563"/>
                  </a:cubicBezTo>
                  <a:cubicBezTo>
                    <a:pt x="130859" y="307538"/>
                    <a:pt x="134538" y="306790"/>
                    <a:pt x="138084" y="307496"/>
                  </a:cubicBezTo>
                  <a:cubicBezTo>
                    <a:pt x="141660" y="308200"/>
                    <a:pt x="144809" y="310303"/>
                    <a:pt x="146830" y="313340"/>
                  </a:cubicBezTo>
                  <a:cubicBezTo>
                    <a:pt x="147129" y="313785"/>
                    <a:pt x="147402" y="314250"/>
                    <a:pt x="147637" y="314733"/>
                  </a:cubicBezTo>
                  <a:cubicBezTo>
                    <a:pt x="149064" y="317617"/>
                    <a:pt x="152346" y="319074"/>
                    <a:pt x="155443" y="318202"/>
                  </a:cubicBezTo>
                  <a:cubicBezTo>
                    <a:pt x="158541" y="317331"/>
                    <a:pt x="160579" y="314383"/>
                    <a:pt x="160305" y="311178"/>
                  </a:cubicBezTo>
                  <a:cubicBezTo>
                    <a:pt x="159417" y="300963"/>
                    <a:pt x="162318" y="289512"/>
                    <a:pt x="166774" y="285650"/>
                  </a:cubicBezTo>
                  <a:cubicBezTo>
                    <a:pt x="168184" y="284428"/>
                    <a:pt x="169662" y="284121"/>
                    <a:pt x="170500" y="284219"/>
                  </a:cubicBezTo>
                  <a:cubicBezTo>
                    <a:pt x="174345" y="285791"/>
                    <a:pt x="177848" y="288094"/>
                    <a:pt x="180822" y="290995"/>
                  </a:cubicBezTo>
                  <a:cubicBezTo>
                    <a:pt x="181185" y="291341"/>
                    <a:pt x="181583" y="291645"/>
                    <a:pt x="182014" y="291905"/>
                  </a:cubicBezTo>
                  <a:cubicBezTo>
                    <a:pt x="191153" y="297515"/>
                    <a:pt x="202159" y="299228"/>
                    <a:pt x="212571" y="296660"/>
                  </a:cubicBezTo>
                  <a:cubicBezTo>
                    <a:pt x="223004" y="294161"/>
                    <a:pt x="231998" y="287590"/>
                    <a:pt x="237548" y="278408"/>
                  </a:cubicBezTo>
                  <a:cubicBezTo>
                    <a:pt x="237903" y="277836"/>
                    <a:pt x="238240" y="277246"/>
                    <a:pt x="238556" y="276657"/>
                  </a:cubicBezTo>
                  <a:cubicBezTo>
                    <a:pt x="254813" y="287825"/>
                    <a:pt x="277231" y="286218"/>
                    <a:pt x="299435" y="282480"/>
                  </a:cubicBezTo>
                  <a:lnTo>
                    <a:pt x="494317" y="249287"/>
                  </a:lnTo>
                  <a:cubicBezTo>
                    <a:pt x="497159" y="248804"/>
                    <a:pt x="499372" y="246552"/>
                    <a:pt x="499803" y="243703"/>
                  </a:cubicBezTo>
                  <a:cubicBezTo>
                    <a:pt x="500970" y="236012"/>
                    <a:pt x="504721" y="221528"/>
                    <a:pt x="512535" y="222545"/>
                  </a:cubicBezTo>
                  <a:cubicBezTo>
                    <a:pt x="515189" y="222947"/>
                    <a:pt x="517829" y="225220"/>
                    <a:pt x="520901" y="227860"/>
                  </a:cubicBezTo>
                  <a:cubicBezTo>
                    <a:pt x="523362" y="230078"/>
                    <a:pt x="526032" y="232047"/>
                    <a:pt x="528873" y="233748"/>
                  </a:cubicBezTo>
                  <a:cubicBezTo>
                    <a:pt x="539854" y="238328"/>
                    <a:pt x="552137" y="238802"/>
                    <a:pt x="562725" y="235188"/>
                  </a:cubicBezTo>
                  <a:cubicBezTo>
                    <a:pt x="650849" y="216064"/>
                    <a:pt x="737333" y="190049"/>
                    <a:pt x="821387" y="157385"/>
                  </a:cubicBezTo>
                  <a:cubicBezTo>
                    <a:pt x="824828" y="156044"/>
                    <a:pt x="826531" y="152168"/>
                    <a:pt x="825190" y="148729"/>
                  </a:cubicBezTo>
                  <a:cubicBezTo>
                    <a:pt x="825190" y="148725"/>
                    <a:pt x="825189" y="148725"/>
                    <a:pt x="825189" y="148725"/>
                  </a:cubicBezTo>
                  <a:cubicBezTo>
                    <a:pt x="823861" y="145285"/>
                    <a:pt x="819997" y="143576"/>
                    <a:pt x="816559" y="144905"/>
                  </a:cubicBezTo>
                  <a:cubicBezTo>
                    <a:pt x="816547" y="144910"/>
                    <a:pt x="816536" y="144914"/>
                    <a:pt x="816524" y="144918"/>
                  </a:cubicBezTo>
                  <a:cubicBezTo>
                    <a:pt x="732899" y="177398"/>
                    <a:pt x="646855" y="203272"/>
                    <a:pt x="559183" y="222297"/>
                  </a:cubicBezTo>
                  <a:cubicBezTo>
                    <a:pt x="550975" y="225075"/>
                    <a:pt x="542050" y="224737"/>
                    <a:pt x="534936" y="221870"/>
                  </a:cubicBezTo>
                  <a:cubicBezTo>
                    <a:pt x="533060" y="220631"/>
                    <a:pt x="531287" y="219247"/>
                    <a:pt x="529630" y="217726"/>
                  </a:cubicBezTo>
                  <a:cubicBezTo>
                    <a:pt x="525579" y="214244"/>
                    <a:pt x="521003" y="210296"/>
                    <a:pt x="514249" y="209283"/>
                  </a:cubicBezTo>
                  <a:cubicBezTo>
                    <a:pt x="499649" y="207728"/>
                    <a:pt x="490852" y="221721"/>
                    <a:pt x="487469" y="236888"/>
                  </a:cubicBezTo>
                  <a:lnTo>
                    <a:pt x="297201" y="269295"/>
                  </a:lnTo>
                  <a:cubicBezTo>
                    <a:pt x="275035" y="273021"/>
                    <a:pt x="252857" y="274589"/>
                    <a:pt x="240842" y="260904"/>
                  </a:cubicBezTo>
                  <a:cubicBezTo>
                    <a:pt x="239189" y="259028"/>
                    <a:pt x="236629" y="258229"/>
                    <a:pt x="234203" y="258827"/>
                  </a:cubicBezTo>
                  <a:cubicBezTo>
                    <a:pt x="231772" y="259425"/>
                    <a:pt x="229883" y="261331"/>
                    <a:pt x="229302" y="263766"/>
                  </a:cubicBezTo>
                  <a:cubicBezTo>
                    <a:pt x="228653" y="266479"/>
                    <a:pt x="227580" y="269073"/>
                    <a:pt x="226128" y="271457"/>
                  </a:cubicBezTo>
                  <a:cubicBezTo>
                    <a:pt x="222411" y="277592"/>
                    <a:pt x="216395" y="281984"/>
                    <a:pt x="209422" y="283668"/>
                  </a:cubicBezTo>
                  <a:cubicBezTo>
                    <a:pt x="202684" y="285338"/>
                    <a:pt x="195558" y="284321"/>
                    <a:pt x="189555" y="280835"/>
                  </a:cubicBezTo>
                  <a:cubicBezTo>
                    <a:pt x="185462" y="276990"/>
                    <a:pt x="180732" y="273969"/>
                    <a:pt x="174576" y="271525"/>
                  </a:cubicBezTo>
                  <a:cubicBezTo>
                    <a:pt x="168393" y="270107"/>
                    <a:pt x="162724" y="271478"/>
                    <a:pt x="158003" y="275541"/>
                  </a:cubicBezTo>
                  <a:cubicBezTo>
                    <a:pt x="152448" y="280348"/>
                    <a:pt x="149180" y="288436"/>
                    <a:pt x="147706" y="296789"/>
                  </a:cubicBezTo>
                  <a:cubicBezTo>
                    <a:pt x="145484" y="295669"/>
                    <a:pt x="143117" y="294853"/>
                    <a:pt x="140673" y="294370"/>
                  </a:cubicBezTo>
                  <a:cubicBezTo>
                    <a:pt x="133641" y="292969"/>
                    <a:pt x="126339" y="294443"/>
                    <a:pt x="120400" y="298463"/>
                  </a:cubicBezTo>
                  <a:cubicBezTo>
                    <a:pt x="114427" y="302437"/>
                    <a:pt x="110296" y="308645"/>
                    <a:pt x="108937" y="315690"/>
                  </a:cubicBezTo>
                  <a:cubicBezTo>
                    <a:pt x="108860" y="316092"/>
                    <a:pt x="108779" y="316506"/>
                    <a:pt x="108728" y="316912"/>
                  </a:cubicBezTo>
                  <a:lnTo>
                    <a:pt x="103878" y="313426"/>
                  </a:lnTo>
                  <a:cubicBezTo>
                    <a:pt x="102045" y="312101"/>
                    <a:pt x="99661" y="311798"/>
                    <a:pt x="97555" y="312618"/>
                  </a:cubicBezTo>
                  <a:cubicBezTo>
                    <a:pt x="95449" y="313434"/>
                    <a:pt x="93894" y="315259"/>
                    <a:pt x="93424" y="317472"/>
                  </a:cubicBezTo>
                  <a:cubicBezTo>
                    <a:pt x="92026" y="324141"/>
                    <a:pt x="87472" y="329717"/>
                    <a:pt x="81217" y="332425"/>
                  </a:cubicBezTo>
                  <a:cubicBezTo>
                    <a:pt x="77701" y="319001"/>
                    <a:pt x="67972" y="306509"/>
                    <a:pt x="53664" y="305633"/>
                  </a:cubicBezTo>
                  <a:cubicBezTo>
                    <a:pt x="42619" y="304953"/>
                    <a:pt x="33583" y="314332"/>
                    <a:pt x="31019" y="323517"/>
                  </a:cubicBezTo>
                  <a:cubicBezTo>
                    <a:pt x="28605" y="332315"/>
                    <a:pt x="31754" y="340436"/>
                    <a:pt x="39060" y="344218"/>
                  </a:cubicBezTo>
                  <a:cubicBezTo>
                    <a:pt x="42341" y="345910"/>
                    <a:pt x="46375" y="344632"/>
                    <a:pt x="48079" y="341355"/>
                  </a:cubicBezTo>
                  <a:cubicBezTo>
                    <a:pt x="49776" y="338069"/>
                    <a:pt x="48490" y="334032"/>
                    <a:pt x="45204" y="332336"/>
                  </a:cubicBezTo>
                  <a:cubicBezTo>
                    <a:pt x="43623" y="331511"/>
                    <a:pt x="43192" y="329747"/>
                    <a:pt x="43922" y="327081"/>
                  </a:cubicBezTo>
                  <a:cubicBezTo>
                    <a:pt x="45059" y="322975"/>
                    <a:pt x="48391" y="318651"/>
                    <a:pt x="52835" y="318989"/>
                  </a:cubicBezTo>
                  <a:cubicBezTo>
                    <a:pt x="61867" y="319544"/>
                    <a:pt x="68348" y="330952"/>
                    <a:pt x="69186" y="341206"/>
                  </a:cubicBezTo>
                  <a:cubicBezTo>
                    <a:pt x="69327" y="343008"/>
                    <a:pt x="70194" y="344675"/>
                    <a:pt x="71591" y="345824"/>
                  </a:cubicBezTo>
                  <a:cubicBezTo>
                    <a:pt x="72792" y="346820"/>
                    <a:pt x="74304" y="347367"/>
                    <a:pt x="75864" y="347362"/>
                  </a:cubicBezTo>
                  <a:cubicBezTo>
                    <a:pt x="76116" y="347375"/>
                    <a:pt x="76368" y="347375"/>
                    <a:pt x="76620" y="347358"/>
                  </a:cubicBezTo>
                  <a:close/>
                  <a:moveTo>
                    <a:pt x="188401" y="504612"/>
                  </a:moveTo>
                  <a:cubicBezTo>
                    <a:pt x="190153" y="503954"/>
                    <a:pt x="191546" y="502591"/>
                    <a:pt x="192247" y="500856"/>
                  </a:cubicBezTo>
                  <a:cubicBezTo>
                    <a:pt x="192943" y="499122"/>
                    <a:pt x="192883" y="497178"/>
                    <a:pt x="192089" y="495490"/>
                  </a:cubicBezTo>
                  <a:cubicBezTo>
                    <a:pt x="185193" y="481062"/>
                    <a:pt x="188124" y="463852"/>
                    <a:pt x="199412" y="452522"/>
                  </a:cubicBezTo>
                  <a:lnTo>
                    <a:pt x="218689" y="464912"/>
                  </a:lnTo>
                  <a:cubicBezTo>
                    <a:pt x="219826" y="465608"/>
                    <a:pt x="221133" y="465976"/>
                    <a:pt x="222466" y="465971"/>
                  </a:cubicBezTo>
                  <a:cubicBezTo>
                    <a:pt x="317824" y="463686"/>
                    <a:pt x="412614" y="450599"/>
                    <a:pt x="505020" y="426951"/>
                  </a:cubicBezTo>
                  <a:cubicBezTo>
                    <a:pt x="547160" y="416248"/>
                    <a:pt x="589949" y="402824"/>
                    <a:pt x="627684" y="390989"/>
                  </a:cubicBezTo>
                  <a:lnTo>
                    <a:pt x="858703" y="318984"/>
                  </a:lnTo>
                  <a:cubicBezTo>
                    <a:pt x="862232" y="317882"/>
                    <a:pt x="864202" y="314131"/>
                    <a:pt x="863108" y="310597"/>
                  </a:cubicBezTo>
                  <a:cubicBezTo>
                    <a:pt x="861986" y="307090"/>
                    <a:pt x="858254" y="305129"/>
                    <a:pt x="854729" y="306201"/>
                  </a:cubicBezTo>
                  <a:lnTo>
                    <a:pt x="623698" y="378210"/>
                  </a:lnTo>
                  <a:cubicBezTo>
                    <a:pt x="586099" y="390002"/>
                    <a:pt x="543511" y="403366"/>
                    <a:pt x="501713" y="413983"/>
                  </a:cubicBezTo>
                  <a:cubicBezTo>
                    <a:pt x="410948" y="437209"/>
                    <a:pt x="317854" y="450142"/>
                    <a:pt x="224192" y="452543"/>
                  </a:cubicBezTo>
                  <a:lnTo>
                    <a:pt x="202377" y="438525"/>
                  </a:lnTo>
                  <a:cubicBezTo>
                    <a:pt x="199976" y="436978"/>
                    <a:pt x="196852" y="437132"/>
                    <a:pt x="194614" y="438905"/>
                  </a:cubicBezTo>
                  <a:cubicBezTo>
                    <a:pt x="177882" y="451996"/>
                    <a:pt x="170995" y="474072"/>
                    <a:pt x="177310" y="494354"/>
                  </a:cubicBezTo>
                  <a:cubicBezTo>
                    <a:pt x="155618" y="501531"/>
                    <a:pt x="132697" y="504223"/>
                    <a:pt x="109933" y="502266"/>
                  </a:cubicBezTo>
                  <a:cubicBezTo>
                    <a:pt x="106335" y="501869"/>
                    <a:pt x="103097" y="504458"/>
                    <a:pt x="102695" y="508056"/>
                  </a:cubicBezTo>
                  <a:cubicBezTo>
                    <a:pt x="102686" y="508158"/>
                    <a:pt x="102678" y="508256"/>
                    <a:pt x="102669" y="508355"/>
                  </a:cubicBezTo>
                  <a:cubicBezTo>
                    <a:pt x="102336" y="512033"/>
                    <a:pt x="105049" y="515285"/>
                    <a:pt x="108728" y="515618"/>
                  </a:cubicBezTo>
                  <a:cubicBezTo>
                    <a:pt x="108732" y="515618"/>
                    <a:pt x="108741" y="515618"/>
                    <a:pt x="108745" y="515618"/>
                  </a:cubicBezTo>
                  <a:cubicBezTo>
                    <a:pt x="113923" y="516067"/>
                    <a:pt x="119123" y="516293"/>
                    <a:pt x="124339" y="516297"/>
                  </a:cubicBezTo>
                  <a:cubicBezTo>
                    <a:pt x="146223" y="516289"/>
                    <a:pt x="167923" y="512328"/>
                    <a:pt x="188401" y="5046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7" name="Google Shape;747;p43"/>
            <p:cNvSpPr/>
            <p:nvPr/>
          </p:nvSpPr>
          <p:spPr>
            <a:xfrm>
              <a:off x="5771345" y="697920"/>
              <a:ext cx="1711602" cy="744444"/>
            </a:xfrm>
            <a:custGeom>
              <a:rect b="b" l="l" r="r" t="t"/>
              <a:pathLst>
                <a:path extrusionOk="0" h="744444" w="1711602">
                  <a:moveTo>
                    <a:pt x="1703898" y="214963"/>
                  </a:moveTo>
                  <a:lnTo>
                    <a:pt x="1682351" y="216300"/>
                  </a:lnTo>
                  <a:cubicBezTo>
                    <a:pt x="1661839" y="218680"/>
                    <a:pt x="1642668" y="205709"/>
                    <a:pt x="1637246" y="185786"/>
                  </a:cubicBezTo>
                  <a:cubicBezTo>
                    <a:pt x="1604322" y="65998"/>
                    <a:pt x="1483863" y="-1320"/>
                    <a:pt x="1344806" y="7379"/>
                  </a:cubicBezTo>
                  <a:cubicBezTo>
                    <a:pt x="1219263" y="15142"/>
                    <a:pt x="1086896" y="94371"/>
                    <a:pt x="1010204" y="203854"/>
                  </a:cubicBezTo>
                  <a:cubicBezTo>
                    <a:pt x="991124" y="232912"/>
                    <a:pt x="960046" y="251912"/>
                    <a:pt x="925485" y="255650"/>
                  </a:cubicBezTo>
                  <a:lnTo>
                    <a:pt x="818420" y="262341"/>
                  </a:lnTo>
                  <a:cubicBezTo>
                    <a:pt x="788403" y="265118"/>
                    <a:pt x="760098" y="247947"/>
                    <a:pt x="748693" y="220043"/>
                  </a:cubicBezTo>
                  <a:cubicBezTo>
                    <a:pt x="705459" y="117930"/>
                    <a:pt x="595844" y="53817"/>
                    <a:pt x="470168" y="61580"/>
                  </a:cubicBezTo>
                  <a:cubicBezTo>
                    <a:pt x="330841" y="70146"/>
                    <a:pt x="186832" y="153794"/>
                    <a:pt x="115225" y="280140"/>
                  </a:cubicBezTo>
                  <a:cubicBezTo>
                    <a:pt x="103740" y="300776"/>
                    <a:pt x="82908" y="314512"/>
                    <a:pt x="59417" y="316943"/>
                  </a:cubicBezTo>
                  <a:lnTo>
                    <a:pt x="37867" y="318285"/>
                  </a:lnTo>
                  <a:cubicBezTo>
                    <a:pt x="27485" y="319430"/>
                    <a:pt x="19093" y="327274"/>
                    <a:pt x="17256" y="337558"/>
                  </a:cubicBezTo>
                  <a:lnTo>
                    <a:pt x="8822" y="391093"/>
                  </a:lnTo>
                  <a:cubicBezTo>
                    <a:pt x="6780" y="398198"/>
                    <a:pt x="10882" y="405611"/>
                    <a:pt x="17987" y="407657"/>
                  </a:cubicBezTo>
                  <a:cubicBezTo>
                    <a:pt x="18414" y="407777"/>
                    <a:pt x="18841" y="407875"/>
                    <a:pt x="19269" y="407956"/>
                  </a:cubicBezTo>
                  <a:lnTo>
                    <a:pt x="45233" y="415852"/>
                  </a:lnTo>
                  <a:cubicBezTo>
                    <a:pt x="66001" y="422030"/>
                    <a:pt x="79472" y="442068"/>
                    <a:pt x="77353" y="463631"/>
                  </a:cubicBezTo>
                  <a:cubicBezTo>
                    <a:pt x="68253" y="635083"/>
                    <a:pt x="189246" y="761024"/>
                    <a:pt x="361497" y="750453"/>
                  </a:cubicBezTo>
                  <a:cubicBezTo>
                    <a:pt x="527590" y="740148"/>
                    <a:pt x="685656" y="606043"/>
                    <a:pt x="737319" y="440748"/>
                  </a:cubicBezTo>
                  <a:cubicBezTo>
                    <a:pt x="746186" y="413566"/>
                    <a:pt x="768106" y="392652"/>
                    <a:pt x="795673" y="385069"/>
                  </a:cubicBezTo>
                  <a:cubicBezTo>
                    <a:pt x="832496" y="375370"/>
                    <a:pt x="870810" y="372644"/>
                    <a:pt x="908634" y="377041"/>
                  </a:cubicBezTo>
                  <a:cubicBezTo>
                    <a:pt x="933612" y="379959"/>
                    <a:pt x="952176" y="401548"/>
                    <a:pt x="951316" y="426683"/>
                  </a:cubicBezTo>
                  <a:cubicBezTo>
                    <a:pt x="951316" y="589295"/>
                    <a:pt x="1069494" y="706532"/>
                    <a:pt x="1235866" y="696235"/>
                  </a:cubicBezTo>
                  <a:cubicBezTo>
                    <a:pt x="1408385" y="685793"/>
                    <a:pt x="1571937" y="542720"/>
                    <a:pt x="1617708" y="368726"/>
                  </a:cubicBezTo>
                  <a:cubicBezTo>
                    <a:pt x="1624391" y="344305"/>
                    <a:pt x="1642198" y="324467"/>
                    <a:pt x="1665757" y="315192"/>
                  </a:cubicBezTo>
                  <a:lnTo>
                    <a:pt x="1694810" y="304083"/>
                  </a:lnTo>
                  <a:cubicBezTo>
                    <a:pt x="1703073" y="301268"/>
                    <a:pt x="1709166" y="294201"/>
                    <a:pt x="1710738" y="285613"/>
                  </a:cubicBezTo>
                  <a:lnTo>
                    <a:pt x="1719283" y="232079"/>
                  </a:lnTo>
                  <a:cubicBezTo>
                    <a:pt x="1721496" y="225025"/>
                    <a:pt x="1717570" y="217514"/>
                    <a:pt x="1710516" y="215301"/>
                  </a:cubicBezTo>
                  <a:cubicBezTo>
                    <a:pt x="1710516" y="215301"/>
                    <a:pt x="1710516" y="215301"/>
                    <a:pt x="1710516" y="215301"/>
                  </a:cubicBezTo>
                  <a:cubicBezTo>
                    <a:pt x="1708371" y="214634"/>
                    <a:pt x="1706098" y="214519"/>
                    <a:pt x="1703898" y="214963"/>
                  </a:cubicBezTo>
                  <a:close/>
                  <a:moveTo>
                    <a:pt x="368845" y="705221"/>
                  </a:moveTo>
                  <a:cubicBezTo>
                    <a:pt x="208237" y="715124"/>
                    <a:pt x="99677" y="589047"/>
                    <a:pt x="125658" y="424154"/>
                  </a:cubicBezTo>
                  <a:cubicBezTo>
                    <a:pt x="151639" y="259260"/>
                    <a:pt x="303130" y="116324"/>
                    <a:pt x="463336" y="107087"/>
                  </a:cubicBezTo>
                  <a:cubicBezTo>
                    <a:pt x="623542" y="97849"/>
                    <a:pt x="732504" y="223260"/>
                    <a:pt x="706391" y="388153"/>
                  </a:cubicBezTo>
                  <a:cubicBezTo>
                    <a:pt x="680277" y="553046"/>
                    <a:pt x="529052" y="695313"/>
                    <a:pt x="368845" y="705221"/>
                  </a:cubicBezTo>
                  <a:close/>
                  <a:moveTo>
                    <a:pt x="754170" y="353354"/>
                  </a:moveTo>
                  <a:cubicBezTo>
                    <a:pt x="754794" y="344433"/>
                    <a:pt x="755062" y="335200"/>
                    <a:pt x="754973" y="325651"/>
                  </a:cubicBezTo>
                  <a:cubicBezTo>
                    <a:pt x="755314" y="317772"/>
                    <a:pt x="761325" y="311304"/>
                    <a:pt x="769158" y="310389"/>
                  </a:cubicBezTo>
                  <a:lnTo>
                    <a:pt x="960819" y="298614"/>
                  </a:lnTo>
                  <a:cubicBezTo>
                    <a:pt x="966117" y="298110"/>
                    <a:pt x="970820" y="301998"/>
                    <a:pt x="971325" y="307296"/>
                  </a:cubicBezTo>
                  <a:cubicBezTo>
                    <a:pt x="971475" y="308898"/>
                    <a:pt x="971222" y="310513"/>
                    <a:pt x="970590" y="311996"/>
                  </a:cubicBezTo>
                  <a:cubicBezTo>
                    <a:pt x="967646" y="321233"/>
                    <a:pt x="964967" y="330466"/>
                    <a:pt x="962557" y="339836"/>
                  </a:cubicBezTo>
                  <a:cubicBezTo>
                    <a:pt x="880115" y="315880"/>
                    <a:pt x="797801" y="337426"/>
                    <a:pt x="754170" y="353354"/>
                  </a:cubicBezTo>
                  <a:close/>
                  <a:moveTo>
                    <a:pt x="1242945" y="651015"/>
                  </a:moveTo>
                  <a:cubicBezTo>
                    <a:pt x="1082337" y="660919"/>
                    <a:pt x="973777" y="534841"/>
                    <a:pt x="999891" y="369948"/>
                  </a:cubicBezTo>
                  <a:cubicBezTo>
                    <a:pt x="1026004" y="205055"/>
                    <a:pt x="1177230" y="62118"/>
                    <a:pt x="1337419" y="52881"/>
                  </a:cubicBezTo>
                  <a:cubicBezTo>
                    <a:pt x="1497608" y="43644"/>
                    <a:pt x="1606595" y="169051"/>
                    <a:pt x="1580636" y="333969"/>
                  </a:cubicBezTo>
                  <a:cubicBezTo>
                    <a:pt x="1554676" y="498888"/>
                    <a:pt x="1403562" y="641111"/>
                    <a:pt x="1242954" y="65101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8" name="Google Shape;748;p43"/>
            <p:cNvSpPr/>
            <p:nvPr/>
          </p:nvSpPr>
          <p:spPr>
            <a:xfrm>
              <a:off x="5773448" y="939580"/>
              <a:ext cx="1560460" cy="546272"/>
            </a:xfrm>
            <a:custGeom>
              <a:rect b="b" l="l" r="r" t="t"/>
              <a:pathLst>
                <a:path extrusionOk="0" h="546272" w="1560460">
                  <a:moveTo>
                    <a:pt x="1564340" y="6628"/>
                  </a:moveTo>
                  <a:lnTo>
                    <a:pt x="336229" y="169641"/>
                  </a:lnTo>
                  <a:cubicBezTo>
                    <a:pt x="277589" y="177430"/>
                    <a:pt x="224981" y="209666"/>
                    <a:pt x="191412" y="258377"/>
                  </a:cubicBezTo>
                  <a:lnTo>
                    <a:pt x="11663" y="519901"/>
                  </a:lnTo>
                  <a:cubicBezTo>
                    <a:pt x="5609" y="528835"/>
                    <a:pt x="7946" y="540986"/>
                    <a:pt x="16880" y="547040"/>
                  </a:cubicBezTo>
                  <a:cubicBezTo>
                    <a:pt x="18098" y="547861"/>
                    <a:pt x="19401" y="548544"/>
                    <a:pt x="20768" y="549078"/>
                  </a:cubicBezTo>
                  <a:lnTo>
                    <a:pt x="20768" y="549078"/>
                  </a:lnTo>
                  <a:cubicBezTo>
                    <a:pt x="45553" y="558610"/>
                    <a:pt x="73640" y="549856"/>
                    <a:pt x="88624" y="527930"/>
                  </a:cubicBezTo>
                  <a:lnTo>
                    <a:pt x="254850" y="287020"/>
                  </a:lnTo>
                  <a:cubicBezTo>
                    <a:pt x="274846" y="257860"/>
                    <a:pt x="306172" y="238433"/>
                    <a:pt x="341181" y="233481"/>
                  </a:cubicBezTo>
                  <a:lnTo>
                    <a:pt x="1568758" y="594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43"/>
            <p:cNvSpPr/>
            <p:nvPr/>
          </p:nvSpPr>
          <p:spPr>
            <a:xfrm>
              <a:off x="5672705" y="1022408"/>
              <a:ext cx="1616604" cy="336650"/>
            </a:xfrm>
            <a:custGeom>
              <a:rect b="b" l="l" r="r" t="t"/>
              <a:pathLst>
                <a:path extrusionOk="0" h="336650" w="1616604">
                  <a:moveTo>
                    <a:pt x="8298" y="27126"/>
                  </a:moveTo>
                  <a:lnTo>
                    <a:pt x="1246851" y="6648"/>
                  </a:lnTo>
                  <a:cubicBezTo>
                    <a:pt x="1306079" y="5820"/>
                    <a:pt x="1362881" y="30139"/>
                    <a:pt x="1403161" y="73569"/>
                  </a:cubicBezTo>
                  <a:lnTo>
                    <a:pt x="1619713" y="305647"/>
                  </a:lnTo>
                  <a:cubicBezTo>
                    <a:pt x="1627006" y="313500"/>
                    <a:pt x="1626558" y="325779"/>
                    <a:pt x="1618705" y="333072"/>
                  </a:cubicBezTo>
                  <a:cubicBezTo>
                    <a:pt x="1617590" y="334111"/>
                    <a:pt x="1616355" y="335012"/>
                    <a:pt x="1615026" y="335760"/>
                  </a:cubicBezTo>
                  <a:lnTo>
                    <a:pt x="1615026" y="335760"/>
                  </a:lnTo>
                  <a:cubicBezTo>
                    <a:pt x="1591955" y="348911"/>
                    <a:pt x="1562867" y="344480"/>
                    <a:pt x="1544760" y="325053"/>
                  </a:cubicBezTo>
                  <a:lnTo>
                    <a:pt x="1344670" y="110910"/>
                  </a:lnTo>
                  <a:cubicBezTo>
                    <a:pt x="1320467" y="84959"/>
                    <a:pt x="1286466" y="70386"/>
                    <a:pt x="1250983" y="70749"/>
                  </a:cubicBezTo>
                  <a:lnTo>
                    <a:pt x="11101" y="801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0" name="Google Shape;750;p43"/>
            <p:cNvSpPr/>
            <p:nvPr/>
          </p:nvSpPr>
          <p:spPr>
            <a:xfrm>
              <a:off x="6341137" y="1120405"/>
              <a:ext cx="91771" cy="151952"/>
            </a:xfrm>
            <a:custGeom>
              <a:rect b="b" l="l" r="r" t="t"/>
              <a:pathLst>
                <a:path extrusionOk="0" h="151952" w="91771">
                  <a:moveTo>
                    <a:pt x="90546" y="7962"/>
                  </a:moveTo>
                  <a:cubicBezTo>
                    <a:pt x="105807" y="10769"/>
                    <a:pt x="105137" y="115031"/>
                    <a:pt x="70606" y="150236"/>
                  </a:cubicBezTo>
                  <a:cubicBezTo>
                    <a:pt x="36076" y="185442"/>
                    <a:pt x="742" y="99778"/>
                    <a:pt x="9710" y="68994"/>
                  </a:cubicBezTo>
                  <a:cubicBezTo>
                    <a:pt x="18678" y="38211"/>
                    <a:pt x="42775" y="-1139"/>
                    <a:pt x="90546" y="7962"/>
                  </a:cubicBez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1" name="Google Shape;751;p43"/>
            <p:cNvSpPr/>
            <p:nvPr/>
          </p:nvSpPr>
          <p:spPr>
            <a:xfrm>
              <a:off x="6334454" y="1113634"/>
              <a:ext cx="105176" cy="165414"/>
            </a:xfrm>
            <a:custGeom>
              <a:rect b="b" l="l" r="r" t="t"/>
              <a:pathLst>
                <a:path extrusionOk="0" h="165414" w="105176">
                  <a:moveTo>
                    <a:pt x="60276" y="172042"/>
                  </a:moveTo>
                  <a:cubicBezTo>
                    <a:pt x="55495" y="172042"/>
                    <a:pt x="50658" y="170658"/>
                    <a:pt x="45886" y="167868"/>
                  </a:cubicBezTo>
                  <a:cubicBezTo>
                    <a:pt x="20293" y="152889"/>
                    <a:pt x="2635" y="99059"/>
                    <a:pt x="9971" y="73873"/>
                  </a:cubicBezTo>
                  <a:cubicBezTo>
                    <a:pt x="15329" y="55501"/>
                    <a:pt x="37430" y="-3506"/>
                    <a:pt x="98493" y="8136"/>
                  </a:cubicBezTo>
                  <a:cubicBezTo>
                    <a:pt x="103462" y="9067"/>
                    <a:pt x="107201" y="13413"/>
                    <a:pt x="109602" y="21048"/>
                  </a:cubicBezTo>
                  <a:cubicBezTo>
                    <a:pt x="118574" y="49430"/>
                    <a:pt x="112973" y="130146"/>
                    <a:pt x="82048" y="161664"/>
                  </a:cubicBezTo>
                  <a:cubicBezTo>
                    <a:pt x="75319" y="168569"/>
                    <a:pt x="67872" y="172042"/>
                    <a:pt x="60276" y="172042"/>
                  </a:cubicBezTo>
                  <a:close/>
                  <a:moveTo>
                    <a:pt x="83894" y="20103"/>
                  </a:moveTo>
                  <a:cubicBezTo>
                    <a:pt x="42998" y="20103"/>
                    <a:pt x="26988" y="63337"/>
                    <a:pt x="22831" y="77620"/>
                  </a:cubicBezTo>
                  <a:cubicBezTo>
                    <a:pt x="17029" y="97500"/>
                    <a:pt x="32765" y="144677"/>
                    <a:pt x="52645" y="156320"/>
                  </a:cubicBezTo>
                  <a:cubicBezTo>
                    <a:pt x="57011" y="158883"/>
                    <a:pt x="63805" y="161190"/>
                    <a:pt x="72512" y="152303"/>
                  </a:cubicBezTo>
                  <a:cubicBezTo>
                    <a:pt x="92234" y="132222"/>
                    <a:pt x="100599" y="85913"/>
                    <a:pt x="100036" y="51412"/>
                  </a:cubicBezTo>
                  <a:cubicBezTo>
                    <a:pt x="99711" y="31558"/>
                    <a:pt x="96575" y="23133"/>
                    <a:pt x="95148" y="21133"/>
                  </a:cubicBezTo>
                  <a:cubicBezTo>
                    <a:pt x="91433" y="20467"/>
                    <a:pt x="87668" y="20125"/>
                    <a:pt x="83894" y="2011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2" name="Google Shape;752;p43"/>
            <p:cNvSpPr/>
            <p:nvPr/>
          </p:nvSpPr>
          <p:spPr>
            <a:xfrm>
              <a:off x="6632795" y="1104911"/>
              <a:ext cx="96986" cy="148883"/>
            </a:xfrm>
            <a:custGeom>
              <a:rect b="b" l="l" r="r" t="t"/>
              <a:pathLst>
                <a:path extrusionOk="0" h="148883" w="96986">
                  <a:moveTo>
                    <a:pt x="14111" y="10070"/>
                  </a:moveTo>
                  <a:cubicBezTo>
                    <a:pt x="-608" y="14889"/>
                    <a:pt x="12906" y="117143"/>
                    <a:pt x="51453" y="148862"/>
                  </a:cubicBezTo>
                  <a:cubicBezTo>
                    <a:pt x="89999" y="180581"/>
                    <a:pt x="114626" y="90107"/>
                    <a:pt x="101911" y="60797"/>
                  </a:cubicBezTo>
                  <a:cubicBezTo>
                    <a:pt x="89196" y="31488"/>
                    <a:pt x="60288" y="-4786"/>
                    <a:pt x="14111" y="10070"/>
                  </a:cubicBez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3" name="Google Shape;753;p43"/>
            <p:cNvSpPr/>
            <p:nvPr/>
          </p:nvSpPr>
          <p:spPr>
            <a:xfrm>
              <a:off x="6626095" y="1098132"/>
              <a:ext cx="110300" cy="162377"/>
            </a:xfrm>
            <a:custGeom>
              <a:rect b="b" l="l" r="r" t="t"/>
              <a:pathLst>
                <a:path extrusionOk="0" h="162377" w="110300">
                  <a:moveTo>
                    <a:pt x="74089" y="169005"/>
                  </a:moveTo>
                  <a:cubicBezTo>
                    <a:pt x="67385" y="169005"/>
                    <a:pt x="60536" y="166262"/>
                    <a:pt x="53910" y="160811"/>
                  </a:cubicBezTo>
                  <a:cubicBezTo>
                    <a:pt x="19388" y="132403"/>
                    <a:pt x="3921" y="53263"/>
                    <a:pt x="9365" y="24479"/>
                  </a:cubicBezTo>
                  <a:cubicBezTo>
                    <a:pt x="10830" y="16750"/>
                    <a:pt x="13979" y="12046"/>
                    <a:pt x="18734" y="10487"/>
                  </a:cubicBezTo>
                  <a:lnTo>
                    <a:pt x="18764" y="10487"/>
                  </a:lnTo>
                  <a:cubicBezTo>
                    <a:pt x="77789" y="-8419"/>
                    <a:pt x="107115" y="47371"/>
                    <a:pt x="114750" y="64919"/>
                  </a:cubicBezTo>
                  <a:cubicBezTo>
                    <a:pt x="125064" y="88708"/>
                    <a:pt x="113862" y="145532"/>
                    <a:pt x="90491" y="163135"/>
                  </a:cubicBezTo>
                  <a:cubicBezTo>
                    <a:pt x="85291" y="167036"/>
                    <a:pt x="79750" y="169005"/>
                    <a:pt x="74089" y="169005"/>
                  </a:cubicBezTo>
                  <a:close/>
                  <a:moveTo>
                    <a:pt x="23673" y="22962"/>
                  </a:moveTo>
                  <a:cubicBezTo>
                    <a:pt x="17111" y="33537"/>
                    <a:pt x="27044" y="121358"/>
                    <a:pt x="62412" y="150471"/>
                  </a:cubicBezTo>
                  <a:cubicBezTo>
                    <a:pt x="72111" y="158452"/>
                    <a:pt x="78502" y="155427"/>
                    <a:pt x="82450" y="152441"/>
                  </a:cubicBezTo>
                  <a:cubicBezTo>
                    <a:pt x="100566" y="138769"/>
                    <a:pt x="110615" y="89003"/>
                    <a:pt x="102471" y="70238"/>
                  </a:cubicBezTo>
                  <a:cubicBezTo>
                    <a:pt x="96020" y="55365"/>
                    <a:pt x="71359" y="8248"/>
                    <a:pt x="23665" y="2296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4" name="Google Shape;754;p43"/>
            <p:cNvSpPr/>
            <p:nvPr/>
          </p:nvSpPr>
          <p:spPr>
            <a:xfrm>
              <a:off x="5777853" y="780659"/>
              <a:ext cx="625272" cy="638124"/>
            </a:xfrm>
            <a:custGeom>
              <a:rect b="b" l="l" r="r" t="t"/>
              <a:pathLst>
                <a:path extrusionOk="0" h="638124" w="625272">
                  <a:moveTo>
                    <a:pt x="101749" y="103717"/>
                  </a:moveTo>
                  <a:cubicBezTo>
                    <a:pt x="166528" y="48307"/>
                    <a:pt x="303715" y="-46051"/>
                    <a:pt x="453885" y="43757"/>
                  </a:cubicBezTo>
                  <a:cubicBezTo>
                    <a:pt x="604055" y="133565"/>
                    <a:pt x="655846" y="231132"/>
                    <a:pt x="625063" y="363229"/>
                  </a:cubicBezTo>
                  <a:cubicBezTo>
                    <a:pt x="594279" y="495327"/>
                    <a:pt x="499656" y="671999"/>
                    <a:pt x="277080" y="641216"/>
                  </a:cubicBezTo>
                  <a:cubicBezTo>
                    <a:pt x="54503" y="610432"/>
                    <a:pt x="-99414" y="275835"/>
                    <a:pt x="101749" y="10371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5" name="Google Shape;755;p43"/>
            <p:cNvSpPr/>
            <p:nvPr/>
          </p:nvSpPr>
          <p:spPr>
            <a:xfrm>
              <a:off x="6653447" y="737866"/>
              <a:ext cx="625304" cy="638090"/>
            </a:xfrm>
            <a:custGeom>
              <a:rect b="b" l="l" r="r" t="t"/>
              <a:pathLst>
                <a:path extrusionOk="0" h="638090" w="625304">
                  <a:moveTo>
                    <a:pt x="101869" y="103815"/>
                  </a:moveTo>
                  <a:cubicBezTo>
                    <a:pt x="166649" y="48405"/>
                    <a:pt x="303703" y="-46068"/>
                    <a:pt x="453868" y="43718"/>
                  </a:cubicBezTo>
                  <a:cubicBezTo>
                    <a:pt x="604034" y="133505"/>
                    <a:pt x="655958" y="231098"/>
                    <a:pt x="625051" y="363195"/>
                  </a:cubicBezTo>
                  <a:cubicBezTo>
                    <a:pt x="594143" y="495293"/>
                    <a:pt x="499776" y="671965"/>
                    <a:pt x="277068" y="641182"/>
                  </a:cubicBezTo>
                  <a:cubicBezTo>
                    <a:pt x="54359" y="610398"/>
                    <a:pt x="-99426" y="275263"/>
                    <a:pt x="101869" y="10381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6" name="Google Shape;756;p43"/>
            <p:cNvSpPr/>
            <p:nvPr/>
          </p:nvSpPr>
          <p:spPr>
            <a:xfrm>
              <a:off x="5672243" y="719196"/>
              <a:ext cx="1704116" cy="728551"/>
            </a:xfrm>
            <a:custGeom>
              <a:rect b="b" l="l" r="r" t="t"/>
              <a:pathLst>
                <a:path extrusionOk="0" h="728551" w="1704116">
                  <a:moveTo>
                    <a:pt x="1691112" y="208277"/>
                  </a:moveTo>
                  <a:lnTo>
                    <a:pt x="1669561" y="209614"/>
                  </a:lnTo>
                  <a:cubicBezTo>
                    <a:pt x="1647750" y="211054"/>
                    <a:pt x="1627157" y="199442"/>
                    <a:pt x="1617095" y="180036"/>
                  </a:cubicBezTo>
                  <a:cubicBezTo>
                    <a:pt x="1557404" y="63862"/>
                    <a:pt x="1420752" y="-1183"/>
                    <a:pt x="1281425" y="7379"/>
                  </a:cubicBezTo>
                  <a:cubicBezTo>
                    <a:pt x="1156299" y="15544"/>
                    <a:pt x="1044350" y="87989"/>
                    <a:pt x="985639" y="198788"/>
                  </a:cubicBezTo>
                  <a:cubicBezTo>
                    <a:pt x="971539" y="227614"/>
                    <a:pt x="943223" y="246815"/>
                    <a:pt x="911225" y="249246"/>
                  </a:cubicBezTo>
                  <a:lnTo>
                    <a:pt x="804152" y="255804"/>
                  </a:lnTo>
                  <a:cubicBezTo>
                    <a:pt x="772020" y="257496"/>
                    <a:pt x="741421" y="241940"/>
                    <a:pt x="723850" y="214985"/>
                  </a:cubicBezTo>
                  <a:cubicBezTo>
                    <a:pt x="651892" y="112282"/>
                    <a:pt x="531835" y="54232"/>
                    <a:pt x="406650" y="61602"/>
                  </a:cubicBezTo>
                  <a:cubicBezTo>
                    <a:pt x="267320" y="70305"/>
                    <a:pt x="139772" y="151679"/>
                    <a:pt x="94937" y="274411"/>
                  </a:cubicBezTo>
                  <a:cubicBezTo>
                    <a:pt x="87310" y="294881"/>
                    <a:pt x="68293" y="308895"/>
                    <a:pt x="46486" y="310129"/>
                  </a:cubicBezTo>
                  <a:lnTo>
                    <a:pt x="24936" y="311467"/>
                  </a:lnTo>
                  <a:cubicBezTo>
                    <a:pt x="15148" y="312107"/>
                    <a:pt x="7722" y="320546"/>
                    <a:pt x="8333" y="330338"/>
                  </a:cubicBezTo>
                  <a:lnTo>
                    <a:pt x="11546" y="382668"/>
                  </a:lnTo>
                  <a:cubicBezTo>
                    <a:pt x="12110" y="390709"/>
                    <a:pt x="17967" y="397391"/>
                    <a:pt x="25867" y="398998"/>
                  </a:cubicBezTo>
                  <a:lnTo>
                    <a:pt x="53972" y="406492"/>
                  </a:lnTo>
                  <a:cubicBezTo>
                    <a:pt x="76236" y="412127"/>
                    <a:pt x="93172" y="430217"/>
                    <a:pt x="97338" y="452801"/>
                  </a:cubicBezTo>
                  <a:cubicBezTo>
                    <a:pt x="126203" y="635327"/>
                    <a:pt x="297569" y="759892"/>
                    <a:pt x="480095" y="731023"/>
                  </a:cubicBezTo>
                  <a:cubicBezTo>
                    <a:pt x="631970" y="707003"/>
                    <a:pt x="747926" y="582570"/>
                    <a:pt x="761183" y="429384"/>
                  </a:cubicBezTo>
                  <a:cubicBezTo>
                    <a:pt x="764183" y="403505"/>
                    <a:pt x="782890" y="382185"/>
                    <a:pt x="808159" y="375849"/>
                  </a:cubicBezTo>
                  <a:cubicBezTo>
                    <a:pt x="844894" y="366146"/>
                    <a:pt x="883124" y="363416"/>
                    <a:pt x="920864" y="367808"/>
                  </a:cubicBezTo>
                  <a:cubicBezTo>
                    <a:pt x="946996" y="371162"/>
                    <a:pt x="968318" y="390354"/>
                    <a:pt x="974399" y="415989"/>
                  </a:cubicBezTo>
                  <a:cubicBezTo>
                    <a:pt x="1011907" y="596939"/>
                    <a:pt x="1188998" y="713219"/>
                    <a:pt x="1369947" y="675711"/>
                  </a:cubicBezTo>
                  <a:cubicBezTo>
                    <a:pt x="1521856" y="644222"/>
                    <a:pt x="1632194" y="512445"/>
                    <a:pt x="1636505" y="357370"/>
                  </a:cubicBezTo>
                  <a:cubicBezTo>
                    <a:pt x="1637731" y="334525"/>
                    <a:pt x="1652164" y="314496"/>
                    <a:pt x="1673445" y="306100"/>
                  </a:cubicBezTo>
                  <a:lnTo>
                    <a:pt x="1700212" y="295124"/>
                  </a:lnTo>
                  <a:cubicBezTo>
                    <a:pt x="1707835" y="292548"/>
                    <a:pt x="1712812" y="285216"/>
                    <a:pt x="1712389" y="277180"/>
                  </a:cubicBezTo>
                  <a:lnTo>
                    <a:pt x="1709044" y="224850"/>
                  </a:lnTo>
                  <a:cubicBezTo>
                    <a:pt x="1708535" y="215382"/>
                    <a:pt x="1700588" y="208038"/>
                    <a:pt x="1691112" y="208277"/>
                  </a:cubicBezTo>
                  <a:close/>
                  <a:moveTo>
                    <a:pt x="445329" y="686486"/>
                  </a:moveTo>
                  <a:cubicBezTo>
                    <a:pt x="284944" y="696471"/>
                    <a:pt x="146826" y="574546"/>
                    <a:pt x="136854" y="414161"/>
                  </a:cubicBezTo>
                  <a:cubicBezTo>
                    <a:pt x="126882" y="253775"/>
                    <a:pt x="248794" y="115662"/>
                    <a:pt x="409180" y="105686"/>
                  </a:cubicBezTo>
                  <a:cubicBezTo>
                    <a:pt x="569565" y="95709"/>
                    <a:pt x="707679" y="217625"/>
                    <a:pt x="717655" y="378011"/>
                  </a:cubicBezTo>
                  <a:cubicBezTo>
                    <a:pt x="717655" y="378229"/>
                    <a:pt x="717685" y="378438"/>
                    <a:pt x="717698" y="378665"/>
                  </a:cubicBezTo>
                  <a:cubicBezTo>
                    <a:pt x="727076" y="538730"/>
                    <a:pt x="605356" y="676283"/>
                    <a:pt x="445329" y="686486"/>
                  </a:cubicBezTo>
                  <a:close/>
                  <a:moveTo>
                    <a:pt x="758504" y="344391"/>
                  </a:moveTo>
                  <a:cubicBezTo>
                    <a:pt x="757035" y="335290"/>
                    <a:pt x="755291" y="326322"/>
                    <a:pt x="753151" y="317623"/>
                  </a:cubicBezTo>
                  <a:cubicBezTo>
                    <a:pt x="751597" y="311159"/>
                    <a:pt x="755572" y="304661"/>
                    <a:pt x="762033" y="303097"/>
                  </a:cubicBezTo>
                  <a:cubicBezTo>
                    <a:pt x="762764" y="302922"/>
                    <a:pt x="763509" y="302815"/>
                    <a:pt x="764259" y="302776"/>
                  </a:cubicBezTo>
                  <a:lnTo>
                    <a:pt x="955920" y="290865"/>
                  </a:lnTo>
                  <a:cubicBezTo>
                    <a:pt x="962524" y="290078"/>
                    <a:pt x="968515" y="294795"/>
                    <a:pt x="969301" y="301401"/>
                  </a:cubicBezTo>
                  <a:cubicBezTo>
                    <a:pt x="969417" y="302345"/>
                    <a:pt x="969417" y="303302"/>
                    <a:pt x="969301" y="304246"/>
                  </a:cubicBezTo>
                  <a:cubicBezTo>
                    <a:pt x="968366" y="313082"/>
                    <a:pt x="967695" y="322191"/>
                    <a:pt x="967293" y="331013"/>
                  </a:cubicBezTo>
                  <a:cubicBezTo>
                    <a:pt x="898121" y="313782"/>
                    <a:pt x="825305" y="318461"/>
                    <a:pt x="758906" y="344399"/>
                  </a:cubicBezTo>
                  <a:close/>
                  <a:moveTo>
                    <a:pt x="1319839" y="632276"/>
                  </a:moveTo>
                  <a:cubicBezTo>
                    <a:pt x="1159454" y="642261"/>
                    <a:pt x="1021336" y="520337"/>
                    <a:pt x="1011364" y="359951"/>
                  </a:cubicBezTo>
                  <a:cubicBezTo>
                    <a:pt x="1001392" y="199565"/>
                    <a:pt x="1123304" y="61452"/>
                    <a:pt x="1283690" y="51476"/>
                  </a:cubicBezTo>
                  <a:cubicBezTo>
                    <a:pt x="1444075" y="41500"/>
                    <a:pt x="1582189" y="163416"/>
                    <a:pt x="1592165" y="323801"/>
                  </a:cubicBezTo>
                  <a:cubicBezTo>
                    <a:pt x="1592165" y="324019"/>
                    <a:pt x="1592195" y="324229"/>
                    <a:pt x="1592208" y="324455"/>
                  </a:cubicBezTo>
                  <a:cubicBezTo>
                    <a:pt x="1601671" y="484409"/>
                    <a:pt x="1480144" y="621963"/>
                    <a:pt x="1320245" y="6322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7" name="Google Shape;757;p43"/>
            <p:cNvSpPr/>
            <p:nvPr/>
          </p:nvSpPr>
          <p:spPr>
            <a:xfrm>
              <a:off x="5665537" y="712513"/>
              <a:ext cx="1717471" cy="741951"/>
            </a:xfrm>
            <a:custGeom>
              <a:rect b="b" l="l" r="r" t="t"/>
              <a:pathLst>
                <a:path extrusionOk="0" h="741951" w="1717471">
                  <a:moveTo>
                    <a:pt x="433817" y="748580"/>
                  </a:moveTo>
                  <a:cubicBezTo>
                    <a:pt x="362313" y="748580"/>
                    <a:pt x="292825" y="726140"/>
                    <a:pt x="233864" y="683283"/>
                  </a:cubicBezTo>
                  <a:cubicBezTo>
                    <a:pt x="160133" y="629680"/>
                    <a:pt x="111670" y="550575"/>
                    <a:pt x="97439" y="460531"/>
                  </a:cubicBezTo>
                  <a:cubicBezTo>
                    <a:pt x="93679" y="440600"/>
                    <a:pt x="78699" y="424660"/>
                    <a:pt x="59037" y="419669"/>
                  </a:cubicBezTo>
                  <a:lnTo>
                    <a:pt x="30839" y="412145"/>
                  </a:lnTo>
                  <a:cubicBezTo>
                    <a:pt x="20422" y="410043"/>
                    <a:pt x="12330" y="400819"/>
                    <a:pt x="11561" y="389813"/>
                  </a:cubicBezTo>
                  <a:lnTo>
                    <a:pt x="8344" y="337428"/>
                  </a:lnTo>
                  <a:cubicBezTo>
                    <a:pt x="7524" y="323965"/>
                    <a:pt x="17735" y="312365"/>
                    <a:pt x="31193" y="311472"/>
                  </a:cubicBezTo>
                  <a:lnTo>
                    <a:pt x="52744" y="310131"/>
                  </a:lnTo>
                  <a:cubicBezTo>
                    <a:pt x="71919" y="309058"/>
                    <a:pt x="88637" y="296741"/>
                    <a:pt x="95341" y="278745"/>
                  </a:cubicBezTo>
                  <a:cubicBezTo>
                    <a:pt x="139467" y="157974"/>
                    <a:pt x="267096" y="70695"/>
                    <a:pt x="412912" y="61595"/>
                  </a:cubicBezTo>
                  <a:cubicBezTo>
                    <a:pt x="539378" y="54071"/>
                    <a:pt x="663281" y="113984"/>
                    <a:pt x="736008" y="217810"/>
                  </a:cubicBezTo>
                  <a:cubicBezTo>
                    <a:pt x="752359" y="242873"/>
                    <a:pt x="780984" y="257374"/>
                    <a:pt x="810482" y="255784"/>
                  </a:cubicBezTo>
                  <a:lnTo>
                    <a:pt x="917504" y="249239"/>
                  </a:lnTo>
                  <a:cubicBezTo>
                    <a:pt x="947077" y="246893"/>
                    <a:pt x="973225" y="229141"/>
                    <a:pt x="986317" y="202519"/>
                  </a:cubicBezTo>
                  <a:cubicBezTo>
                    <a:pt x="1046662" y="88635"/>
                    <a:pt x="1159277" y="15763"/>
                    <a:pt x="1287678" y="7385"/>
                  </a:cubicBezTo>
                  <a:cubicBezTo>
                    <a:pt x="1433508" y="-1549"/>
                    <a:pt x="1570967" y="69259"/>
                    <a:pt x="1629731" y="183656"/>
                  </a:cubicBezTo>
                  <a:cubicBezTo>
                    <a:pt x="1638550" y="200708"/>
                    <a:pt x="1656644" y="210906"/>
                    <a:pt x="1675802" y="209620"/>
                  </a:cubicBezTo>
                  <a:lnTo>
                    <a:pt x="1697382" y="208283"/>
                  </a:lnTo>
                  <a:cubicBezTo>
                    <a:pt x="1697707" y="208283"/>
                    <a:pt x="1697972" y="208283"/>
                    <a:pt x="1698237" y="208283"/>
                  </a:cubicBezTo>
                  <a:cubicBezTo>
                    <a:pt x="1711123" y="208240"/>
                    <a:pt x="1721765" y="218340"/>
                    <a:pt x="1722389" y="231213"/>
                  </a:cubicBezTo>
                  <a:lnTo>
                    <a:pt x="1725735" y="283483"/>
                  </a:lnTo>
                  <a:cubicBezTo>
                    <a:pt x="1726316" y="294527"/>
                    <a:pt x="1719488" y="304611"/>
                    <a:pt x="1709020" y="308178"/>
                  </a:cubicBezTo>
                  <a:lnTo>
                    <a:pt x="1682642" y="319009"/>
                  </a:lnTo>
                  <a:cubicBezTo>
                    <a:pt x="1663787" y="326456"/>
                    <a:pt x="1650983" y="344191"/>
                    <a:pt x="1649850" y="364434"/>
                  </a:cubicBezTo>
                  <a:cubicBezTo>
                    <a:pt x="1645446" y="523175"/>
                    <a:pt x="1533638" y="656699"/>
                    <a:pt x="1377974" y="688978"/>
                  </a:cubicBezTo>
                  <a:cubicBezTo>
                    <a:pt x="1193649" y="727076"/>
                    <a:pt x="1012742" y="608305"/>
                    <a:pt x="974550" y="424053"/>
                  </a:cubicBezTo>
                  <a:cubicBezTo>
                    <a:pt x="969180" y="401443"/>
                    <a:pt x="949941" y="384131"/>
                    <a:pt x="926698" y="381148"/>
                  </a:cubicBezTo>
                  <a:cubicBezTo>
                    <a:pt x="889825" y="376833"/>
                    <a:pt x="852469" y="379503"/>
                    <a:pt x="816583" y="389018"/>
                  </a:cubicBezTo>
                  <a:cubicBezTo>
                    <a:pt x="794022" y="394739"/>
                    <a:pt x="777313" y="413760"/>
                    <a:pt x="774550" y="436870"/>
                  </a:cubicBezTo>
                  <a:cubicBezTo>
                    <a:pt x="761019" y="593244"/>
                    <a:pt x="643098" y="719770"/>
                    <a:pt x="487852" y="744316"/>
                  </a:cubicBezTo>
                  <a:cubicBezTo>
                    <a:pt x="469980" y="747148"/>
                    <a:pt x="451912" y="748576"/>
                    <a:pt x="433817" y="748580"/>
                  </a:cubicBezTo>
                  <a:close/>
                  <a:moveTo>
                    <a:pt x="434172" y="74352"/>
                  </a:moveTo>
                  <a:cubicBezTo>
                    <a:pt x="427374" y="74352"/>
                    <a:pt x="420564" y="74553"/>
                    <a:pt x="413741" y="74951"/>
                  </a:cubicBezTo>
                  <a:cubicBezTo>
                    <a:pt x="273175" y="83726"/>
                    <a:pt x="150272" y="167489"/>
                    <a:pt x="107923" y="283372"/>
                  </a:cubicBezTo>
                  <a:cubicBezTo>
                    <a:pt x="99378" y="306354"/>
                    <a:pt x="78046" y="322102"/>
                    <a:pt x="53564" y="323491"/>
                  </a:cubicBezTo>
                  <a:lnTo>
                    <a:pt x="32065" y="324828"/>
                  </a:lnTo>
                  <a:cubicBezTo>
                    <a:pt x="25968" y="325238"/>
                    <a:pt x="21345" y="330498"/>
                    <a:pt x="21725" y="336599"/>
                  </a:cubicBezTo>
                  <a:lnTo>
                    <a:pt x="24938" y="388941"/>
                  </a:lnTo>
                  <a:cubicBezTo>
                    <a:pt x="25323" y="393957"/>
                    <a:pt x="28980" y="398114"/>
                    <a:pt x="33911" y="399127"/>
                  </a:cubicBezTo>
                  <a:lnTo>
                    <a:pt x="62404" y="406715"/>
                  </a:lnTo>
                  <a:cubicBezTo>
                    <a:pt x="87142" y="413047"/>
                    <a:pt x="105958" y="433162"/>
                    <a:pt x="110619" y="458271"/>
                  </a:cubicBezTo>
                  <a:cubicBezTo>
                    <a:pt x="124330" y="544952"/>
                    <a:pt x="170887" y="620956"/>
                    <a:pt x="241743" y="672452"/>
                  </a:cubicBezTo>
                  <a:cubicBezTo>
                    <a:pt x="312598" y="723949"/>
                    <a:pt x="399266" y="744790"/>
                    <a:pt x="485750" y="731101"/>
                  </a:cubicBezTo>
                  <a:cubicBezTo>
                    <a:pt x="634689" y="707756"/>
                    <a:pt x="748427" y="585707"/>
                    <a:pt x="761220" y="435490"/>
                  </a:cubicBezTo>
                  <a:cubicBezTo>
                    <a:pt x="764540" y="406826"/>
                    <a:pt x="785441" y="383011"/>
                    <a:pt x="813229" y="376038"/>
                  </a:cubicBezTo>
                  <a:cubicBezTo>
                    <a:pt x="850743" y="366122"/>
                    <a:pt x="889786" y="363349"/>
                    <a:pt x="928326" y="367852"/>
                  </a:cubicBezTo>
                  <a:cubicBezTo>
                    <a:pt x="957131" y="371544"/>
                    <a:pt x="980921" y="392953"/>
                    <a:pt x="987599" y="421139"/>
                  </a:cubicBezTo>
                  <a:cubicBezTo>
                    <a:pt x="1024342" y="598358"/>
                    <a:pt x="1198293" y="712524"/>
                    <a:pt x="1375291" y="675845"/>
                  </a:cubicBezTo>
                  <a:cubicBezTo>
                    <a:pt x="1524854" y="644843"/>
                    <a:pt x="1632265" y="516553"/>
                    <a:pt x="1636512" y="363870"/>
                  </a:cubicBezTo>
                  <a:cubicBezTo>
                    <a:pt x="1637862" y="338359"/>
                    <a:pt x="1653948" y="315976"/>
                    <a:pt x="1677694" y="306559"/>
                  </a:cubicBezTo>
                  <a:lnTo>
                    <a:pt x="1704385" y="295617"/>
                  </a:lnTo>
                  <a:cubicBezTo>
                    <a:pt x="1709512" y="293861"/>
                    <a:pt x="1712682" y="289238"/>
                    <a:pt x="1712421" y="284222"/>
                  </a:cubicBezTo>
                  <a:lnTo>
                    <a:pt x="1709089" y="231978"/>
                  </a:lnTo>
                  <a:cubicBezTo>
                    <a:pt x="1708773" y="226043"/>
                    <a:pt x="1704577" y="221297"/>
                    <a:pt x="1698109" y="221647"/>
                  </a:cubicBezTo>
                  <a:lnTo>
                    <a:pt x="1676699" y="222980"/>
                  </a:lnTo>
                  <a:cubicBezTo>
                    <a:pt x="1652239" y="224587"/>
                    <a:pt x="1629146" y="211560"/>
                    <a:pt x="1617871" y="189796"/>
                  </a:cubicBezTo>
                  <a:cubicBezTo>
                    <a:pt x="1561474" y="80035"/>
                    <a:pt x="1429359" y="12085"/>
                    <a:pt x="1288550" y="20741"/>
                  </a:cubicBezTo>
                  <a:cubicBezTo>
                    <a:pt x="1164852" y="28812"/>
                    <a:pt x="1056331" y="99039"/>
                    <a:pt x="998271" y="208590"/>
                  </a:cubicBezTo>
                  <a:cubicBezTo>
                    <a:pt x="983292" y="239220"/>
                    <a:pt x="952671" y="259980"/>
                    <a:pt x="918452" y="262590"/>
                  </a:cubicBezTo>
                  <a:lnTo>
                    <a:pt x="811277" y="269149"/>
                  </a:lnTo>
                  <a:cubicBezTo>
                    <a:pt x="777148" y="271012"/>
                    <a:pt x="743771" y="254165"/>
                    <a:pt x="724972" y="225304"/>
                  </a:cubicBezTo>
                  <a:cubicBezTo>
                    <a:pt x="658906" y="131036"/>
                    <a:pt x="548876" y="74352"/>
                    <a:pt x="434172" y="74352"/>
                  </a:cubicBezTo>
                  <a:close/>
                  <a:moveTo>
                    <a:pt x="433745" y="700429"/>
                  </a:moveTo>
                  <a:cubicBezTo>
                    <a:pt x="277973" y="700429"/>
                    <a:pt x="146671" y="578812"/>
                    <a:pt x="136852" y="421263"/>
                  </a:cubicBezTo>
                  <a:cubicBezTo>
                    <a:pt x="126658" y="257446"/>
                    <a:pt x="251625" y="115881"/>
                    <a:pt x="415420" y="105678"/>
                  </a:cubicBezTo>
                  <a:cubicBezTo>
                    <a:pt x="494705" y="100731"/>
                    <a:pt x="571298" y="126985"/>
                    <a:pt x="630913" y="179593"/>
                  </a:cubicBezTo>
                  <a:cubicBezTo>
                    <a:pt x="690527" y="232200"/>
                    <a:pt x="726061" y="304893"/>
                    <a:pt x="731005" y="384246"/>
                  </a:cubicBezTo>
                  <a:cubicBezTo>
                    <a:pt x="740609" y="548173"/>
                    <a:pt x="615647" y="689435"/>
                    <a:pt x="452437" y="699826"/>
                  </a:cubicBezTo>
                  <a:lnTo>
                    <a:pt x="452437" y="699826"/>
                  </a:lnTo>
                  <a:cubicBezTo>
                    <a:pt x="446195" y="700241"/>
                    <a:pt x="439949" y="700429"/>
                    <a:pt x="433766" y="700429"/>
                  </a:cubicBezTo>
                  <a:close/>
                  <a:moveTo>
                    <a:pt x="452018" y="693165"/>
                  </a:moveTo>
                  <a:lnTo>
                    <a:pt x="452018" y="693165"/>
                  </a:lnTo>
                  <a:close/>
                  <a:moveTo>
                    <a:pt x="434322" y="118470"/>
                  </a:moveTo>
                  <a:cubicBezTo>
                    <a:pt x="428319" y="118470"/>
                    <a:pt x="422299" y="118658"/>
                    <a:pt x="416270" y="119034"/>
                  </a:cubicBezTo>
                  <a:cubicBezTo>
                    <a:pt x="340489" y="123734"/>
                    <a:pt x="271073" y="157700"/>
                    <a:pt x="220816" y="214623"/>
                  </a:cubicBezTo>
                  <a:cubicBezTo>
                    <a:pt x="170558" y="271546"/>
                    <a:pt x="145491" y="344640"/>
                    <a:pt x="150213" y="420421"/>
                  </a:cubicBezTo>
                  <a:cubicBezTo>
                    <a:pt x="154934" y="496203"/>
                    <a:pt x="188875" y="565618"/>
                    <a:pt x="245806" y="615876"/>
                  </a:cubicBezTo>
                  <a:cubicBezTo>
                    <a:pt x="302737" y="666133"/>
                    <a:pt x="375737" y="691238"/>
                    <a:pt x="451600" y="686487"/>
                  </a:cubicBezTo>
                  <a:cubicBezTo>
                    <a:pt x="607461" y="676558"/>
                    <a:pt x="726835" y="541649"/>
                    <a:pt x="717696" y="385724"/>
                  </a:cubicBezTo>
                  <a:cubicBezTo>
                    <a:pt x="712940" y="309310"/>
                    <a:pt x="678995" y="239895"/>
                    <a:pt x="622060" y="189646"/>
                  </a:cubicBezTo>
                  <a:cubicBezTo>
                    <a:pt x="569696" y="143400"/>
                    <a:pt x="503613" y="118474"/>
                    <a:pt x="434343" y="118474"/>
                  </a:cubicBezTo>
                  <a:close/>
                  <a:moveTo>
                    <a:pt x="1308276" y="646223"/>
                  </a:moveTo>
                  <a:cubicBezTo>
                    <a:pt x="1152501" y="646223"/>
                    <a:pt x="1021185" y="524611"/>
                    <a:pt x="1011384" y="367058"/>
                  </a:cubicBezTo>
                  <a:cubicBezTo>
                    <a:pt x="1001190" y="203250"/>
                    <a:pt x="1126152" y="61680"/>
                    <a:pt x="1289956" y="51490"/>
                  </a:cubicBezTo>
                  <a:cubicBezTo>
                    <a:pt x="1369224" y="46602"/>
                    <a:pt x="1445842" y="72801"/>
                    <a:pt x="1505444" y="125430"/>
                  </a:cubicBezTo>
                  <a:cubicBezTo>
                    <a:pt x="1565045" y="178059"/>
                    <a:pt x="1600597" y="250730"/>
                    <a:pt x="1605536" y="330083"/>
                  </a:cubicBezTo>
                  <a:cubicBezTo>
                    <a:pt x="1615222" y="493874"/>
                    <a:pt x="1490426" y="635140"/>
                    <a:pt x="1327374" y="645664"/>
                  </a:cubicBezTo>
                  <a:lnTo>
                    <a:pt x="1326947" y="645664"/>
                  </a:lnTo>
                  <a:cubicBezTo>
                    <a:pt x="1320718" y="646031"/>
                    <a:pt x="1314459" y="646223"/>
                    <a:pt x="1308276" y="646223"/>
                  </a:cubicBezTo>
                  <a:close/>
                  <a:moveTo>
                    <a:pt x="1308849" y="64265"/>
                  </a:moveTo>
                  <a:cubicBezTo>
                    <a:pt x="1302850" y="64265"/>
                    <a:pt x="1296833" y="64453"/>
                    <a:pt x="1290797" y="64829"/>
                  </a:cubicBezTo>
                  <a:cubicBezTo>
                    <a:pt x="1134347" y="74562"/>
                    <a:pt x="1015003" y="209787"/>
                    <a:pt x="1024740" y="366224"/>
                  </a:cubicBezTo>
                  <a:cubicBezTo>
                    <a:pt x="1034477" y="522662"/>
                    <a:pt x="1169663" y="641917"/>
                    <a:pt x="1326127" y="632282"/>
                  </a:cubicBezTo>
                  <a:cubicBezTo>
                    <a:pt x="1326272" y="632282"/>
                    <a:pt x="1326404" y="632282"/>
                    <a:pt x="1326554" y="632282"/>
                  </a:cubicBezTo>
                  <a:lnTo>
                    <a:pt x="1326981" y="632282"/>
                  </a:lnTo>
                  <a:cubicBezTo>
                    <a:pt x="1482283" y="622246"/>
                    <a:pt x="1601473" y="487324"/>
                    <a:pt x="1592257" y="331536"/>
                  </a:cubicBezTo>
                  <a:cubicBezTo>
                    <a:pt x="1587498" y="255118"/>
                    <a:pt x="1553557" y="185711"/>
                    <a:pt x="1496621" y="135454"/>
                  </a:cubicBezTo>
                  <a:cubicBezTo>
                    <a:pt x="1444193" y="89191"/>
                    <a:pt x="1378123" y="64265"/>
                    <a:pt x="1308849" y="64265"/>
                  </a:cubicBezTo>
                  <a:close/>
                  <a:moveTo>
                    <a:pt x="765621" y="357786"/>
                  </a:moveTo>
                  <a:cubicBezTo>
                    <a:pt x="762339" y="357786"/>
                    <a:pt x="759126" y="355402"/>
                    <a:pt x="758614" y="352159"/>
                  </a:cubicBezTo>
                  <a:cubicBezTo>
                    <a:pt x="757058" y="342516"/>
                    <a:pt x="755349" y="333933"/>
                    <a:pt x="753376" y="325930"/>
                  </a:cubicBezTo>
                  <a:cubicBezTo>
                    <a:pt x="752183" y="321090"/>
                    <a:pt x="752979" y="315976"/>
                    <a:pt x="755584" y="311729"/>
                  </a:cubicBezTo>
                  <a:cubicBezTo>
                    <a:pt x="758170" y="307486"/>
                    <a:pt x="762342" y="304448"/>
                    <a:pt x="767176" y="303290"/>
                  </a:cubicBezTo>
                  <a:cubicBezTo>
                    <a:pt x="768329" y="303008"/>
                    <a:pt x="769506" y="302842"/>
                    <a:pt x="770692" y="302786"/>
                  </a:cubicBezTo>
                  <a:lnTo>
                    <a:pt x="962211" y="290883"/>
                  </a:lnTo>
                  <a:cubicBezTo>
                    <a:pt x="972132" y="289712"/>
                    <a:pt x="981438" y="297048"/>
                    <a:pt x="982655" y="307302"/>
                  </a:cubicBezTo>
                  <a:cubicBezTo>
                    <a:pt x="982835" y="308785"/>
                    <a:pt x="982835" y="310285"/>
                    <a:pt x="982655" y="311767"/>
                  </a:cubicBezTo>
                  <a:cubicBezTo>
                    <a:pt x="981754" y="320346"/>
                    <a:pt x="981087" y="329284"/>
                    <a:pt x="980707" y="338005"/>
                  </a:cubicBezTo>
                  <a:cubicBezTo>
                    <a:pt x="980612" y="340013"/>
                    <a:pt x="979625" y="341871"/>
                    <a:pt x="978016" y="343076"/>
                  </a:cubicBezTo>
                  <a:cubicBezTo>
                    <a:pt x="976404" y="344272"/>
                    <a:pt x="974342" y="344687"/>
                    <a:pt x="972393" y="344208"/>
                  </a:cubicBezTo>
                  <a:cubicBezTo>
                    <a:pt x="904574" y="327195"/>
                    <a:pt x="833137" y="331784"/>
                    <a:pt x="768052" y="357329"/>
                  </a:cubicBezTo>
                  <a:cubicBezTo>
                    <a:pt x="767276" y="357624"/>
                    <a:pt x="766451" y="357774"/>
                    <a:pt x="765621" y="357765"/>
                  </a:cubicBezTo>
                  <a:close/>
                  <a:moveTo>
                    <a:pt x="964053" y="304166"/>
                  </a:moveTo>
                  <a:cubicBezTo>
                    <a:pt x="963840" y="304166"/>
                    <a:pt x="963627" y="304179"/>
                    <a:pt x="963416" y="304205"/>
                  </a:cubicBezTo>
                  <a:lnTo>
                    <a:pt x="771397" y="316168"/>
                  </a:lnTo>
                  <a:cubicBezTo>
                    <a:pt x="768927" y="316655"/>
                    <a:pt x="767753" y="317509"/>
                    <a:pt x="767005" y="318731"/>
                  </a:cubicBezTo>
                  <a:cubicBezTo>
                    <a:pt x="766263" y="319940"/>
                    <a:pt x="766038" y="321397"/>
                    <a:pt x="766381" y="322773"/>
                  </a:cubicBezTo>
                  <a:cubicBezTo>
                    <a:pt x="767868" y="328844"/>
                    <a:pt x="769231" y="335236"/>
                    <a:pt x="770470" y="342132"/>
                  </a:cubicBezTo>
                  <a:cubicBezTo>
                    <a:pt x="833622" y="318915"/>
                    <a:pt x="902143" y="314472"/>
                    <a:pt x="967766" y="329331"/>
                  </a:cubicBezTo>
                  <a:cubicBezTo>
                    <a:pt x="968159" y="322953"/>
                    <a:pt x="968693" y="316514"/>
                    <a:pt x="969359" y="310225"/>
                  </a:cubicBezTo>
                  <a:cubicBezTo>
                    <a:pt x="969359" y="310225"/>
                    <a:pt x="969359" y="308879"/>
                    <a:pt x="969359" y="308866"/>
                  </a:cubicBezTo>
                  <a:cubicBezTo>
                    <a:pt x="969038" y="306179"/>
                    <a:pt x="966760" y="304154"/>
                    <a:pt x="964053" y="3041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8" name="Google Shape;758;p43"/>
            <p:cNvSpPr/>
            <p:nvPr/>
          </p:nvSpPr>
          <p:spPr>
            <a:xfrm>
              <a:off x="5836597" y="842920"/>
              <a:ext cx="330095" cy="453218"/>
            </a:xfrm>
            <a:custGeom>
              <a:rect b="b" l="l" r="r" t="t"/>
              <a:pathLst>
                <a:path extrusionOk="0" h="453218" w="330095">
                  <a:moveTo>
                    <a:pt x="66828" y="459846"/>
                  </a:moveTo>
                  <a:cubicBezTo>
                    <a:pt x="66828" y="459846"/>
                    <a:pt x="-40241" y="318110"/>
                    <a:pt x="35246" y="153508"/>
                  </a:cubicBezTo>
                  <a:cubicBezTo>
                    <a:pt x="103367" y="5482"/>
                    <a:pt x="262770" y="-11381"/>
                    <a:pt x="338393" y="19671"/>
                  </a:cubicBezTo>
                  <a:lnTo>
                    <a:pt x="173901" y="307694"/>
                  </a:lnTo>
                  <a:cubicBezTo>
                    <a:pt x="189035" y="237343"/>
                    <a:pt x="211696" y="168820"/>
                    <a:pt x="241493" y="103318"/>
                  </a:cubicBezTo>
                  <a:cubicBezTo>
                    <a:pt x="241493" y="103318"/>
                    <a:pt x="96142" y="250515"/>
                    <a:pt x="66828" y="4598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9" name="Google Shape;759;p43"/>
            <p:cNvSpPr/>
            <p:nvPr/>
          </p:nvSpPr>
          <p:spPr>
            <a:xfrm>
              <a:off x="6708965" y="780844"/>
              <a:ext cx="329960" cy="453184"/>
            </a:xfrm>
            <a:custGeom>
              <a:rect b="b" l="l" r="r" t="t"/>
              <a:pathLst>
                <a:path extrusionOk="0" h="453184" w="329960">
                  <a:moveTo>
                    <a:pt x="66830" y="459812"/>
                  </a:moveTo>
                  <a:cubicBezTo>
                    <a:pt x="66830" y="459812"/>
                    <a:pt x="-40239" y="318209"/>
                    <a:pt x="35243" y="153589"/>
                  </a:cubicBezTo>
                  <a:cubicBezTo>
                    <a:pt x="103368" y="5427"/>
                    <a:pt x="262763" y="-11437"/>
                    <a:pt x="338258" y="19748"/>
                  </a:cubicBezTo>
                  <a:lnTo>
                    <a:pt x="173232" y="307237"/>
                  </a:lnTo>
                  <a:cubicBezTo>
                    <a:pt x="185682" y="204047"/>
                    <a:pt x="241490" y="103130"/>
                    <a:pt x="241490" y="103130"/>
                  </a:cubicBezTo>
                  <a:cubicBezTo>
                    <a:pt x="241490" y="103130"/>
                    <a:pt x="96007" y="250220"/>
                    <a:pt x="66830" y="4598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43"/>
            <p:cNvSpPr/>
            <p:nvPr/>
          </p:nvSpPr>
          <p:spPr>
            <a:xfrm>
              <a:off x="3515190" y="1739812"/>
              <a:ext cx="195804" cy="2169276"/>
            </a:xfrm>
            <a:custGeom>
              <a:rect b="b" l="l" r="r" t="t"/>
              <a:pathLst>
                <a:path extrusionOk="0" h="2169276" w="195804">
                  <a:moveTo>
                    <a:pt x="112692" y="1994881"/>
                  </a:moveTo>
                  <a:lnTo>
                    <a:pt x="151507" y="2169276"/>
                  </a:lnTo>
                  <a:lnTo>
                    <a:pt x="195805" y="1971861"/>
                  </a:lnTo>
                  <a:lnTo>
                    <a:pt x="79366" y="0"/>
                  </a:lnTo>
                  <a:lnTo>
                    <a:pt x="0" y="0"/>
                  </a:lnTo>
                  <a:lnTo>
                    <a:pt x="112692" y="19948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1" name="Google Shape;761;p43"/>
            <p:cNvSpPr/>
            <p:nvPr/>
          </p:nvSpPr>
          <p:spPr>
            <a:xfrm>
              <a:off x="3458347" y="1691731"/>
              <a:ext cx="208359" cy="2170778"/>
            </a:xfrm>
            <a:custGeom>
              <a:rect b="b" l="l" r="r" t="t"/>
              <a:pathLst>
                <a:path extrusionOk="0" h="2170778" w="208359">
                  <a:moveTo>
                    <a:pt x="106909" y="30749"/>
                  </a:moveTo>
                  <a:lnTo>
                    <a:pt x="216657" y="2014257"/>
                  </a:lnTo>
                  <a:lnTo>
                    <a:pt x="176496" y="2177407"/>
                  </a:lnTo>
                  <a:lnTo>
                    <a:pt x="118390" y="2019751"/>
                  </a:lnTo>
                  <a:lnTo>
                    <a:pt x="8372" y="36111"/>
                  </a:lnTo>
                  <a:cubicBezTo>
                    <a:pt x="7317" y="22405"/>
                    <a:pt x="17575" y="10433"/>
                    <a:pt x="31282" y="9378"/>
                  </a:cubicBezTo>
                  <a:lnTo>
                    <a:pt x="31794" y="9344"/>
                  </a:lnTo>
                  <a:lnTo>
                    <a:pt x="80646" y="6665"/>
                  </a:lnTo>
                  <a:cubicBezTo>
                    <a:pt x="94369" y="5922"/>
                    <a:pt x="106102" y="16441"/>
                    <a:pt x="106854" y="30164"/>
                  </a:cubicBezTo>
                  <a:cubicBezTo>
                    <a:pt x="106884" y="30360"/>
                    <a:pt x="106909" y="30553"/>
                    <a:pt x="106909" y="3074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2" name="Google Shape;762;p43"/>
            <p:cNvSpPr/>
            <p:nvPr/>
          </p:nvSpPr>
          <p:spPr>
            <a:xfrm>
              <a:off x="3451665" y="1685053"/>
              <a:ext cx="221724" cy="2184151"/>
            </a:xfrm>
            <a:custGeom>
              <a:rect b="b" l="l" r="r" t="t"/>
              <a:pathLst>
                <a:path extrusionOk="0" h="2184151" w="221724">
                  <a:moveTo>
                    <a:pt x="183182" y="2190780"/>
                  </a:moveTo>
                  <a:cubicBezTo>
                    <a:pt x="180379" y="2190780"/>
                    <a:pt x="177871" y="2189032"/>
                    <a:pt x="176906" y="2186400"/>
                  </a:cubicBezTo>
                  <a:lnTo>
                    <a:pt x="118821" y="2028745"/>
                  </a:lnTo>
                  <a:cubicBezTo>
                    <a:pt x="118590" y="2028121"/>
                    <a:pt x="118453" y="2027467"/>
                    <a:pt x="118415" y="2026805"/>
                  </a:cubicBezTo>
                  <a:lnTo>
                    <a:pt x="8389" y="43165"/>
                  </a:lnTo>
                  <a:cubicBezTo>
                    <a:pt x="7753" y="34855"/>
                    <a:pt x="10457" y="26639"/>
                    <a:pt x="15905" y="20333"/>
                  </a:cubicBezTo>
                  <a:cubicBezTo>
                    <a:pt x="21339" y="13945"/>
                    <a:pt x="29107" y="10006"/>
                    <a:pt x="37472" y="9386"/>
                  </a:cubicBezTo>
                  <a:lnTo>
                    <a:pt x="86982" y="6673"/>
                  </a:lnTo>
                  <a:cubicBezTo>
                    <a:pt x="95348" y="6225"/>
                    <a:pt x="103547" y="9109"/>
                    <a:pt x="109789" y="14693"/>
                  </a:cubicBezTo>
                  <a:cubicBezTo>
                    <a:pt x="116039" y="20273"/>
                    <a:pt x="119799" y="28117"/>
                    <a:pt x="120235" y="36483"/>
                  </a:cubicBezTo>
                  <a:lnTo>
                    <a:pt x="113579" y="37423"/>
                  </a:lnTo>
                  <a:lnTo>
                    <a:pt x="120261" y="37051"/>
                  </a:lnTo>
                  <a:lnTo>
                    <a:pt x="230013" y="2020571"/>
                  </a:lnTo>
                  <a:cubicBezTo>
                    <a:pt x="230047" y="2021234"/>
                    <a:pt x="229987" y="2021900"/>
                    <a:pt x="229829" y="2022545"/>
                  </a:cubicBezTo>
                  <a:lnTo>
                    <a:pt x="189668" y="2185695"/>
                  </a:lnTo>
                  <a:cubicBezTo>
                    <a:pt x="188967" y="2188549"/>
                    <a:pt x="186484" y="2190609"/>
                    <a:pt x="183549" y="2190775"/>
                  </a:cubicBezTo>
                  <a:close/>
                  <a:moveTo>
                    <a:pt x="131724" y="2025049"/>
                  </a:moveTo>
                  <a:lnTo>
                    <a:pt x="181900" y="2161265"/>
                  </a:lnTo>
                  <a:lnTo>
                    <a:pt x="216602" y="2020311"/>
                  </a:lnTo>
                  <a:lnTo>
                    <a:pt x="106900" y="37799"/>
                  </a:lnTo>
                  <a:cubicBezTo>
                    <a:pt x="106900" y="37662"/>
                    <a:pt x="106875" y="37423"/>
                    <a:pt x="106875" y="37371"/>
                  </a:cubicBezTo>
                  <a:cubicBezTo>
                    <a:pt x="106661" y="32492"/>
                    <a:pt x="104491" y="27908"/>
                    <a:pt x="100851" y="24652"/>
                  </a:cubicBezTo>
                  <a:cubicBezTo>
                    <a:pt x="97245" y="21414"/>
                    <a:pt x="92656" y="19897"/>
                    <a:pt x="87713" y="20025"/>
                  </a:cubicBezTo>
                  <a:lnTo>
                    <a:pt x="38857" y="22700"/>
                  </a:lnTo>
                  <a:cubicBezTo>
                    <a:pt x="33913" y="22994"/>
                    <a:pt x="29303" y="25276"/>
                    <a:pt x="26073" y="29031"/>
                  </a:cubicBezTo>
                  <a:cubicBezTo>
                    <a:pt x="22916" y="32689"/>
                    <a:pt x="21352" y="37461"/>
                    <a:pt x="21736" y="4227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3" name="Google Shape;763;p43"/>
            <p:cNvSpPr/>
            <p:nvPr/>
          </p:nvSpPr>
          <p:spPr>
            <a:xfrm>
              <a:off x="3974640" y="1497665"/>
              <a:ext cx="4403100" cy="3460354"/>
            </a:xfrm>
            <a:custGeom>
              <a:rect b="b" l="l" r="r" t="t"/>
              <a:pathLst>
                <a:path extrusionOk="0" h="3460354" w="4403100">
                  <a:moveTo>
                    <a:pt x="11531" y="2613322"/>
                  </a:moveTo>
                  <a:lnTo>
                    <a:pt x="374369" y="242606"/>
                  </a:lnTo>
                  <a:cubicBezTo>
                    <a:pt x="397655" y="90842"/>
                    <a:pt x="539523" y="-13343"/>
                    <a:pt x="691304" y="9861"/>
                  </a:cubicBezTo>
                  <a:lnTo>
                    <a:pt x="4175292" y="543220"/>
                  </a:lnTo>
                  <a:cubicBezTo>
                    <a:pt x="4327060" y="566368"/>
                    <a:pt x="4431331" y="708168"/>
                    <a:pt x="4408182" y="859940"/>
                  </a:cubicBezTo>
                  <a:lnTo>
                    <a:pt x="4408182" y="860017"/>
                  </a:lnTo>
                  <a:lnTo>
                    <a:pt x="4045198" y="3230725"/>
                  </a:lnTo>
                  <a:cubicBezTo>
                    <a:pt x="4022204" y="3382446"/>
                    <a:pt x="3880574" y="3486802"/>
                    <a:pt x="3728853" y="3463808"/>
                  </a:cubicBezTo>
                  <a:lnTo>
                    <a:pt x="3728400" y="3463739"/>
                  </a:lnTo>
                  <a:lnTo>
                    <a:pt x="244276" y="2930253"/>
                  </a:lnTo>
                  <a:cubicBezTo>
                    <a:pt x="92512" y="2906967"/>
                    <a:pt x="-11673" y="2765094"/>
                    <a:pt x="11531" y="26133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4" name="Google Shape;764;p43"/>
            <p:cNvSpPr/>
            <p:nvPr/>
          </p:nvSpPr>
          <p:spPr>
            <a:xfrm>
              <a:off x="4257351" y="1631426"/>
              <a:ext cx="118881" cy="218164"/>
            </a:xfrm>
            <a:custGeom>
              <a:rect b="b" l="l" r="r" t="t"/>
              <a:pathLst>
                <a:path extrusionOk="0" h="218164" w="118881">
                  <a:moveTo>
                    <a:pt x="8434" y="198046"/>
                  </a:moveTo>
                  <a:lnTo>
                    <a:pt x="35987" y="17990"/>
                  </a:lnTo>
                  <a:cubicBezTo>
                    <a:pt x="37103" y="10684"/>
                    <a:pt x="43930" y="5668"/>
                    <a:pt x="51236" y="6783"/>
                  </a:cubicBezTo>
                  <a:cubicBezTo>
                    <a:pt x="51236" y="6783"/>
                    <a:pt x="51240" y="6783"/>
                    <a:pt x="51240" y="6783"/>
                  </a:cubicBezTo>
                  <a:lnTo>
                    <a:pt x="127180" y="18404"/>
                  </a:lnTo>
                  <a:lnTo>
                    <a:pt x="127180" y="18404"/>
                  </a:lnTo>
                  <a:lnTo>
                    <a:pt x="95602" y="224792"/>
                  </a:lnTo>
                  <a:lnTo>
                    <a:pt x="95602" y="224792"/>
                  </a:lnTo>
                  <a:lnTo>
                    <a:pt x="19658" y="213171"/>
                  </a:lnTo>
                  <a:cubicBezTo>
                    <a:pt x="12403" y="212060"/>
                    <a:pt x="7396" y="205314"/>
                    <a:pt x="8434" y="19804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5" name="Google Shape;765;p43"/>
            <p:cNvSpPr/>
            <p:nvPr/>
          </p:nvSpPr>
          <p:spPr>
            <a:xfrm>
              <a:off x="4243970" y="1624716"/>
              <a:ext cx="132243" cy="231547"/>
            </a:xfrm>
            <a:custGeom>
              <a:rect b="b" l="l" r="r" t="t"/>
              <a:pathLst>
                <a:path extrusionOk="0" h="231547" w="132243">
                  <a:moveTo>
                    <a:pt x="102285" y="238176"/>
                  </a:moveTo>
                  <a:cubicBezTo>
                    <a:pt x="101947" y="238176"/>
                    <a:pt x="101614" y="238150"/>
                    <a:pt x="101281" y="238095"/>
                  </a:cubicBezTo>
                  <a:lnTo>
                    <a:pt x="25341" y="226478"/>
                  </a:lnTo>
                  <a:cubicBezTo>
                    <a:pt x="14472" y="224786"/>
                    <a:pt x="6969" y="214681"/>
                    <a:pt x="8495" y="203786"/>
                  </a:cubicBezTo>
                  <a:cubicBezTo>
                    <a:pt x="8495" y="203786"/>
                    <a:pt x="8495" y="203748"/>
                    <a:pt x="8495" y="203727"/>
                  </a:cubicBezTo>
                  <a:lnTo>
                    <a:pt x="36044" y="23666"/>
                  </a:lnTo>
                  <a:cubicBezTo>
                    <a:pt x="36838" y="18398"/>
                    <a:pt x="39701" y="13668"/>
                    <a:pt x="44003" y="10524"/>
                  </a:cubicBezTo>
                  <a:cubicBezTo>
                    <a:pt x="48289" y="7366"/>
                    <a:pt x="53659" y="6050"/>
                    <a:pt x="58919" y="6862"/>
                  </a:cubicBezTo>
                  <a:lnTo>
                    <a:pt x="134858" y="18483"/>
                  </a:lnTo>
                  <a:cubicBezTo>
                    <a:pt x="138511" y="19039"/>
                    <a:pt x="141019" y="22448"/>
                    <a:pt x="140464" y="26097"/>
                  </a:cubicBezTo>
                  <a:cubicBezTo>
                    <a:pt x="140464" y="26101"/>
                    <a:pt x="140464" y="26106"/>
                    <a:pt x="140464" y="26110"/>
                  </a:cubicBezTo>
                  <a:lnTo>
                    <a:pt x="108886" y="232498"/>
                  </a:lnTo>
                  <a:cubicBezTo>
                    <a:pt x="108625" y="234254"/>
                    <a:pt x="107668" y="235830"/>
                    <a:pt x="106232" y="236873"/>
                  </a:cubicBezTo>
                  <a:cubicBezTo>
                    <a:pt x="105088" y="237714"/>
                    <a:pt x="103708" y="238172"/>
                    <a:pt x="102285" y="238176"/>
                  </a:cubicBezTo>
                  <a:close/>
                  <a:moveTo>
                    <a:pt x="21748" y="205705"/>
                  </a:moveTo>
                  <a:cubicBezTo>
                    <a:pt x="21248" y="209328"/>
                    <a:pt x="23747" y="212686"/>
                    <a:pt x="27366" y="213241"/>
                  </a:cubicBezTo>
                  <a:lnTo>
                    <a:pt x="96679" y="223846"/>
                  </a:lnTo>
                  <a:lnTo>
                    <a:pt x="126228" y="30690"/>
                  </a:lnTo>
                  <a:lnTo>
                    <a:pt x="56919" y="20081"/>
                  </a:lnTo>
                  <a:cubicBezTo>
                    <a:pt x="55163" y="19808"/>
                    <a:pt x="53369" y="20248"/>
                    <a:pt x="51937" y="21303"/>
                  </a:cubicBezTo>
                  <a:cubicBezTo>
                    <a:pt x="50506" y="22350"/>
                    <a:pt x="49553" y="23922"/>
                    <a:pt x="49284" y="2567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6" name="Google Shape;766;p43"/>
            <p:cNvSpPr/>
            <p:nvPr/>
          </p:nvSpPr>
          <p:spPr>
            <a:xfrm>
              <a:off x="4702465" y="1443480"/>
              <a:ext cx="218159" cy="118882"/>
            </a:xfrm>
            <a:custGeom>
              <a:rect b="b" l="l" r="r" t="t"/>
              <a:pathLst>
                <a:path extrusionOk="0" h="118882" w="218159">
                  <a:moveTo>
                    <a:pt x="35040" y="6764"/>
                  </a:moveTo>
                  <a:lnTo>
                    <a:pt x="215100" y="34318"/>
                  </a:lnTo>
                  <a:cubicBezTo>
                    <a:pt x="222402" y="35433"/>
                    <a:pt x="227418" y="42256"/>
                    <a:pt x="226303" y="49562"/>
                  </a:cubicBezTo>
                  <a:cubicBezTo>
                    <a:pt x="226303" y="49566"/>
                    <a:pt x="226303" y="49566"/>
                    <a:pt x="226303" y="49570"/>
                  </a:cubicBezTo>
                  <a:lnTo>
                    <a:pt x="214686" y="125510"/>
                  </a:lnTo>
                  <a:lnTo>
                    <a:pt x="214686" y="125510"/>
                  </a:lnTo>
                  <a:lnTo>
                    <a:pt x="8298" y="93928"/>
                  </a:lnTo>
                  <a:lnTo>
                    <a:pt x="8298" y="93928"/>
                  </a:lnTo>
                  <a:lnTo>
                    <a:pt x="19915" y="17988"/>
                  </a:lnTo>
                  <a:cubicBezTo>
                    <a:pt x="21026" y="10733"/>
                    <a:pt x="27772" y="5726"/>
                    <a:pt x="35040" y="676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7" name="Google Shape;767;p43"/>
            <p:cNvSpPr/>
            <p:nvPr/>
          </p:nvSpPr>
          <p:spPr>
            <a:xfrm>
              <a:off x="4695796" y="1430084"/>
              <a:ext cx="231541" cy="132271"/>
            </a:xfrm>
            <a:custGeom>
              <a:rect b="b" l="l" r="r" t="t"/>
              <a:pathLst>
                <a:path extrusionOk="0" h="132271" w="231541">
                  <a:moveTo>
                    <a:pt x="221364" y="138899"/>
                  </a:moveTo>
                  <a:cubicBezTo>
                    <a:pt x="221022" y="138899"/>
                    <a:pt x="220680" y="138874"/>
                    <a:pt x="220342" y="138822"/>
                  </a:cubicBezTo>
                  <a:lnTo>
                    <a:pt x="13980" y="107244"/>
                  </a:lnTo>
                  <a:cubicBezTo>
                    <a:pt x="10327" y="106689"/>
                    <a:pt x="7819" y="103279"/>
                    <a:pt x="8375" y="99631"/>
                  </a:cubicBezTo>
                  <a:cubicBezTo>
                    <a:pt x="8375" y="99627"/>
                    <a:pt x="8375" y="99622"/>
                    <a:pt x="8375" y="99618"/>
                  </a:cubicBezTo>
                  <a:lnTo>
                    <a:pt x="19992" y="23674"/>
                  </a:lnTo>
                  <a:cubicBezTo>
                    <a:pt x="21654" y="12852"/>
                    <a:pt x="31861" y="5255"/>
                    <a:pt x="42670" y="6836"/>
                  </a:cubicBezTo>
                  <a:lnTo>
                    <a:pt x="42734" y="6836"/>
                  </a:lnTo>
                  <a:lnTo>
                    <a:pt x="222791" y="34390"/>
                  </a:lnTo>
                  <a:cubicBezTo>
                    <a:pt x="228063" y="35180"/>
                    <a:pt x="232797" y="38047"/>
                    <a:pt x="235941" y="42349"/>
                  </a:cubicBezTo>
                  <a:cubicBezTo>
                    <a:pt x="239107" y="46639"/>
                    <a:pt x="240423" y="52014"/>
                    <a:pt x="239599" y="57277"/>
                  </a:cubicBezTo>
                  <a:lnTo>
                    <a:pt x="227982" y="133208"/>
                  </a:lnTo>
                  <a:cubicBezTo>
                    <a:pt x="227486" y="136481"/>
                    <a:pt x="224675" y="138899"/>
                    <a:pt x="221364" y="138899"/>
                  </a:cubicBezTo>
                  <a:close/>
                  <a:moveTo>
                    <a:pt x="22611" y="95029"/>
                  </a:moveTo>
                  <a:lnTo>
                    <a:pt x="215754" y="124582"/>
                  </a:lnTo>
                  <a:lnTo>
                    <a:pt x="226367" y="55256"/>
                  </a:lnTo>
                  <a:cubicBezTo>
                    <a:pt x="226644" y="53500"/>
                    <a:pt x="226204" y="51710"/>
                    <a:pt x="225149" y="50283"/>
                  </a:cubicBezTo>
                  <a:cubicBezTo>
                    <a:pt x="224098" y="48852"/>
                    <a:pt x="222526" y="47899"/>
                    <a:pt x="220770" y="47630"/>
                  </a:cubicBezTo>
                  <a:lnTo>
                    <a:pt x="40739" y="20085"/>
                  </a:lnTo>
                  <a:cubicBezTo>
                    <a:pt x="37133" y="19649"/>
                    <a:pt x="33822" y="22119"/>
                    <a:pt x="33211" y="256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8" name="Google Shape;768;p43"/>
            <p:cNvSpPr/>
            <p:nvPr/>
          </p:nvSpPr>
          <p:spPr>
            <a:xfrm>
              <a:off x="4947865" y="1480959"/>
              <a:ext cx="218164" cy="118886"/>
            </a:xfrm>
            <a:custGeom>
              <a:rect b="b" l="l" r="r" t="t"/>
              <a:pathLst>
                <a:path extrusionOk="0" h="118886" w="218164">
                  <a:moveTo>
                    <a:pt x="35039" y="6764"/>
                  </a:moveTo>
                  <a:lnTo>
                    <a:pt x="215100" y="34317"/>
                  </a:lnTo>
                  <a:cubicBezTo>
                    <a:pt x="222406" y="35433"/>
                    <a:pt x="227422" y="42260"/>
                    <a:pt x="226307" y="49566"/>
                  </a:cubicBezTo>
                  <a:cubicBezTo>
                    <a:pt x="226307" y="49566"/>
                    <a:pt x="226307" y="49570"/>
                    <a:pt x="226307" y="49570"/>
                  </a:cubicBezTo>
                  <a:lnTo>
                    <a:pt x="214686" y="125514"/>
                  </a:lnTo>
                  <a:lnTo>
                    <a:pt x="214686" y="125514"/>
                  </a:lnTo>
                  <a:lnTo>
                    <a:pt x="8298" y="93932"/>
                  </a:lnTo>
                  <a:lnTo>
                    <a:pt x="8298" y="93932"/>
                  </a:lnTo>
                  <a:lnTo>
                    <a:pt x="19919" y="17992"/>
                  </a:lnTo>
                  <a:cubicBezTo>
                    <a:pt x="21026" y="10738"/>
                    <a:pt x="27772" y="5726"/>
                    <a:pt x="35039" y="676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9" name="Google Shape;769;p43"/>
            <p:cNvSpPr/>
            <p:nvPr/>
          </p:nvSpPr>
          <p:spPr>
            <a:xfrm>
              <a:off x="4941172" y="1467580"/>
              <a:ext cx="231545" cy="132253"/>
            </a:xfrm>
            <a:custGeom>
              <a:rect b="b" l="l" r="r" t="t"/>
              <a:pathLst>
                <a:path extrusionOk="0" h="132253" w="231545">
                  <a:moveTo>
                    <a:pt x="221396" y="138882"/>
                  </a:moveTo>
                  <a:cubicBezTo>
                    <a:pt x="221055" y="138882"/>
                    <a:pt x="220713" y="138856"/>
                    <a:pt x="220375" y="138805"/>
                  </a:cubicBezTo>
                  <a:lnTo>
                    <a:pt x="13983" y="107227"/>
                  </a:lnTo>
                  <a:cubicBezTo>
                    <a:pt x="12227" y="106958"/>
                    <a:pt x="10646" y="106005"/>
                    <a:pt x="9591" y="104574"/>
                  </a:cubicBezTo>
                  <a:cubicBezTo>
                    <a:pt x="8540" y="103142"/>
                    <a:pt x="8104" y="101352"/>
                    <a:pt x="8378" y="99600"/>
                  </a:cubicBezTo>
                  <a:lnTo>
                    <a:pt x="19994" y="23661"/>
                  </a:lnTo>
                  <a:cubicBezTo>
                    <a:pt x="21695" y="12800"/>
                    <a:pt x="31787" y="5306"/>
                    <a:pt x="42673" y="6823"/>
                  </a:cubicBezTo>
                  <a:cubicBezTo>
                    <a:pt x="42694" y="6819"/>
                    <a:pt x="42716" y="6819"/>
                    <a:pt x="42737" y="6823"/>
                  </a:cubicBezTo>
                  <a:lnTo>
                    <a:pt x="222806" y="34372"/>
                  </a:lnTo>
                  <a:cubicBezTo>
                    <a:pt x="233757" y="36064"/>
                    <a:pt x="241272" y="46292"/>
                    <a:pt x="239614" y="57247"/>
                  </a:cubicBezTo>
                  <a:lnTo>
                    <a:pt x="227985" y="133204"/>
                  </a:lnTo>
                  <a:cubicBezTo>
                    <a:pt x="227485" y="136459"/>
                    <a:pt x="224690" y="138865"/>
                    <a:pt x="221396" y="138882"/>
                  </a:cubicBezTo>
                  <a:close/>
                  <a:moveTo>
                    <a:pt x="22622" y="95012"/>
                  </a:moveTo>
                  <a:lnTo>
                    <a:pt x="215774" y="124565"/>
                  </a:lnTo>
                  <a:lnTo>
                    <a:pt x="226387" y="55239"/>
                  </a:lnTo>
                  <a:cubicBezTo>
                    <a:pt x="226938" y="51590"/>
                    <a:pt x="224438" y="48181"/>
                    <a:pt x="220794" y="47613"/>
                  </a:cubicBezTo>
                  <a:lnTo>
                    <a:pt x="40750" y="20068"/>
                  </a:lnTo>
                  <a:cubicBezTo>
                    <a:pt x="37149" y="19645"/>
                    <a:pt x="33842" y="22114"/>
                    <a:pt x="33222" y="2568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0" name="Google Shape;770;p43"/>
            <p:cNvSpPr/>
            <p:nvPr/>
          </p:nvSpPr>
          <p:spPr>
            <a:xfrm>
              <a:off x="3934487" y="1444135"/>
              <a:ext cx="4403105" cy="3460349"/>
            </a:xfrm>
            <a:custGeom>
              <a:rect b="b" l="l" r="r" t="t"/>
              <a:pathLst>
                <a:path extrusionOk="0" h="3460349" w="4403105">
                  <a:moveTo>
                    <a:pt x="11531" y="2613318"/>
                  </a:moveTo>
                  <a:lnTo>
                    <a:pt x="374369" y="242610"/>
                  </a:lnTo>
                  <a:cubicBezTo>
                    <a:pt x="397655" y="90842"/>
                    <a:pt x="539523" y="-13343"/>
                    <a:pt x="691304" y="9861"/>
                  </a:cubicBezTo>
                  <a:lnTo>
                    <a:pt x="4175292" y="543215"/>
                  </a:lnTo>
                  <a:cubicBezTo>
                    <a:pt x="4327064" y="566364"/>
                    <a:pt x="4431335" y="708164"/>
                    <a:pt x="4408186" y="859936"/>
                  </a:cubicBezTo>
                  <a:lnTo>
                    <a:pt x="4408186" y="860013"/>
                  </a:lnTo>
                  <a:lnTo>
                    <a:pt x="4045198" y="3230721"/>
                  </a:lnTo>
                  <a:cubicBezTo>
                    <a:pt x="4022208" y="3382442"/>
                    <a:pt x="3880574" y="3486794"/>
                    <a:pt x="3728853" y="3463803"/>
                  </a:cubicBezTo>
                  <a:lnTo>
                    <a:pt x="3728400" y="3463735"/>
                  </a:lnTo>
                  <a:lnTo>
                    <a:pt x="244301" y="2930248"/>
                  </a:lnTo>
                  <a:cubicBezTo>
                    <a:pt x="92512" y="2906963"/>
                    <a:pt x="-11673" y="2765094"/>
                    <a:pt x="11531" y="261331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1" name="Google Shape;771;p43"/>
            <p:cNvSpPr/>
            <p:nvPr/>
          </p:nvSpPr>
          <p:spPr>
            <a:xfrm>
              <a:off x="3927813" y="1437442"/>
              <a:ext cx="4416456" cy="3473754"/>
            </a:xfrm>
            <a:custGeom>
              <a:rect b="b" l="l" r="r" t="t"/>
              <a:pathLst>
                <a:path extrusionOk="0" h="3473754" w="4416456">
                  <a:moveTo>
                    <a:pt x="3777766" y="3480382"/>
                  </a:moveTo>
                  <a:cubicBezTo>
                    <a:pt x="3763286" y="3480378"/>
                    <a:pt x="3748828" y="3479284"/>
                    <a:pt x="3734515" y="3477105"/>
                  </a:cubicBezTo>
                  <a:lnTo>
                    <a:pt x="249933" y="2943559"/>
                  </a:lnTo>
                  <a:cubicBezTo>
                    <a:pt x="94790" y="2919757"/>
                    <a:pt x="-12138" y="2774158"/>
                    <a:pt x="11596" y="2618994"/>
                  </a:cubicBezTo>
                  <a:lnTo>
                    <a:pt x="11596" y="2618994"/>
                  </a:lnTo>
                  <a:lnTo>
                    <a:pt x="374451" y="248290"/>
                  </a:lnTo>
                  <a:cubicBezTo>
                    <a:pt x="398249" y="93134"/>
                    <a:pt x="543972" y="-13854"/>
                    <a:pt x="699012" y="9940"/>
                  </a:cubicBezTo>
                  <a:lnTo>
                    <a:pt x="4182966" y="543294"/>
                  </a:lnTo>
                  <a:cubicBezTo>
                    <a:pt x="4338152" y="566959"/>
                    <a:pt x="4445144" y="712455"/>
                    <a:pt x="4421475" y="867633"/>
                  </a:cubicBezTo>
                  <a:cubicBezTo>
                    <a:pt x="4421419" y="867970"/>
                    <a:pt x="4421342" y="868304"/>
                    <a:pt x="4421240" y="868633"/>
                  </a:cubicBezTo>
                  <a:lnTo>
                    <a:pt x="4058503" y="3238422"/>
                  </a:lnTo>
                  <a:cubicBezTo>
                    <a:pt x="4047117" y="3313558"/>
                    <a:pt x="4007148" y="3379773"/>
                    <a:pt x="3945953" y="3424857"/>
                  </a:cubicBezTo>
                  <a:cubicBezTo>
                    <a:pt x="3896520" y="3461271"/>
                    <a:pt x="3838021" y="3480382"/>
                    <a:pt x="3777766" y="3480382"/>
                  </a:cubicBezTo>
                  <a:close/>
                  <a:moveTo>
                    <a:pt x="24823" y="2621023"/>
                  </a:moveTo>
                  <a:cubicBezTo>
                    <a:pt x="2213" y="2768886"/>
                    <a:pt x="104108" y="2907648"/>
                    <a:pt x="251971" y="2930353"/>
                  </a:cubicBezTo>
                  <a:lnTo>
                    <a:pt x="3736083" y="3463814"/>
                  </a:lnTo>
                  <a:cubicBezTo>
                    <a:pt x="3808152" y="3474743"/>
                    <a:pt x="3879686" y="3457050"/>
                    <a:pt x="3938006" y="3414082"/>
                  </a:cubicBezTo>
                  <a:cubicBezTo>
                    <a:pt x="3996326" y="3371113"/>
                    <a:pt x="4034415" y="3308017"/>
                    <a:pt x="4045246" y="3236409"/>
                  </a:cubicBezTo>
                  <a:lnTo>
                    <a:pt x="4408221" y="865693"/>
                  </a:lnTo>
                  <a:cubicBezTo>
                    <a:pt x="4408221" y="865659"/>
                    <a:pt x="4408221" y="865620"/>
                    <a:pt x="4408221" y="865590"/>
                  </a:cubicBezTo>
                  <a:cubicBezTo>
                    <a:pt x="4430767" y="717719"/>
                    <a:pt x="4328804" y="579076"/>
                    <a:pt x="4180924" y="556522"/>
                  </a:cubicBezTo>
                  <a:lnTo>
                    <a:pt x="696979" y="23167"/>
                  </a:lnTo>
                  <a:cubicBezTo>
                    <a:pt x="549060" y="583"/>
                    <a:pt x="410345" y="102465"/>
                    <a:pt x="387649" y="25031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2" name="Google Shape;772;p43"/>
            <p:cNvSpPr/>
            <p:nvPr/>
          </p:nvSpPr>
          <p:spPr>
            <a:xfrm>
              <a:off x="3964251" y="1473783"/>
              <a:ext cx="4343526" cy="3400647"/>
            </a:xfrm>
            <a:custGeom>
              <a:rect b="b" l="l" r="r" t="t"/>
              <a:pathLst>
                <a:path extrusionOk="0" h="3400647" w="4343526">
                  <a:moveTo>
                    <a:pt x="3712287" y="3404508"/>
                  </a:moveTo>
                  <a:lnTo>
                    <a:pt x="210231" y="2868479"/>
                  </a:lnTo>
                  <a:cubicBezTo>
                    <a:pt x="80454" y="2848706"/>
                    <a:pt x="-8731" y="2727486"/>
                    <a:pt x="11042" y="2597692"/>
                  </a:cubicBezTo>
                  <a:cubicBezTo>
                    <a:pt x="11042" y="2597611"/>
                    <a:pt x="11068" y="2597534"/>
                    <a:pt x="11077" y="2597453"/>
                  </a:cubicBezTo>
                  <a:lnTo>
                    <a:pt x="376731" y="208544"/>
                  </a:lnTo>
                  <a:cubicBezTo>
                    <a:pt x="396581" y="78711"/>
                    <a:pt x="517920" y="-10448"/>
                    <a:pt x="647753" y="9390"/>
                  </a:cubicBezTo>
                  <a:lnTo>
                    <a:pt x="4149929" y="545418"/>
                  </a:lnTo>
                  <a:cubicBezTo>
                    <a:pt x="4279736" y="565409"/>
                    <a:pt x="4368848" y="686736"/>
                    <a:pt x="4349079" y="816582"/>
                  </a:cubicBezTo>
                  <a:lnTo>
                    <a:pt x="3983429" y="3205341"/>
                  </a:lnTo>
                  <a:cubicBezTo>
                    <a:pt x="3963588" y="3335187"/>
                    <a:pt x="3842240" y="3424358"/>
                    <a:pt x="3712394" y="34045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3" name="Google Shape;773;p43"/>
            <p:cNvSpPr/>
            <p:nvPr/>
          </p:nvSpPr>
          <p:spPr>
            <a:xfrm>
              <a:off x="3957571" y="1467102"/>
              <a:ext cx="4356883" cy="3414058"/>
            </a:xfrm>
            <a:custGeom>
              <a:rect b="b" l="l" r="r" t="t"/>
              <a:pathLst>
                <a:path extrusionOk="0" h="3414058" w="4356883">
                  <a:moveTo>
                    <a:pt x="3755536" y="3420686"/>
                  </a:moveTo>
                  <a:cubicBezTo>
                    <a:pt x="3743000" y="3420682"/>
                    <a:pt x="3730482" y="3419725"/>
                    <a:pt x="3718091" y="3417824"/>
                  </a:cubicBezTo>
                  <a:lnTo>
                    <a:pt x="3717959" y="3417802"/>
                  </a:lnTo>
                  <a:lnTo>
                    <a:pt x="215903" y="2881769"/>
                  </a:lnTo>
                  <a:cubicBezTo>
                    <a:pt x="82690" y="2861479"/>
                    <a:pt x="-9182" y="2736585"/>
                    <a:pt x="11104" y="2603364"/>
                  </a:cubicBezTo>
                  <a:lnTo>
                    <a:pt x="376797" y="214208"/>
                  </a:lnTo>
                  <a:cubicBezTo>
                    <a:pt x="397172" y="80953"/>
                    <a:pt x="522203" y="-10915"/>
                    <a:pt x="655441" y="9456"/>
                  </a:cubicBezTo>
                  <a:lnTo>
                    <a:pt x="4157617" y="545481"/>
                  </a:lnTo>
                  <a:cubicBezTo>
                    <a:pt x="4290804" y="565989"/>
                    <a:pt x="4382650" y="691054"/>
                    <a:pt x="4362377" y="824266"/>
                  </a:cubicBezTo>
                  <a:lnTo>
                    <a:pt x="3996723" y="3213025"/>
                  </a:lnTo>
                  <a:cubicBezTo>
                    <a:pt x="3986853" y="3277583"/>
                    <a:pt x="3952439" y="3334442"/>
                    <a:pt x="3899805" y="3373121"/>
                  </a:cubicBezTo>
                  <a:cubicBezTo>
                    <a:pt x="3857392" y="3404327"/>
                    <a:pt x="3807216" y="3420686"/>
                    <a:pt x="3755536" y="3420686"/>
                  </a:cubicBezTo>
                  <a:close/>
                  <a:moveTo>
                    <a:pt x="3719997" y="3404575"/>
                  </a:moveTo>
                  <a:cubicBezTo>
                    <a:pt x="3781243" y="3413927"/>
                    <a:pt x="3842165" y="3398909"/>
                    <a:pt x="3891897" y="3362358"/>
                  </a:cubicBezTo>
                  <a:cubicBezTo>
                    <a:pt x="3941629" y="3325807"/>
                    <a:pt x="3974190" y="3272042"/>
                    <a:pt x="3983508" y="3211026"/>
                  </a:cubicBezTo>
                  <a:lnTo>
                    <a:pt x="4349162" y="822267"/>
                  </a:lnTo>
                  <a:cubicBezTo>
                    <a:pt x="4368325" y="696343"/>
                    <a:pt x="4281499" y="578119"/>
                    <a:pt x="4155618" y="558730"/>
                  </a:cubicBezTo>
                  <a:lnTo>
                    <a:pt x="653442" y="22705"/>
                  </a:lnTo>
                  <a:cubicBezTo>
                    <a:pt x="527403" y="3479"/>
                    <a:pt x="409302" y="90292"/>
                    <a:pt x="390037" y="216250"/>
                  </a:cubicBezTo>
                  <a:lnTo>
                    <a:pt x="24383" y="2605154"/>
                  </a:lnTo>
                  <a:cubicBezTo>
                    <a:pt x="5157" y="2731317"/>
                    <a:pt x="92009" y="2849375"/>
                    <a:pt x="217928" y="2868555"/>
                  </a:cubicBezTo>
                  <a:lnTo>
                    <a:pt x="3719976" y="340457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4" name="Google Shape;774;p43"/>
            <p:cNvSpPr/>
            <p:nvPr/>
          </p:nvSpPr>
          <p:spPr>
            <a:xfrm>
              <a:off x="4053463" y="1562688"/>
              <a:ext cx="4165087" cy="3222529"/>
            </a:xfrm>
            <a:custGeom>
              <a:rect b="b" l="l" r="r" t="t"/>
              <a:pathLst>
                <a:path extrusionOk="0" h="3222529" w="4165087">
                  <a:moveTo>
                    <a:pt x="4171951" y="686588"/>
                  </a:moveTo>
                  <a:lnTo>
                    <a:pt x="3798137" y="3129433"/>
                  </a:lnTo>
                  <a:cubicBezTo>
                    <a:pt x="3788310" y="3193521"/>
                    <a:pt x="3728414" y="3237562"/>
                    <a:pt x="3664296" y="3227803"/>
                  </a:cubicBezTo>
                  <a:lnTo>
                    <a:pt x="730394" y="2778763"/>
                  </a:lnTo>
                  <a:lnTo>
                    <a:pt x="666819" y="2769662"/>
                  </a:lnTo>
                  <a:lnTo>
                    <a:pt x="427648" y="2732991"/>
                  </a:lnTo>
                  <a:lnTo>
                    <a:pt x="311863" y="2715325"/>
                  </a:lnTo>
                  <a:lnTo>
                    <a:pt x="144565" y="2689356"/>
                  </a:lnTo>
                  <a:lnTo>
                    <a:pt x="108026" y="2683738"/>
                  </a:lnTo>
                  <a:cubicBezTo>
                    <a:pt x="43938" y="2673911"/>
                    <a:pt x="-107" y="2614011"/>
                    <a:pt x="9651" y="2549897"/>
                  </a:cubicBezTo>
                  <a:lnTo>
                    <a:pt x="383603" y="106249"/>
                  </a:lnTo>
                  <a:cubicBezTo>
                    <a:pt x="393336" y="42230"/>
                    <a:pt x="453121" y="-1772"/>
                    <a:pt x="517140" y="7982"/>
                  </a:cubicBezTo>
                  <a:lnTo>
                    <a:pt x="517439" y="8029"/>
                  </a:lnTo>
                  <a:lnTo>
                    <a:pt x="1612654" y="175596"/>
                  </a:lnTo>
                  <a:lnTo>
                    <a:pt x="1778346" y="201022"/>
                  </a:lnTo>
                  <a:lnTo>
                    <a:pt x="1936681" y="225247"/>
                  </a:lnTo>
                  <a:lnTo>
                    <a:pt x="2140117" y="256300"/>
                  </a:lnTo>
                  <a:lnTo>
                    <a:pt x="2213728" y="267541"/>
                  </a:lnTo>
                  <a:lnTo>
                    <a:pt x="4074102" y="552218"/>
                  </a:lnTo>
                  <a:cubicBezTo>
                    <a:pt x="4138216" y="562297"/>
                    <a:pt x="4182022" y="622437"/>
                    <a:pt x="4171943" y="686550"/>
                  </a:cubicBezTo>
                  <a:cubicBezTo>
                    <a:pt x="4171956" y="686554"/>
                    <a:pt x="4171956" y="686571"/>
                    <a:pt x="4171951" y="68658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5" name="Google Shape;775;p43"/>
            <p:cNvSpPr/>
            <p:nvPr/>
          </p:nvSpPr>
          <p:spPr>
            <a:xfrm>
              <a:off x="4195945" y="3253047"/>
              <a:ext cx="1430140" cy="1059687"/>
            </a:xfrm>
            <a:custGeom>
              <a:rect b="b" l="l" r="r" t="t"/>
              <a:pathLst>
                <a:path extrusionOk="0" h="1059687" w="1430140">
                  <a:moveTo>
                    <a:pt x="1279195" y="1065926"/>
                  </a:moveTo>
                  <a:lnTo>
                    <a:pt x="34481" y="875474"/>
                  </a:lnTo>
                  <a:cubicBezTo>
                    <a:pt x="17643" y="872864"/>
                    <a:pt x="6090" y="857120"/>
                    <a:pt x="8654" y="840273"/>
                  </a:cubicBezTo>
                  <a:lnTo>
                    <a:pt x="132185" y="32816"/>
                  </a:lnTo>
                  <a:cubicBezTo>
                    <a:pt x="134859" y="15958"/>
                    <a:pt x="150642" y="4420"/>
                    <a:pt x="167519" y="6985"/>
                  </a:cubicBezTo>
                  <a:lnTo>
                    <a:pt x="1412233" y="197440"/>
                  </a:lnTo>
                  <a:cubicBezTo>
                    <a:pt x="1429045" y="199970"/>
                    <a:pt x="1440624" y="215650"/>
                    <a:pt x="1438090" y="232462"/>
                  </a:cubicBezTo>
                  <a:cubicBezTo>
                    <a:pt x="1438090" y="232466"/>
                    <a:pt x="1438090" y="232470"/>
                    <a:pt x="1438090" y="232475"/>
                  </a:cubicBezTo>
                  <a:cubicBezTo>
                    <a:pt x="1438090" y="232535"/>
                    <a:pt x="1438090" y="232594"/>
                    <a:pt x="1438060" y="232654"/>
                  </a:cubicBezTo>
                  <a:lnTo>
                    <a:pt x="1314529" y="1040107"/>
                  </a:lnTo>
                  <a:cubicBezTo>
                    <a:pt x="1311923" y="1056979"/>
                    <a:pt x="1296136" y="1068549"/>
                    <a:pt x="1279260" y="1065951"/>
                  </a:cubicBezTo>
                  <a:close/>
                  <a:moveTo>
                    <a:pt x="166314" y="17691"/>
                  </a:moveTo>
                  <a:cubicBezTo>
                    <a:pt x="155355" y="16021"/>
                    <a:pt x="145118" y="23547"/>
                    <a:pt x="143439" y="34504"/>
                  </a:cubicBezTo>
                  <a:lnTo>
                    <a:pt x="143439" y="34555"/>
                  </a:lnTo>
                  <a:lnTo>
                    <a:pt x="19903" y="841880"/>
                  </a:lnTo>
                  <a:cubicBezTo>
                    <a:pt x="18233" y="852839"/>
                    <a:pt x="25757" y="863080"/>
                    <a:pt x="36716" y="864759"/>
                  </a:cubicBezTo>
                  <a:lnTo>
                    <a:pt x="36767" y="864759"/>
                  </a:lnTo>
                  <a:lnTo>
                    <a:pt x="1280810" y="1055214"/>
                  </a:lnTo>
                  <a:cubicBezTo>
                    <a:pt x="1291770" y="1056889"/>
                    <a:pt x="1302011" y="1049361"/>
                    <a:pt x="1303690" y="1038402"/>
                  </a:cubicBezTo>
                  <a:cubicBezTo>
                    <a:pt x="1303690" y="1038402"/>
                    <a:pt x="1303690" y="1038368"/>
                    <a:pt x="1303690" y="1038351"/>
                  </a:cubicBezTo>
                  <a:lnTo>
                    <a:pt x="1427358" y="231031"/>
                  </a:lnTo>
                  <a:cubicBezTo>
                    <a:pt x="1428964" y="220040"/>
                    <a:pt x="1421457" y="209792"/>
                    <a:pt x="1410494" y="20801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6" name="Google Shape;776;p43"/>
            <p:cNvSpPr/>
            <p:nvPr/>
          </p:nvSpPr>
          <p:spPr>
            <a:xfrm>
              <a:off x="4729382" y="3562861"/>
              <a:ext cx="318807" cy="347982"/>
            </a:xfrm>
            <a:custGeom>
              <a:rect b="b" l="l" r="r" t="t"/>
              <a:pathLst>
                <a:path extrusionOk="0" h="347982" w="318807">
                  <a:moveTo>
                    <a:pt x="8298" y="196528"/>
                  </a:moveTo>
                  <a:lnTo>
                    <a:pt x="286955" y="354611"/>
                  </a:lnTo>
                  <a:cubicBezTo>
                    <a:pt x="347155" y="244209"/>
                    <a:pt x="339157" y="109151"/>
                    <a:pt x="266345" y="662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7" name="Google Shape;777;p43"/>
            <p:cNvSpPr/>
            <p:nvPr/>
          </p:nvSpPr>
          <p:spPr>
            <a:xfrm>
              <a:off x="4732061" y="3452045"/>
              <a:ext cx="248924" cy="284788"/>
            </a:xfrm>
            <a:custGeom>
              <a:rect b="b" l="l" r="r" t="t"/>
              <a:pathLst>
                <a:path extrusionOk="0" h="284788" w="248924">
                  <a:moveTo>
                    <a:pt x="8298" y="291416"/>
                  </a:moveTo>
                  <a:lnTo>
                    <a:pt x="257223" y="108459"/>
                  </a:lnTo>
                  <a:cubicBezTo>
                    <a:pt x="223585" y="64147"/>
                    <a:pt x="179241" y="29107"/>
                    <a:pt x="128351" y="6628"/>
                  </a:cubicBezTo>
                  <a:lnTo>
                    <a:pt x="79217" y="123067"/>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8" name="Google Shape;778;p43"/>
            <p:cNvSpPr/>
            <p:nvPr/>
          </p:nvSpPr>
          <p:spPr>
            <a:xfrm>
              <a:off x="4731390" y="3429004"/>
              <a:ext cx="110820" cy="281062"/>
            </a:xfrm>
            <a:custGeom>
              <a:rect b="b" l="l" r="r" t="t"/>
              <a:pathLst>
                <a:path extrusionOk="0" h="281062" w="110820">
                  <a:moveTo>
                    <a:pt x="51395" y="6628"/>
                  </a:moveTo>
                  <a:lnTo>
                    <a:pt x="8298" y="287691"/>
                  </a:lnTo>
                  <a:lnTo>
                    <a:pt x="119118" y="24970"/>
                  </a:lnTo>
                  <a:cubicBezTo>
                    <a:pt x="97256" y="16474"/>
                    <a:pt x="74556" y="10325"/>
                    <a:pt x="51395" y="662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9" name="Google Shape;779;p43"/>
            <p:cNvSpPr/>
            <p:nvPr/>
          </p:nvSpPr>
          <p:spPr>
            <a:xfrm>
              <a:off x="4390729" y="3425131"/>
              <a:ext cx="373067" cy="444735"/>
            </a:xfrm>
            <a:custGeom>
              <a:rect b="b" l="l" r="r" t="t"/>
              <a:pathLst>
                <a:path extrusionOk="0" h="444735" w="373067">
                  <a:moveTo>
                    <a:pt x="332232" y="330909"/>
                  </a:moveTo>
                  <a:lnTo>
                    <a:pt x="381366" y="9693"/>
                  </a:lnTo>
                  <a:cubicBezTo>
                    <a:pt x="201570" y="-14878"/>
                    <a:pt x="35895" y="110952"/>
                    <a:pt x="11324" y="290752"/>
                  </a:cubicBezTo>
                  <a:cubicBezTo>
                    <a:pt x="3915" y="344966"/>
                    <a:pt x="10161" y="400175"/>
                    <a:pt x="29503" y="45136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0" name="Google Shape;780;p43"/>
            <p:cNvSpPr/>
            <p:nvPr/>
          </p:nvSpPr>
          <p:spPr>
            <a:xfrm>
              <a:off x="4415801" y="3759452"/>
              <a:ext cx="586884" cy="322463"/>
            </a:xfrm>
            <a:custGeom>
              <a:rect b="b" l="l" r="r" t="t"/>
              <a:pathLst>
                <a:path extrusionOk="0" h="322463" w="586884">
                  <a:moveTo>
                    <a:pt x="262187" y="325302"/>
                  </a:moveTo>
                  <a:cubicBezTo>
                    <a:pt x="395062" y="345617"/>
                    <a:pt x="526925" y="283021"/>
                    <a:pt x="595182" y="167219"/>
                  </a:cubicBezTo>
                  <a:lnTo>
                    <a:pt x="311577" y="6628"/>
                  </a:lnTo>
                  <a:lnTo>
                    <a:pt x="8298" y="126416"/>
                  </a:lnTo>
                  <a:cubicBezTo>
                    <a:pt x="52330" y="232545"/>
                    <a:pt x="148603" y="307959"/>
                    <a:pt x="262187" y="32530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1" name="Google Shape;781;p43"/>
            <p:cNvSpPr/>
            <p:nvPr/>
          </p:nvSpPr>
          <p:spPr>
            <a:xfrm rot="-4873268">
              <a:off x="5113165" y="4036201"/>
              <a:ext cx="54162" cy="54162"/>
            </a:xfrm>
            <a:custGeom>
              <a:rect b="b" l="l" r="r" t="t"/>
              <a:pathLst>
                <a:path extrusionOk="0" h="54205" w="54205">
                  <a:moveTo>
                    <a:pt x="54069" y="6628"/>
                  </a:moveTo>
                  <a:cubicBezTo>
                    <a:pt x="58727" y="6628"/>
                    <a:pt x="62503" y="6628"/>
                    <a:pt x="62503" y="6628"/>
                  </a:cubicBezTo>
                  <a:lnTo>
                    <a:pt x="62503" y="60833"/>
                  </a:lnTo>
                  <a:cubicBezTo>
                    <a:pt x="62503" y="60833"/>
                    <a:pt x="58727" y="60833"/>
                    <a:pt x="54069" y="60833"/>
                  </a:cubicBezTo>
                  <a:lnTo>
                    <a:pt x="16732" y="60833"/>
                  </a:lnTo>
                  <a:cubicBezTo>
                    <a:pt x="12074" y="60833"/>
                    <a:pt x="8298" y="60833"/>
                    <a:pt x="8298" y="60833"/>
                  </a:cubicBezTo>
                  <a:lnTo>
                    <a:pt x="8298" y="6628"/>
                  </a:lnTo>
                  <a:cubicBezTo>
                    <a:pt x="8298" y="6628"/>
                    <a:pt x="12074" y="6628"/>
                    <a:pt x="16732" y="662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2" name="Google Shape;782;p43"/>
            <p:cNvSpPr/>
            <p:nvPr/>
          </p:nvSpPr>
          <p:spPr>
            <a:xfrm>
              <a:off x="5128854" y="3553704"/>
              <a:ext cx="314388" cy="555739"/>
            </a:xfrm>
            <a:custGeom>
              <a:rect b="b" l="l" r="r" t="t"/>
              <a:pathLst>
                <a:path extrusionOk="0" h="555739" w="314388">
                  <a:moveTo>
                    <a:pt x="78644" y="6728"/>
                  </a:moveTo>
                  <a:lnTo>
                    <a:pt x="115558" y="12376"/>
                  </a:lnTo>
                  <a:cubicBezTo>
                    <a:pt x="120160" y="13082"/>
                    <a:pt x="123321" y="17386"/>
                    <a:pt x="122616" y="21989"/>
                  </a:cubicBezTo>
                  <a:lnTo>
                    <a:pt x="116968" y="58900"/>
                  </a:lnTo>
                  <a:cubicBezTo>
                    <a:pt x="116263" y="63493"/>
                    <a:pt x="111973" y="66650"/>
                    <a:pt x="107380" y="65958"/>
                  </a:cubicBezTo>
                  <a:lnTo>
                    <a:pt x="70466" y="60310"/>
                  </a:lnTo>
                  <a:cubicBezTo>
                    <a:pt x="65860" y="59624"/>
                    <a:pt x="62686" y="55335"/>
                    <a:pt x="63369" y="50731"/>
                  </a:cubicBezTo>
                  <a:cubicBezTo>
                    <a:pt x="63369" y="50721"/>
                    <a:pt x="63374" y="50711"/>
                    <a:pt x="63374" y="50701"/>
                  </a:cubicBezTo>
                  <a:lnTo>
                    <a:pt x="69022" y="13790"/>
                  </a:lnTo>
                  <a:cubicBezTo>
                    <a:pt x="69723" y="9188"/>
                    <a:pt x="74021" y="6025"/>
                    <a:pt x="78622" y="6725"/>
                  </a:cubicBezTo>
                  <a:cubicBezTo>
                    <a:pt x="78631" y="6726"/>
                    <a:pt x="78635" y="6727"/>
                    <a:pt x="78644" y="6728"/>
                  </a:cubicBezTo>
                  <a:close/>
                  <a:moveTo>
                    <a:pt x="322604" y="58062"/>
                  </a:moveTo>
                  <a:cubicBezTo>
                    <a:pt x="322604" y="58015"/>
                    <a:pt x="322604" y="57968"/>
                    <a:pt x="322625" y="57921"/>
                  </a:cubicBezTo>
                  <a:cubicBezTo>
                    <a:pt x="323099" y="54554"/>
                    <a:pt x="320754" y="51440"/>
                    <a:pt x="317387" y="50966"/>
                  </a:cubicBezTo>
                  <a:cubicBezTo>
                    <a:pt x="317387" y="50966"/>
                    <a:pt x="317383" y="50966"/>
                    <a:pt x="317383" y="50966"/>
                  </a:cubicBezTo>
                  <a:lnTo>
                    <a:pt x="156775" y="26185"/>
                  </a:lnTo>
                  <a:lnTo>
                    <a:pt x="156634" y="26185"/>
                  </a:lnTo>
                  <a:cubicBezTo>
                    <a:pt x="153267" y="25712"/>
                    <a:pt x="150153" y="28057"/>
                    <a:pt x="149678" y="31424"/>
                  </a:cubicBezTo>
                  <a:cubicBezTo>
                    <a:pt x="149678" y="31428"/>
                    <a:pt x="149678" y="31432"/>
                    <a:pt x="149678" y="31436"/>
                  </a:cubicBezTo>
                  <a:cubicBezTo>
                    <a:pt x="149678" y="31483"/>
                    <a:pt x="149678" y="31530"/>
                    <a:pt x="149678" y="31577"/>
                  </a:cubicBezTo>
                  <a:cubicBezTo>
                    <a:pt x="149208" y="34944"/>
                    <a:pt x="151554" y="38056"/>
                    <a:pt x="154921" y="38528"/>
                  </a:cubicBezTo>
                  <a:lnTo>
                    <a:pt x="316195" y="63287"/>
                  </a:lnTo>
                  <a:cubicBezTo>
                    <a:pt x="319318" y="63337"/>
                    <a:pt x="322019" y="61130"/>
                    <a:pt x="322595" y="58062"/>
                  </a:cubicBezTo>
                  <a:close/>
                  <a:moveTo>
                    <a:pt x="262900" y="82706"/>
                  </a:moveTo>
                  <a:cubicBezTo>
                    <a:pt x="266266" y="83176"/>
                    <a:pt x="269381" y="80830"/>
                    <a:pt x="269855" y="77464"/>
                  </a:cubicBezTo>
                  <a:cubicBezTo>
                    <a:pt x="269855" y="77417"/>
                    <a:pt x="269855" y="77370"/>
                    <a:pt x="269855" y="77323"/>
                  </a:cubicBezTo>
                  <a:cubicBezTo>
                    <a:pt x="270325" y="73956"/>
                    <a:pt x="267980" y="70843"/>
                    <a:pt x="264613" y="70367"/>
                  </a:cubicBezTo>
                  <a:lnTo>
                    <a:pt x="152618" y="53226"/>
                  </a:lnTo>
                  <a:cubicBezTo>
                    <a:pt x="149230" y="52744"/>
                    <a:pt x="146077" y="55063"/>
                    <a:pt x="145525" y="58442"/>
                  </a:cubicBezTo>
                  <a:cubicBezTo>
                    <a:pt x="145525" y="58489"/>
                    <a:pt x="145525" y="58536"/>
                    <a:pt x="145504" y="58583"/>
                  </a:cubicBezTo>
                  <a:cubicBezTo>
                    <a:pt x="145030" y="61951"/>
                    <a:pt x="147375" y="65064"/>
                    <a:pt x="150742" y="65539"/>
                  </a:cubicBezTo>
                  <a:cubicBezTo>
                    <a:pt x="150742" y="65539"/>
                    <a:pt x="150746" y="65539"/>
                    <a:pt x="150746" y="65539"/>
                  </a:cubicBezTo>
                  <a:lnTo>
                    <a:pt x="262767" y="82668"/>
                  </a:lnTo>
                  <a:close/>
                  <a:moveTo>
                    <a:pt x="50697" y="133703"/>
                  </a:moveTo>
                  <a:lnTo>
                    <a:pt x="45049" y="170613"/>
                  </a:lnTo>
                  <a:cubicBezTo>
                    <a:pt x="44344" y="175214"/>
                    <a:pt x="47501" y="179517"/>
                    <a:pt x="52107" y="180222"/>
                  </a:cubicBezTo>
                  <a:cubicBezTo>
                    <a:pt x="52107" y="180222"/>
                    <a:pt x="52107" y="180222"/>
                    <a:pt x="52107" y="180222"/>
                  </a:cubicBezTo>
                  <a:lnTo>
                    <a:pt x="89017" y="185870"/>
                  </a:lnTo>
                  <a:cubicBezTo>
                    <a:pt x="93619" y="186575"/>
                    <a:pt x="97925" y="183413"/>
                    <a:pt x="98630" y="178812"/>
                  </a:cubicBezTo>
                  <a:lnTo>
                    <a:pt x="104279" y="141902"/>
                  </a:lnTo>
                  <a:cubicBezTo>
                    <a:pt x="104984" y="137300"/>
                    <a:pt x="101822" y="132993"/>
                    <a:pt x="97220" y="132288"/>
                  </a:cubicBezTo>
                  <a:lnTo>
                    <a:pt x="60306" y="126640"/>
                  </a:lnTo>
                  <a:cubicBezTo>
                    <a:pt x="55704" y="125939"/>
                    <a:pt x="51406" y="129105"/>
                    <a:pt x="50706" y="133707"/>
                  </a:cubicBezTo>
                  <a:close/>
                  <a:moveTo>
                    <a:pt x="304852" y="177910"/>
                  </a:moveTo>
                  <a:cubicBezTo>
                    <a:pt x="305373" y="174552"/>
                    <a:pt x="303070" y="171403"/>
                    <a:pt x="299712" y="170882"/>
                  </a:cubicBezTo>
                  <a:cubicBezTo>
                    <a:pt x="299707" y="170882"/>
                    <a:pt x="299703" y="170882"/>
                    <a:pt x="299699" y="170882"/>
                  </a:cubicBezTo>
                  <a:lnTo>
                    <a:pt x="138288" y="146101"/>
                  </a:lnTo>
                  <a:cubicBezTo>
                    <a:pt x="134895" y="145619"/>
                    <a:pt x="131742" y="147943"/>
                    <a:pt x="131195" y="151322"/>
                  </a:cubicBezTo>
                  <a:cubicBezTo>
                    <a:pt x="130777" y="154698"/>
                    <a:pt x="133071" y="157808"/>
                    <a:pt x="136416" y="158415"/>
                  </a:cubicBezTo>
                  <a:lnTo>
                    <a:pt x="297828" y="183042"/>
                  </a:lnTo>
                  <a:cubicBezTo>
                    <a:pt x="301186" y="183563"/>
                    <a:pt x="304330" y="181268"/>
                    <a:pt x="304860" y="177915"/>
                  </a:cubicBezTo>
                  <a:close/>
                  <a:moveTo>
                    <a:pt x="251249" y="197137"/>
                  </a:moveTo>
                  <a:cubicBezTo>
                    <a:pt x="251249" y="197090"/>
                    <a:pt x="251249" y="197043"/>
                    <a:pt x="251270" y="196996"/>
                  </a:cubicBezTo>
                  <a:cubicBezTo>
                    <a:pt x="251744" y="193629"/>
                    <a:pt x="249403" y="190518"/>
                    <a:pt x="246036" y="190044"/>
                  </a:cubicBezTo>
                  <a:cubicBezTo>
                    <a:pt x="246036" y="190044"/>
                    <a:pt x="246032" y="190044"/>
                    <a:pt x="246032" y="190044"/>
                  </a:cubicBezTo>
                  <a:lnTo>
                    <a:pt x="134007" y="172911"/>
                  </a:lnTo>
                  <a:cubicBezTo>
                    <a:pt x="131208" y="172886"/>
                    <a:pt x="128730" y="174710"/>
                    <a:pt x="127923" y="177389"/>
                  </a:cubicBezTo>
                  <a:cubicBezTo>
                    <a:pt x="126923" y="180713"/>
                    <a:pt x="128807" y="184221"/>
                    <a:pt x="132131" y="185225"/>
                  </a:cubicBezTo>
                  <a:lnTo>
                    <a:pt x="244425" y="202358"/>
                  </a:lnTo>
                  <a:cubicBezTo>
                    <a:pt x="247750" y="202759"/>
                    <a:pt x="250783" y="200431"/>
                    <a:pt x="251257" y="197120"/>
                  </a:cubicBezTo>
                  <a:close/>
                  <a:moveTo>
                    <a:pt x="40674" y="256217"/>
                  </a:moveTo>
                  <a:lnTo>
                    <a:pt x="35073" y="293187"/>
                  </a:lnTo>
                  <a:cubicBezTo>
                    <a:pt x="34372" y="297797"/>
                    <a:pt x="37542" y="302099"/>
                    <a:pt x="42152" y="302800"/>
                  </a:cubicBezTo>
                  <a:cubicBezTo>
                    <a:pt x="42156" y="302800"/>
                    <a:pt x="42156" y="302800"/>
                    <a:pt x="42156" y="302800"/>
                  </a:cubicBezTo>
                  <a:lnTo>
                    <a:pt x="79122" y="308401"/>
                  </a:lnTo>
                  <a:cubicBezTo>
                    <a:pt x="83732" y="309098"/>
                    <a:pt x="88035" y="305927"/>
                    <a:pt x="88735" y="301317"/>
                  </a:cubicBezTo>
                  <a:lnTo>
                    <a:pt x="94336" y="264347"/>
                  </a:lnTo>
                  <a:cubicBezTo>
                    <a:pt x="95033" y="259737"/>
                    <a:pt x="91863" y="255435"/>
                    <a:pt x="87253" y="254734"/>
                  </a:cubicBezTo>
                  <a:lnTo>
                    <a:pt x="50287" y="249133"/>
                  </a:lnTo>
                  <a:cubicBezTo>
                    <a:pt x="45685" y="248441"/>
                    <a:pt x="41392" y="251603"/>
                    <a:pt x="40682" y="256200"/>
                  </a:cubicBezTo>
                  <a:close/>
                  <a:moveTo>
                    <a:pt x="279507" y="303026"/>
                  </a:moveTo>
                  <a:cubicBezTo>
                    <a:pt x="282874" y="303496"/>
                    <a:pt x="285984" y="301151"/>
                    <a:pt x="286458" y="297784"/>
                  </a:cubicBezTo>
                  <a:cubicBezTo>
                    <a:pt x="286458" y="297737"/>
                    <a:pt x="286458" y="297690"/>
                    <a:pt x="286480" y="297643"/>
                  </a:cubicBezTo>
                  <a:cubicBezTo>
                    <a:pt x="286954" y="294276"/>
                    <a:pt x="284608" y="291166"/>
                    <a:pt x="281246" y="290692"/>
                  </a:cubicBezTo>
                  <a:cubicBezTo>
                    <a:pt x="281242" y="290692"/>
                    <a:pt x="281242" y="290692"/>
                    <a:pt x="281237" y="290692"/>
                  </a:cubicBezTo>
                  <a:lnTo>
                    <a:pt x="120625" y="266048"/>
                  </a:lnTo>
                  <a:cubicBezTo>
                    <a:pt x="117831" y="266022"/>
                    <a:pt x="115353" y="267847"/>
                    <a:pt x="114545" y="270521"/>
                  </a:cubicBezTo>
                  <a:cubicBezTo>
                    <a:pt x="113541" y="273845"/>
                    <a:pt x="115421" y="277357"/>
                    <a:pt x="118750" y="278361"/>
                  </a:cubicBezTo>
                  <a:cubicBezTo>
                    <a:pt x="118750" y="278361"/>
                    <a:pt x="118754" y="278361"/>
                    <a:pt x="118754" y="278361"/>
                  </a:cubicBezTo>
                  <a:lnTo>
                    <a:pt x="279362" y="302988"/>
                  </a:lnTo>
                  <a:close/>
                  <a:moveTo>
                    <a:pt x="231911" y="317801"/>
                  </a:moveTo>
                  <a:cubicBezTo>
                    <a:pt x="232915" y="314477"/>
                    <a:pt x="231035" y="310969"/>
                    <a:pt x="227711" y="309969"/>
                  </a:cubicBezTo>
                  <a:cubicBezTo>
                    <a:pt x="227707" y="309965"/>
                    <a:pt x="227707" y="309965"/>
                    <a:pt x="227703" y="309965"/>
                  </a:cubicBezTo>
                  <a:lnTo>
                    <a:pt x="115678" y="292832"/>
                  </a:lnTo>
                  <a:cubicBezTo>
                    <a:pt x="112879" y="292807"/>
                    <a:pt x="110405" y="294631"/>
                    <a:pt x="109598" y="297310"/>
                  </a:cubicBezTo>
                  <a:cubicBezTo>
                    <a:pt x="108598" y="300634"/>
                    <a:pt x="110482" y="304146"/>
                    <a:pt x="113806" y="305146"/>
                  </a:cubicBezTo>
                  <a:cubicBezTo>
                    <a:pt x="113806" y="305146"/>
                    <a:pt x="113806" y="305146"/>
                    <a:pt x="113806" y="305146"/>
                  </a:cubicBezTo>
                  <a:lnTo>
                    <a:pt x="225827" y="322278"/>
                  </a:lnTo>
                  <a:cubicBezTo>
                    <a:pt x="228630" y="322304"/>
                    <a:pt x="231112" y="320471"/>
                    <a:pt x="231911" y="317784"/>
                  </a:cubicBezTo>
                  <a:close/>
                  <a:moveTo>
                    <a:pt x="14043" y="373553"/>
                  </a:moveTo>
                  <a:lnTo>
                    <a:pt x="8395" y="410467"/>
                  </a:lnTo>
                  <a:cubicBezTo>
                    <a:pt x="7694" y="415069"/>
                    <a:pt x="10856" y="419371"/>
                    <a:pt x="15457" y="420076"/>
                  </a:cubicBezTo>
                  <a:lnTo>
                    <a:pt x="52368" y="425724"/>
                  </a:lnTo>
                  <a:cubicBezTo>
                    <a:pt x="56965" y="426429"/>
                    <a:pt x="61267" y="423276"/>
                    <a:pt x="61977" y="418675"/>
                  </a:cubicBezTo>
                  <a:cubicBezTo>
                    <a:pt x="61977" y="418675"/>
                    <a:pt x="61977" y="418670"/>
                    <a:pt x="61977" y="418666"/>
                  </a:cubicBezTo>
                  <a:lnTo>
                    <a:pt x="67625" y="381752"/>
                  </a:lnTo>
                  <a:cubicBezTo>
                    <a:pt x="68330" y="377150"/>
                    <a:pt x="65172" y="372848"/>
                    <a:pt x="60567" y="372143"/>
                  </a:cubicBezTo>
                  <a:cubicBezTo>
                    <a:pt x="60567" y="372143"/>
                    <a:pt x="60567" y="372143"/>
                    <a:pt x="60567" y="372143"/>
                  </a:cubicBezTo>
                  <a:lnTo>
                    <a:pt x="23656" y="366495"/>
                  </a:lnTo>
                  <a:cubicBezTo>
                    <a:pt x="19059" y="365790"/>
                    <a:pt x="14757" y="368938"/>
                    <a:pt x="14043" y="373536"/>
                  </a:cubicBezTo>
                  <a:close/>
                  <a:moveTo>
                    <a:pt x="261964" y="423114"/>
                  </a:moveTo>
                  <a:cubicBezTo>
                    <a:pt x="265339" y="423511"/>
                    <a:pt x="268403" y="421097"/>
                    <a:pt x="268800" y="417718"/>
                  </a:cubicBezTo>
                  <a:cubicBezTo>
                    <a:pt x="268800" y="417718"/>
                    <a:pt x="268800" y="417713"/>
                    <a:pt x="268800" y="417709"/>
                  </a:cubicBezTo>
                  <a:cubicBezTo>
                    <a:pt x="268800" y="417662"/>
                    <a:pt x="268800" y="417615"/>
                    <a:pt x="268822" y="417568"/>
                  </a:cubicBezTo>
                  <a:cubicBezTo>
                    <a:pt x="269296" y="414201"/>
                    <a:pt x="266950" y="411091"/>
                    <a:pt x="263588" y="410617"/>
                  </a:cubicBezTo>
                  <a:cubicBezTo>
                    <a:pt x="263583" y="410617"/>
                    <a:pt x="263583" y="410617"/>
                    <a:pt x="263579" y="410617"/>
                  </a:cubicBezTo>
                  <a:lnTo>
                    <a:pt x="102305" y="385990"/>
                  </a:lnTo>
                  <a:lnTo>
                    <a:pt x="102164" y="385990"/>
                  </a:lnTo>
                  <a:cubicBezTo>
                    <a:pt x="98797" y="385516"/>
                    <a:pt x="95682" y="387861"/>
                    <a:pt x="95208" y="391228"/>
                  </a:cubicBezTo>
                  <a:cubicBezTo>
                    <a:pt x="95208" y="391228"/>
                    <a:pt x="95208" y="391232"/>
                    <a:pt x="95208" y="391232"/>
                  </a:cubicBezTo>
                  <a:cubicBezTo>
                    <a:pt x="94730" y="394625"/>
                    <a:pt x="97050" y="397774"/>
                    <a:pt x="100429" y="398325"/>
                  </a:cubicBezTo>
                  <a:lnTo>
                    <a:pt x="261037" y="422951"/>
                  </a:lnTo>
                  <a:cubicBezTo>
                    <a:pt x="261340" y="423020"/>
                    <a:pt x="261652" y="423067"/>
                    <a:pt x="261964" y="423092"/>
                  </a:cubicBezTo>
                  <a:close/>
                  <a:moveTo>
                    <a:pt x="207904" y="442225"/>
                  </a:moveTo>
                  <a:cubicBezTo>
                    <a:pt x="211271" y="442695"/>
                    <a:pt x="214381" y="440349"/>
                    <a:pt x="214855" y="436982"/>
                  </a:cubicBezTo>
                  <a:cubicBezTo>
                    <a:pt x="215334" y="433590"/>
                    <a:pt x="213014" y="430441"/>
                    <a:pt x="209634" y="429890"/>
                  </a:cubicBezTo>
                  <a:lnTo>
                    <a:pt x="97609" y="412757"/>
                  </a:lnTo>
                  <a:lnTo>
                    <a:pt x="97468" y="412757"/>
                  </a:lnTo>
                  <a:cubicBezTo>
                    <a:pt x="94101" y="412287"/>
                    <a:pt x="90991" y="414633"/>
                    <a:pt x="90517" y="418000"/>
                  </a:cubicBezTo>
                  <a:cubicBezTo>
                    <a:pt x="90517" y="418047"/>
                    <a:pt x="90517" y="418094"/>
                    <a:pt x="90496" y="418141"/>
                  </a:cubicBezTo>
                  <a:cubicBezTo>
                    <a:pt x="90025" y="421507"/>
                    <a:pt x="92371" y="424622"/>
                    <a:pt x="95738" y="425092"/>
                  </a:cubicBezTo>
                  <a:lnTo>
                    <a:pt x="207759" y="442225"/>
                  </a:lnTo>
                  <a:close/>
                  <a:moveTo>
                    <a:pt x="243626" y="543035"/>
                  </a:moveTo>
                  <a:cubicBezTo>
                    <a:pt x="247002" y="543432"/>
                    <a:pt x="250065" y="541018"/>
                    <a:pt x="250462" y="537638"/>
                  </a:cubicBezTo>
                  <a:cubicBezTo>
                    <a:pt x="250462" y="537638"/>
                    <a:pt x="250462" y="537634"/>
                    <a:pt x="250462" y="537630"/>
                  </a:cubicBezTo>
                  <a:cubicBezTo>
                    <a:pt x="250462" y="537583"/>
                    <a:pt x="250462" y="537536"/>
                    <a:pt x="250484" y="537489"/>
                  </a:cubicBezTo>
                  <a:cubicBezTo>
                    <a:pt x="250958" y="534122"/>
                    <a:pt x="248617" y="531012"/>
                    <a:pt x="245250" y="530537"/>
                  </a:cubicBezTo>
                  <a:cubicBezTo>
                    <a:pt x="245250" y="530537"/>
                    <a:pt x="245246" y="530537"/>
                    <a:pt x="245246" y="530537"/>
                  </a:cubicBezTo>
                  <a:lnTo>
                    <a:pt x="83967" y="505911"/>
                  </a:lnTo>
                  <a:lnTo>
                    <a:pt x="83826" y="505911"/>
                  </a:lnTo>
                  <a:cubicBezTo>
                    <a:pt x="80464" y="505437"/>
                    <a:pt x="77349" y="507778"/>
                    <a:pt x="76875" y="511145"/>
                  </a:cubicBezTo>
                  <a:cubicBezTo>
                    <a:pt x="76875" y="511145"/>
                    <a:pt x="76875" y="511149"/>
                    <a:pt x="76875" y="511149"/>
                  </a:cubicBezTo>
                  <a:cubicBezTo>
                    <a:pt x="76392" y="514541"/>
                    <a:pt x="78712" y="517694"/>
                    <a:pt x="82096" y="518245"/>
                  </a:cubicBezTo>
                  <a:lnTo>
                    <a:pt x="242704" y="542872"/>
                  </a:lnTo>
                  <a:cubicBezTo>
                    <a:pt x="243007" y="542941"/>
                    <a:pt x="243315" y="542988"/>
                    <a:pt x="243626" y="543013"/>
                  </a:cubicBezTo>
                  <a:close/>
                  <a:moveTo>
                    <a:pt x="189413" y="562103"/>
                  </a:moveTo>
                  <a:cubicBezTo>
                    <a:pt x="189981" y="562274"/>
                    <a:pt x="190570" y="562363"/>
                    <a:pt x="191164" y="562368"/>
                  </a:cubicBezTo>
                  <a:cubicBezTo>
                    <a:pt x="194638" y="562402"/>
                    <a:pt x="197483" y="559612"/>
                    <a:pt x="197518" y="556138"/>
                  </a:cubicBezTo>
                  <a:cubicBezTo>
                    <a:pt x="197548" y="552665"/>
                    <a:pt x="194758" y="549824"/>
                    <a:pt x="191284" y="549789"/>
                  </a:cubicBezTo>
                  <a:lnTo>
                    <a:pt x="79263" y="532657"/>
                  </a:lnTo>
                  <a:cubicBezTo>
                    <a:pt x="79126" y="532631"/>
                    <a:pt x="78990" y="532610"/>
                    <a:pt x="78836" y="532593"/>
                  </a:cubicBezTo>
                  <a:cubicBezTo>
                    <a:pt x="75533" y="532208"/>
                    <a:pt x="72542" y="534575"/>
                    <a:pt x="72154" y="537878"/>
                  </a:cubicBezTo>
                  <a:lnTo>
                    <a:pt x="72154" y="537908"/>
                  </a:lnTo>
                  <a:cubicBezTo>
                    <a:pt x="71611" y="541261"/>
                    <a:pt x="73893" y="544423"/>
                    <a:pt x="77246" y="544970"/>
                  </a:cubicBezTo>
                  <a:lnTo>
                    <a:pt x="189404" y="56210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43"/>
            <p:cNvSpPr/>
            <p:nvPr/>
          </p:nvSpPr>
          <p:spPr>
            <a:xfrm>
              <a:off x="5628797" y="3472145"/>
              <a:ext cx="2208045" cy="1178872"/>
            </a:xfrm>
            <a:custGeom>
              <a:rect b="b" l="l" r="r" t="t"/>
              <a:pathLst>
                <a:path extrusionOk="0" h="1178872" w="2208045">
                  <a:moveTo>
                    <a:pt x="2190682" y="316554"/>
                  </a:moveTo>
                  <a:lnTo>
                    <a:pt x="167563" y="6985"/>
                  </a:lnTo>
                  <a:cubicBezTo>
                    <a:pt x="150687" y="4418"/>
                    <a:pt x="134904" y="15955"/>
                    <a:pt x="132230" y="32813"/>
                  </a:cubicBezTo>
                  <a:lnTo>
                    <a:pt x="123663" y="88492"/>
                  </a:lnTo>
                  <a:lnTo>
                    <a:pt x="122057" y="99199"/>
                  </a:lnTo>
                  <a:lnTo>
                    <a:pt x="110547" y="174284"/>
                  </a:lnTo>
                  <a:lnTo>
                    <a:pt x="108940" y="184991"/>
                  </a:lnTo>
                  <a:lnTo>
                    <a:pt x="97430" y="259939"/>
                  </a:lnTo>
                  <a:lnTo>
                    <a:pt x="95824" y="270514"/>
                  </a:lnTo>
                  <a:lnTo>
                    <a:pt x="84313" y="345599"/>
                  </a:lnTo>
                  <a:lnTo>
                    <a:pt x="82707" y="356173"/>
                  </a:lnTo>
                  <a:lnTo>
                    <a:pt x="71197" y="431254"/>
                  </a:lnTo>
                  <a:lnTo>
                    <a:pt x="69590" y="441961"/>
                  </a:lnTo>
                  <a:lnTo>
                    <a:pt x="58080" y="516913"/>
                  </a:lnTo>
                  <a:lnTo>
                    <a:pt x="56474" y="527620"/>
                  </a:lnTo>
                  <a:lnTo>
                    <a:pt x="44942" y="602569"/>
                  </a:lnTo>
                  <a:lnTo>
                    <a:pt x="43336" y="613275"/>
                  </a:lnTo>
                  <a:lnTo>
                    <a:pt x="31826" y="688228"/>
                  </a:lnTo>
                  <a:lnTo>
                    <a:pt x="30223" y="698935"/>
                  </a:lnTo>
                  <a:lnTo>
                    <a:pt x="18713" y="773883"/>
                  </a:lnTo>
                  <a:lnTo>
                    <a:pt x="17107" y="784590"/>
                  </a:lnTo>
                  <a:lnTo>
                    <a:pt x="8673" y="840270"/>
                  </a:lnTo>
                  <a:cubicBezTo>
                    <a:pt x="6037" y="857137"/>
                    <a:pt x="17573" y="872954"/>
                    <a:pt x="34440" y="875595"/>
                  </a:cubicBezTo>
                  <a:lnTo>
                    <a:pt x="34505" y="875595"/>
                  </a:lnTo>
                  <a:lnTo>
                    <a:pt x="2057226" y="1185168"/>
                  </a:lnTo>
                  <a:cubicBezTo>
                    <a:pt x="2074068" y="1187646"/>
                    <a:pt x="2089748" y="1176037"/>
                    <a:pt x="2092294" y="1159204"/>
                  </a:cubicBezTo>
                  <a:lnTo>
                    <a:pt x="2100874" y="1103533"/>
                  </a:lnTo>
                  <a:lnTo>
                    <a:pt x="2102476" y="1092826"/>
                  </a:lnTo>
                  <a:lnTo>
                    <a:pt x="2113986" y="1017873"/>
                  </a:lnTo>
                  <a:lnTo>
                    <a:pt x="2115593" y="1007167"/>
                  </a:lnTo>
                  <a:lnTo>
                    <a:pt x="2127103" y="932086"/>
                  </a:lnTo>
                  <a:lnTo>
                    <a:pt x="2128709" y="921511"/>
                  </a:lnTo>
                  <a:lnTo>
                    <a:pt x="2140219" y="846559"/>
                  </a:lnTo>
                  <a:lnTo>
                    <a:pt x="2141826" y="835852"/>
                  </a:lnTo>
                  <a:lnTo>
                    <a:pt x="2153336" y="760903"/>
                  </a:lnTo>
                  <a:lnTo>
                    <a:pt x="2154942" y="750197"/>
                  </a:lnTo>
                  <a:lnTo>
                    <a:pt x="2166453" y="675111"/>
                  </a:lnTo>
                  <a:lnTo>
                    <a:pt x="2168059" y="664537"/>
                  </a:lnTo>
                  <a:lnTo>
                    <a:pt x="2179569" y="589456"/>
                  </a:lnTo>
                  <a:lnTo>
                    <a:pt x="2181176" y="578882"/>
                  </a:lnTo>
                  <a:lnTo>
                    <a:pt x="2192690" y="503929"/>
                  </a:lnTo>
                  <a:lnTo>
                    <a:pt x="2194296" y="493222"/>
                  </a:lnTo>
                  <a:lnTo>
                    <a:pt x="2205807" y="418141"/>
                  </a:lnTo>
                  <a:lnTo>
                    <a:pt x="2207409" y="407435"/>
                  </a:lnTo>
                  <a:lnTo>
                    <a:pt x="2215975" y="351755"/>
                  </a:lnTo>
                  <a:cubicBezTo>
                    <a:pt x="2218556" y="335088"/>
                    <a:pt x="2207302" y="319425"/>
                    <a:pt x="2190682" y="316554"/>
                  </a:cubicBezTo>
                  <a:close/>
                  <a:moveTo>
                    <a:pt x="2082271" y="1157623"/>
                  </a:moveTo>
                  <a:cubicBezTo>
                    <a:pt x="2080554" y="1168569"/>
                    <a:pt x="2070347" y="1176089"/>
                    <a:pt x="2059383" y="1174486"/>
                  </a:cubicBezTo>
                  <a:lnTo>
                    <a:pt x="36777" y="864913"/>
                  </a:lnTo>
                  <a:cubicBezTo>
                    <a:pt x="25759" y="863196"/>
                    <a:pt x="18179" y="852929"/>
                    <a:pt x="19782" y="841893"/>
                  </a:cubicBezTo>
                  <a:lnTo>
                    <a:pt x="28327" y="786218"/>
                  </a:lnTo>
                  <a:lnTo>
                    <a:pt x="2090667" y="1101956"/>
                  </a:lnTo>
                  <a:close/>
                  <a:moveTo>
                    <a:pt x="2092444" y="1090703"/>
                  </a:moveTo>
                  <a:lnTo>
                    <a:pt x="29988" y="775092"/>
                  </a:lnTo>
                  <a:lnTo>
                    <a:pt x="41499" y="700007"/>
                  </a:lnTo>
                  <a:lnTo>
                    <a:pt x="2103839" y="1015746"/>
                  </a:lnTo>
                  <a:close/>
                  <a:moveTo>
                    <a:pt x="2105826" y="1005043"/>
                  </a:moveTo>
                  <a:lnTo>
                    <a:pt x="43088" y="689984"/>
                  </a:lnTo>
                  <a:lnTo>
                    <a:pt x="54598" y="614903"/>
                  </a:lnTo>
                  <a:lnTo>
                    <a:pt x="2116938" y="930496"/>
                  </a:lnTo>
                  <a:close/>
                  <a:moveTo>
                    <a:pt x="2119211" y="919388"/>
                  </a:moveTo>
                  <a:lnTo>
                    <a:pt x="56739" y="603649"/>
                  </a:lnTo>
                  <a:lnTo>
                    <a:pt x="68249" y="528701"/>
                  </a:lnTo>
                  <a:lnTo>
                    <a:pt x="2130589" y="844294"/>
                  </a:lnTo>
                  <a:close/>
                  <a:moveTo>
                    <a:pt x="2132597" y="833728"/>
                  </a:moveTo>
                  <a:lnTo>
                    <a:pt x="70124" y="517990"/>
                  </a:lnTo>
                  <a:lnTo>
                    <a:pt x="81635" y="443037"/>
                  </a:lnTo>
                  <a:lnTo>
                    <a:pt x="2143975" y="758776"/>
                  </a:lnTo>
                  <a:close/>
                  <a:moveTo>
                    <a:pt x="2145979" y="748073"/>
                  </a:moveTo>
                  <a:lnTo>
                    <a:pt x="83506" y="432335"/>
                  </a:lnTo>
                  <a:lnTo>
                    <a:pt x="95016" y="357250"/>
                  </a:lnTo>
                  <a:lnTo>
                    <a:pt x="2157356" y="672988"/>
                  </a:lnTo>
                  <a:close/>
                  <a:moveTo>
                    <a:pt x="2159364" y="662281"/>
                  </a:moveTo>
                  <a:lnTo>
                    <a:pt x="96892" y="346688"/>
                  </a:lnTo>
                  <a:lnTo>
                    <a:pt x="108402" y="271736"/>
                  </a:lnTo>
                  <a:lnTo>
                    <a:pt x="2170742" y="587329"/>
                  </a:lnTo>
                  <a:close/>
                  <a:moveTo>
                    <a:pt x="2172746" y="576622"/>
                  </a:moveTo>
                  <a:lnTo>
                    <a:pt x="108667" y="261563"/>
                  </a:lnTo>
                  <a:lnTo>
                    <a:pt x="120177" y="186614"/>
                  </a:lnTo>
                  <a:lnTo>
                    <a:pt x="2182517" y="502207"/>
                  </a:lnTo>
                  <a:close/>
                  <a:moveTo>
                    <a:pt x="2186132" y="491099"/>
                  </a:moveTo>
                  <a:lnTo>
                    <a:pt x="121783" y="175907"/>
                  </a:lnTo>
                  <a:lnTo>
                    <a:pt x="133294" y="100822"/>
                  </a:lnTo>
                  <a:lnTo>
                    <a:pt x="2195634" y="416561"/>
                  </a:lnTo>
                  <a:close/>
                  <a:moveTo>
                    <a:pt x="136908" y="89581"/>
                  </a:moveTo>
                  <a:lnTo>
                    <a:pt x="145474" y="34039"/>
                  </a:lnTo>
                  <a:cubicBezTo>
                    <a:pt x="147124" y="23076"/>
                    <a:pt x="157348" y="15526"/>
                    <a:pt x="168311" y="17171"/>
                  </a:cubicBezTo>
                  <a:lnTo>
                    <a:pt x="168362" y="17171"/>
                  </a:lnTo>
                  <a:lnTo>
                    <a:pt x="2188541" y="327261"/>
                  </a:lnTo>
                  <a:cubicBezTo>
                    <a:pt x="2199470" y="328979"/>
                    <a:pt x="2206952" y="339211"/>
                    <a:pt x="2205273" y="350149"/>
                  </a:cubicBezTo>
                  <a:lnTo>
                    <a:pt x="2196728" y="40582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4" name="Google Shape;784;p43"/>
            <p:cNvSpPr/>
            <p:nvPr/>
          </p:nvSpPr>
          <p:spPr>
            <a:xfrm>
              <a:off x="4346885" y="1813127"/>
              <a:ext cx="3710288" cy="1859863"/>
            </a:xfrm>
            <a:custGeom>
              <a:rect b="b" l="l" r="r" t="t"/>
              <a:pathLst>
                <a:path extrusionOk="0" h="1859863" w="3710288">
                  <a:moveTo>
                    <a:pt x="3688612" y="534652"/>
                  </a:moveTo>
                  <a:lnTo>
                    <a:pt x="241966" y="7040"/>
                  </a:lnTo>
                  <a:cubicBezTo>
                    <a:pt x="222752" y="4092"/>
                    <a:pt x="204787" y="17277"/>
                    <a:pt x="201834" y="36490"/>
                  </a:cubicBezTo>
                  <a:cubicBezTo>
                    <a:pt x="201834" y="36533"/>
                    <a:pt x="201834" y="36576"/>
                    <a:pt x="201813" y="36619"/>
                  </a:cubicBezTo>
                  <a:lnTo>
                    <a:pt x="8695" y="1298329"/>
                  </a:lnTo>
                  <a:cubicBezTo>
                    <a:pt x="5807" y="1317533"/>
                    <a:pt x="18958" y="1335470"/>
                    <a:pt x="38142" y="1338490"/>
                  </a:cubicBezTo>
                  <a:lnTo>
                    <a:pt x="3484899" y="1866094"/>
                  </a:lnTo>
                  <a:cubicBezTo>
                    <a:pt x="3504104" y="1868982"/>
                    <a:pt x="3522040" y="1855831"/>
                    <a:pt x="3525060" y="1836647"/>
                  </a:cubicBezTo>
                  <a:lnTo>
                    <a:pt x="3718178" y="574805"/>
                  </a:lnTo>
                  <a:cubicBezTo>
                    <a:pt x="3721113" y="555604"/>
                    <a:pt x="3707941" y="537651"/>
                    <a:pt x="3688740" y="534695"/>
                  </a:cubicBezTo>
                  <a:close/>
                  <a:moveTo>
                    <a:pt x="877972" y="716007"/>
                  </a:moveTo>
                  <a:lnTo>
                    <a:pt x="1117279" y="752546"/>
                  </a:lnTo>
                  <a:lnTo>
                    <a:pt x="1096399" y="888527"/>
                  </a:lnTo>
                  <a:lnTo>
                    <a:pt x="856712" y="851856"/>
                  </a:lnTo>
                  <a:close/>
                  <a:moveTo>
                    <a:pt x="846522" y="849848"/>
                  </a:moveTo>
                  <a:lnTo>
                    <a:pt x="606279" y="813843"/>
                  </a:lnTo>
                  <a:lnTo>
                    <a:pt x="627158" y="677730"/>
                  </a:lnTo>
                  <a:lnTo>
                    <a:pt x="866846" y="714401"/>
                  </a:lnTo>
                  <a:close/>
                  <a:moveTo>
                    <a:pt x="1128255" y="754417"/>
                  </a:moveTo>
                  <a:lnTo>
                    <a:pt x="1368097" y="791092"/>
                  </a:lnTo>
                  <a:lnTo>
                    <a:pt x="1347217" y="927206"/>
                  </a:lnTo>
                  <a:lnTo>
                    <a:pt x="1107529" y="890535"/>
                  </a:lnTo>
                  <a:close/>
                  <a:moveTo>
                    <a:pt x="2371359" y="933747"/>
                  </a:moveTo>
                  <a:lnTo>
                    <a:pt x="2131671" y="897076"/>
                  </a:lnTo>
                  <a:lnTo>
                    <a:pt x="2152414" y="760958"/>
                  </a:lnTo>
                  <a:lnTo>
                    <a:pt x="2392256" y="797633"/>
                  </a:lnTo>
                  <a:close/>
                  <a:moveTo>
                    <a:pt x="2402813" y="799906"/>
                  </a:moveTo>
                  <a:lnTo>
                    <a:pt x="2642655" y="836577"/>
                  </a:lnTo>
                  <a:lnTo>
                    <a:pt x="2621775" y="972712"/>
                  </a:lnTo>
                  <a:lnTo>
                    <a:pt x="2382087" y="936037"/>
                  </a:lnTo>
                  <a:close/>
                  <a:moveTo>
                    <a:pt x="1629083" y="831762"/>
                  </a:moveTo>
                  <a:lnTo>
                    <a:pt x="1868925" y="868433"/>
                  </a:lnTo>
                  <a:lnTo>
                    <a:pt x="1848045" y="1004547"/>
                  </a:lnTo>
                  <a:lnTo>
                    <a:pt x="1607930" y="966671"/>
                  </a:lnTo>
                  <a:close/>
                  <a:moveTo>
                    <a:pt x="1597629" y="965603"/>
                  </a:moveTo>
                  <a:lnTo>
                    <a:pt x="1357941" y="928928"/>
                  </a:lnTo>
                  <a:lnTo>
                    <a:pt x="1378283" y="792682"/>
                  </a:lnTo>
                  <a:lnTo>
                    <a:pt x="1618124" y="829353"/>
                  </a:lnTo>
                  <a:close/>
                  <a:moveTo>
                    <a:pt x="1879499" y="869506"/>
                  </a:moveTo>
                  <a:lnTo>
                    <a:pt x="2118670" y="906044"/>
                  </a:lnTo>
                  <a:lnTo>
                    <a:pt x="2097790" y="1042158"/>
                  </a:lnTo>
                  <a:lnTo>
                    <a:pt x="1858102" y="1005487"/>
                  </a:lnTo>
                  <a:close/>
                  <a:moveTo>
                    <a:pt x="2129911" y="907783"/>
                  </a:moveTo>
                  <a:lnTo>
                    <a:pt x="2369774" y="944471"/>
                  </a:lnTo>
                  <a:lnTo>
                    <a:pt x="2348894" y="1080585"/>
                  </a:lnTo>
                  <a:lnTo>
                    <a:pt x="2109206" y="1043914"/>
                  </a:lnTo>
                  <a:close/>
                  <a:moveTo>
                    <a:pt x="2120939" y="895470"/>
                  </a:moveTo>
                  <a:lnTo>
                    <a:pt x="1881251" y="858799"/>
                  </a:lnTo>
                  <a:lnTo>
                    <a:pt x="1901994" y="722681"/>
                  </a:lnTo>
                  <a:lnTo>
                    <a:pt x="2141835" y="759488"/>
                  </a:lnTo>
                  <a:close/>
                  <a:moveTo>
                    <a:pt x="1870527" y="857192"/>
                  </a:moveTo>
                  <a:lnTo>
                    <a:pt x="1630839" y="820517"/>
                  </a:lnTo>
                  <a:lnTo>
                    <a:pt x="1651586" y="684403"/>
                  </a:lnTo>
                  <a:lnTo>
                    <a:pt x="1891159" y="720942"/>
                  </a:lnTo>
                  <a:close/>
                  <a:moveTo>
                    <a:pt x="1619731" y="819449"/>
                  </a:moveTo>
                  <a:lnTo>
                    <a:pt x="1380043" y="782641"/>
                  </a:lnTo>
                  <a:lnTo>
                    <a:pt x="1400786" y="645455"/>
                  </a:lnTo>
                  <a:lnTo>
                    <a:pt x="1640627" y="682126"/>
                  </a:lnTo>
                  <a:close/>
                  <a:moveTo>
                    <a:pt x="1369152" y="780385"/>
                  </a:moveTo>
                  <a:lnTo>
                    <a:pt x="1129464" y="743710"/>
                  </a:lnTo>
                  <a:lnTo>
                    <a:pt x="1150207" y="607597"/>
                  </a:lnTo>
                  <a:lnTo>
                    <a:pt x="1390049" y="644267"/>
                  </a:lnTo>
                  <a:close/>
                  <a:moveTo>
                    <a:pt x="1345064" y="937913"/>
                  </a:moveTo>
                  <a:lnTo>
                    <a:pt x="1324316" y="1073778"/>
                  </a:lnTo>
                  <a:lnTo>
                    <a:pt x="1084603" y="1037086"/>
                  </a:lnTo>
                  <a:lnTo>
                    <a:pt x="1105483" y="900973"/>
                  </a:lnTo>
                  <a:close/>
                  <a:moveTo>
                    <a:pt x="1355771" y="939519"/>
                  </a:moveTo>
                  <a:lnTo>
                    <a:pt x="1595458" y="976190"/>
                  </a:lnTo>
                  <a:lnTo>
                    <a:pt x="1574579" y="1112308"/>
                  </a:lnTo>
                  <a:lnTo>
                    <a:pt x="1334891" y="1075633"/>
                  </a:lnTo>
                  <a:close/>
                  <a:moveTo>
                    <a:pt x="1606182" y="977797"/>
                  </a:moveTo>
                  <a:lnTo>
                    <a:pt x="1845892" y="1014467"/>
                  </a:lnTo>
                  <a:lnTo>
                    <a:pt x="1825029" y="1150585"/>
                  </a:lnTo>
                  <a:lnTo>
                    <a:pt x="1585456" y="1113914"/>
                  </a:lnTo>
                  <a:close/>
                  <a:moveTo>
                    <a:pt x="1856598" y="1016074"/>
                  </a:moveTo>
                  <a:lnTo>
                    <a:pt x="2096286" y="1052882"/>
                  </a:lnTo>
                  <a:lnTo>
                    <a:pt x="2075441" y="1188863"/>
                  </a:lnTo>
                  <a:lnTo>
                    <a:pt x="1835732" y="1152192"/>
                  </a:lnTo>
                  <a:close/>
                  <a:moveTo>
                    <a:pt x="2107015" y="1054488"/>
                  </a:moveTo>
                  <a:lnTo>
                    <a:pt x="2346724" y="1091159"/>
                  </a:lnTo>
                  <a:lnTo>
                    <a:pt x="2325852" y="1227268"/>
                  </a:lnTo>
                  <a:lnTo>
                    <a:pt x="2086165" y="1190593"/>
                  </a:lnTo>
                  <a:close/>
                  <a:moveTo>
                    <a:pt x="2357431" y="1092765"/>
                  </a:moveTo>
                  <a:lnTo>
                    <a:pt x="2597148" y="1129428"/>
                  </a:lnTo>
                  <a:lnTo>
                    <a:pt x="2576268" y="1265554"/>
                  </a:lnTo>
                  <a:lnTo>
                    <a:pt x="2336581" y="1228879"/>
                  </a:lnTo>
                  <a:close/>
                  <a:moveTo>
                    <a:pt x="2359037" y="1082191"/>
                  </a:moveTo>
                  <a:lnTo>
                    <a:pt x="2379780" y="946077"/>
                  </a:lnTo>
                  <a:lnTo>
                    <a:pt x="2619630" y="982748"/>
                  </a:lnTo>
                  <a:lnTo>
                    <a:pt x="2598755" y="1118866"/>
                  </a:lnTo>
                  <a:close/>
                  <a:moveTo>
                    <a:pt x="2630196" y="984351"/>
                  </a:moveTo>
                  <a:lnTo>
                    <a:pt x="2870038" y="1021021"/>
                  </a:lnTo>
                  <a:lnTo>
                    <a:pt x="2849149" y="1157144"/>
                  </a:lnTo>
                  <a:lnTo>
                    <a:pt x="2609462" y="1120456"/>
                  </a:lnTo>
                  <a:close/>
                  <a:moveTo>
                    <a:pt x="2880621" y="1022615"/>
                  </a:moveTo>
                  <a:lnTo>
                    <a:pt x="3120454" y="1059440"/>
                  </a:lnTo>
                  <a:lnTo>
                    <a:pt x="3099574" y="1195421"/>
                  </a:lnTo>
                  <a:lnTo>
                    <a:pt x="2859873" y="1158750"/>
                  </a:lnTo>
                  <a:close/>
                  <a:moveTo>
                    <a:pt x="2882360" y="1012045"/>
                  </a:moveTo>
                  <a:lnTo>
                    <a:pt x="2903103" y="875927"/>
                  </a:lnTo>
                  <a:lnTo>
                    <a:pt x="3143098" y="913153"/>
                  </a:lnTo>
                  <a:lnTo>
                    <a:pt x="3122487" y="1048733"/>
                  </a:lnTo>
                  <a:close/>
                  <a:moveTo>
                    <a:pt x="2871653" y="1010438"/>
                  </a:moveTo>
                  <a:lnTo>
                    <a:pt x="2631944" y="973648"/>
                  </a:lnTo>
                  <a:lnTo>
                    <a:pt x="2652691" y="837534"/>
                  </a:lnTo>
                  <a:lnTo>
                    <a:pt x="2892532" y="874359"/>
                  </a:lnTo>
                  <a:close/>
                  <a:moveTo>
                    <a:pt x="2654028" y="826960"/>
                  </a:moveTo>
                  <a:lnTo>
                    <a:pt x="2674908" y="690846"/>
                  </a:lnTo>
                  <a:lnTo>
                    <a:pt x="2914617" y="727517"/>
                  </a:lnTo>
                  <a:lnTo>
                    <a:pt x="2894963" y="863631"/>
                  </a:lnTo>
                  <a:close/>
                  <a:moveTo>
                    <a:pt x="2643454" y="825353"/>
                  </a:moveTo>
                  <a:lnTo>
                    <a:pt x="2403766" y="788546"/>
                  </a:lnTo>
                  <a:lnTo>
                    <a:pt x="2424492" y="652565"/>
                  </a:lnTo>
                  <a:lnTo>
                    <a:pt x="2664201" y="689240"/>
                  </a:lnTo>
                  <a:close/>
                  <a:moveTo>
                    <a:pt x="2393042" y="786944"/>
                  </a:moveTo>
                  <a:lnTo>
                    <a:pt x="2153200" y="750268"/>
                  </a:lnTo>
                  <a:lnTo>
                    <a:pt x="2174093" y="614163"/>
                  </a:lnTo>
                  <a:lnTo>
                    <a:pt x="2413781" y="650834"/>
                  </a:lnTo>
                  <a:close/>
                  <a:moveTo>
                    <a:pt x="2142626" y="748662"/>
                  </a:moveTo>
                  <a:lnTo>
                    <a:pt x="1903186" y="712393"/>
                  </a:lnTo>
                  <a:lnTo>
                    <a:pt x="1924066" y="576279"/>
                  </a:lnTo>
                  <a:lnTo>
                    <a:pt x="2163775" y="612950"/>
                  </a:lnTo>
                  <a:close/>
                  <a:moveTo>
                    <a:pt x="1892214" y="710252"/>
                  </a:moveTo>
                  <a:lnTo>
                    <a:pt x="1652907" y="673581"/>
                  </a:lnTo>
                  <a:lnTo>
                    <a:pt x="1673654" y="537463"/>
                  </a:lnTo>
                  <a:lnTo>
                    <a:pt x="1913342" y="574271"/>
                  </a:lnTo>
                  <a:close/>
                  <a:moveTo>
                    <a:pt x="1642200" y="672227"/>
                  </a:moveTo>
                  <a:lnTo>
                    <a:pt x="1402512" y="635556"/>
                  </a:lnTo>
                  <a:lnTo>
                    <a:pt x="1422725" y="499173"/>
                  </a:lnTo>
                  <a:lnTo>
                    <a:pt x="1663635" y="535844"/>
                  </a:lnTo>
                  <a:close/>
                  <a:moveTo>
                    <a:pt x="1391796" y="633962"/>
                  </a:moveTo>
                  <a:lnTo>
                    <a:pt x="1151955" y="597291"/>
                  </a:lnTo>
                  <a:lnTo>
                    <a:pt x="1172835" y="461173"/>
                  </a:lnTo>
                  <a:lnTo>
                    <a:pt x="1412544" y="498250"/>
                  </a:lnTo>
                  <a:close/>
                  <a:moveTo>
                    <a:pt x="1141650" y="595283"/>
                  </a:moveTo>
                  <a:lnTo>
                    <a:pt x="901962" y="558612"/>
                  </a:lnTo>
                  <a:lnTo>
                    <a:pt x="922705" y="422494"/>
                  </a:lnTo>
                  <a:lnTo>
                    <a:pt x="1162414" y="459302"/>
                  </a:lnTo>
                  <a:close/>
                  <a:moveTo>
                    <a:pt x="1140043" y="605990"/>
                  </a:moveTo>
                  <a:lnTo>
                    <a:pt x="1119168" y="742104"/>
                  </a:lnTo>
                  <a:lnTo>
                    <a:pt x="879480" y="705433"/>
                  </a:lnTo>
                  <a:lnTo>
                    <a:pt x="900227" y="569319"/>
                  </a:lnTo>
                  <a:close/>
                  <a:moveTo>
                    <a:pt x="868739" y="703831"/>
                  </a:moveTo>
                  <a:lnTo>
                    <a:pt x="629030" y="667027"/>
                  </a:lnTo>
                  <a:lnTo>
                    <a:pt x="649777" y="530909"/>
                  </a:lnTo>
                  <a:lnTo>
                    <a:pt x="889618" y="567717"/>
                  </a:lnTo>
                  <a:close/>
                  <a:moveTo>
                    <a:pt x="618323" y="665421"/>
                  </a:moveTo>
                  <a:lnTo>
                    <a:pt x="378750" y="628745"/>
                  </a:lnTo>
                  <a:lnTo>
                    <a:pt x="399498" y="492632"/>
                  </a:lnTo>
                  <a:lnTo>
                    <a:pt x="639335" y="529303"/>
                  </a:lnTo>
                  <a:close/>
                  <a:moveTo>
                    <a:pt x="616716" y="676128"/>
                  </a:moveTo>
                  <a:lnTo>
                    <a:pt x="595828" y="812237"/>
                  </a:lnTo>
                  <a:lnTo>
                    <a:pt x="356140" y="775566"/>
                  </a:lnTo>
                  <a:lnTo>
                    <a:pt x="377020" y="639448"/>
                  </a:lnTo>
                  <a:close/>
                  <a:moveTo>
                    <a:pt x="594234" y="823350"/>
                  </a:moveTo>
                  <a:lnTo>
                    <a:pt x="573355" y="959467"/>
                  </a:lnTo>
                  <a:lnTo>
                    <a:pt x="333667" y="922792"/>
                  </a:lnTo>
                  <a:lnTo>
                    <a:pt x="354547" y="786679"/>
                  </a:lnTo>
                  <a:close/>
                  <a:moveTo>
                    <a:pt x="604941" y="825089"/>
                  </a:moveTo>
                  <a:lnTo>
                    <a:pt x="844629" y="861764"/>
                  </a:lnTo>
                  <a:lnTo>
                    <a:pt x="823754" y="997877"/>
                  </a:lnTo>
                  <a:lnTo>
                    <a:pt x="584044" y="961070"/>
                  </a:lnTo>
                  <a:close/>
                  <a:moveTo>
                    <a:pt x="855353" y="863370"/>
                  </a:moveTo>
                  <a:lnTo>
                    <a:pt x="1094793" y="899772"/>
                  </a:lnTo>
                  <a:lnTo>
                    <a:pt x="1073922" y="1035886"/>
                  </a:lnTo>
                  <a:lnTo>
                    <a:pt x="833807" y="998945"/>
                  </a:lnTo>
                  <a:close/>
                  <a:moveTo>
                    <a:pt x="1072311" y="1046998"/>
                  </a:moveTo>
                  <a:lnTo>
                    <a:pt x="1051431" y="1183112"/>
                  </a:lnTo>
                  <a:lnTo>
                    <a:pt x="811722" y="1146304"/>
                  </a:lnTo>
                  <a:lnTo>
                    <a:pt x="832602" y="1010191"/>
                  </a:lnTo>
                  <a:close/>
                  <a:moveTo>
                    <a:pt x="1083018" y="1048605"/>
                  </a:moveTo>
                  <a:lnTo>
                    <a:pt x="1322706" y="1085276"/>
                  </a:lnTo>
                  <a:lnTo>
                    <a:pt x="1302228" y="1220988"/>
                  </a:lnTo>
                  <a:lnTo>
                    <a:pt x="1062386" y="1184312"/>
                  </a:lnTo>
                  <a:close/>
                  <a:moveTo>
                    <a:pt x="1333430" y="1086882"/>
                  </a:moveTo>
                  <a:lnTo>
                    <a:pt x="1573139" y="1123553"/>
                  </a:lnTo>
                  <a:lnTo>
                    <a:pt x="1552259" y="1259667"/>
                  </a:lnTo>
                  <a:lnTo>
                    <a:pt x="1312571" y="1222996"/>
                  </a:lnTo>
                  <a:close/>
                  <a:moveTo>
                    <a:pt x="1583312" y="1124626"/>
                  </a:moveTo>
                  <a:lnTo>
                    <a:pt x="1824221" y="1161296"/>
                  </a:lnTo>
                  <a:lnTo>
                    <a:pt x="1803342" y="1297410"/>
                  </a:lnTo>
                  <a:lnTo>
                    <a:pt x="1562966" y="1261141"/>
                  </a:lnTo>
                  <a:close/>
                  <a:moveTo>
                    <a:pt x="1833723" y="1162903"/>
                  </a:moveTo>
                  <a:lnTo>
                    <a:pt x="2073433" y="1199574"/>
                  </a:lnTo>
                  <a:lnTo>
                    <a:pt x="2052553" y="1335687"/>
                  </a:lnTo>
                  <a:lnTo>
                    <a:pt x="1812865" y="1299016"/>
                  </a:lnTo>
                  <a:close/>
                  <a:moveTo>
                    <a:pt x="2084139" y="1201180"/>
                  </a:moveTo>
                  <a:lnTo>
                    <a:pt x="2323827" y="1237988"/>
                  </a:lnTo>
                  <a:lnTo>
                    <a:pt x="2302969" y="1373965"/>
                  </a:lnTo>
                  <a:lnTo>
                    <a:pt x="2063281" y="1337290"/>
                  </a:lnTo>
                  <a:close/>
                  <a:moveTo>
                    <a:pt x="2334551" y="1239590"/>
                  </a:moveTo>
                  <a:lnTo>
                    <a:pt x="2574260" y="1276265"/>
                  </a:lnTo>
                  <a:lnTo>
                    <a:pt x="2553381" y="1412375"/>
                  </a:lnTo>
                  <a:lnTo>
                    <a:pt x="2313693" y="1375704"/>
                  </a:lnTo>
                  <a:close/>
                  <a:moveTo>
                    <a:pt x="2584967" y="1277872"/>
                  </a:moveTo>
                  <a:lnTo>
                    <a:pt x="2825223" y="1314671"/>
                  </a:lnTo>
                  <a:lnTo>
                    <a:pt x="2804331" y="1450789"/>
                  </a:lnTo>
                  <a:lnTo>
                    <a:pt x="2564643" y="1414114"/>
                  </a:lnTo>
                  <a:close/>
                  <a:moveTo>
                    <a:pt x="2586574" y="1267165"/>
                  </a:moveTo>
                  <a:lnTo>
                    <a:pt x="2607454" y="1131180"/>
                  </a:lnTo>
                  <a:lnTo>
                    <a:pt x="2847697" y="1167453"/>
                  </a:lnTo>
                  <a:lnTo>
                    <a:pt x="2826817" y="1303562"/>
                  </a:lnTo>
                  <a:close/>
                  <a:moveTo>
                    <a:pt x="2857878" y="1169461"/>
                  </a:moveTo>
                  <a:lnTo>
                    <a:pt x="3097587" y="1206132"/>
                  </a:lnTo>
                  <a:lnTo>
                    <a:pt x="3076695" y="1342241"/>
                  </a:lnTo>
                  <a:lnTo>
                    <a:pt x="2837007" y="1305571"/>
                  </a:lnTo>
                  <a:close/>
                  <a:moveTo>
                    <a:pt x="3109102" y="1207606"/>
                  </a:moveTo>
                  <a:lnTo>
                    <a:pt x="3348811" y="1244277"/>
                  </a:lnTo>
                  <a:lnTo>
                    <a:pt x="3327914" y="1380386"/>
                  </a:lnTo>
                  <a:lnTo>
                    <a:pt x="3088205" y="1343715"/>
                  </a:lnTo>
                  <a:close/>
                  <a:moveTo>
                    <a:pt x="3110708" y="1197032"/>
                  </a:moveTo>
                  <a:lnTo>
                    <a:pt x="3131451" y="1060918"/>
                  </a:lnTo>
                  <a:lnTo>
                    <a:pt x="3371293" y="1097589"/>
                  </a:lnTo>
                  <a:lnTo>
                    <a:pt x="3350016" y="1234373"/>
                  </a:lnTo>
                  <a:close/>
                  <a:moveTo>
                    <a:pt x="3133194" y="1049805"/>
                  </a:moveTo>
                  <a:lnTo>
                    <a:pt x="3153937" y="913692"/>
                  </a:lnTo>
                  <a:lnTo>
                    <a:pt x="3393779" y="950363"/>
                  </a:lnTo>
                  <a:lnTo>
                    <a:pt x="3372617" y="1087130"/>
                  </a:lnTo>
                  <a:close/>
                  <a:moveTo>
                    <a:pt x="3155544" y="902583"/>
                  </a:moveTo>
                  <a:lnTo>
                    <a:pt x="3175996" y="767546"/>
                  </a:lnTo>
                  <a:lnTo>
                    <a:pt x="3415705" y="804222"/>
                  </a:lnTo>
                  <a:lnTo>
                    <a:pt x="3395091" y="939934"/>
                  </a:lnTo>
                  <a:close/>
                  <a:moveTo>
                    <a:pt x="3144969" y="900844"/>
                  </a:moveTo>
                  <a:lnTo>
                    <a:pt x="2905119" y="864169"/>
                  </a:lnTo>
                  <a:lnTo>
                    <a:pt x="2925999" y="728051"/>
                  </a:lnTo>
                  <a:lnTo>
                    <a:pt x="3165439" y="765927"/>
                  </a:lnTo>
                  <a:close/>
                  <a:moveTo>
                    <a:pt x="2927614" y="717481"/>
                  </a:moveTo>
                  <a:lnTo>
                    <a:pt x="2948494" y="582440"/>
                  </a:lnTo>
                  <a:lnTo>
                    <a:pt x="3187934" y="618709"/>
                  </a:lnTo>
                  <a:lnTo>
                    <a:pt x="3167191" y="754823"/>
                  </a:lnTo>
                  <a:close/>
                  <a:moveTo>
                    <a:pt x="2917040" y="715742"/>
                  </a:moveTo>
                  <a:lnTo>
                    <a:pt x="2677202" y="679071"/>
                  </a:lnTo>
                  <a:lnTo>
                    <a:pt x="2698078" y="542958"/>
                  </a:lnTo>
                  <a:lnTo>
                    <a:pt x="2937787" y="579761"/>
                  </a:lnTo>
                  <a:close/>
                  <a:moveTo>
                    <a:pt x="2666628" y="677465"/>
                  </a:moveTo>
                  <a:lnTo>
                    <a:pt x="2426513" y="641862"/>
                  </a:lnTo>
                  <a:lnTo>
                    <a:pt x="2447393" y="505748"/>
                  </a:lnTo>
                  <a:lnTo>
                    <a:pt x="2687102" y="542419"/>
                  </a:lnTo>
                  <a:close/>
                  <a:moveTo>
                    <a:pt x="2416212" y="639187"/>
                  </a:moveTo>
                  <a:lnTo>
                    <a:pt x="2176370" y="602517"/>
                  </a:lnTo>
                  <a:lnTo>
                    <a:pt x="2197250" y="466399"/>
                  </a:lnTo>
                  <a:lnTo>
                    <a:pt x="2436942" y="503078"/>
                  </a:lnTo>
                  <a:close/>
                  <a:moveTo>
                    <a:pt x="2165800" y="600773"/>
                  </a:moveTo>
                  <a:lnTo>
                    <a:pt x="1925685" y="565175"/>
                  </a:lnTo>
                  <a:lnTo>
                    <a:pt x="1946565" y="429057"/>
                  </a:lnTo>
                  <a:lnTo>
                    <a:pt x="2186252" y="465732"/>
                  </a:lnTo>
                  <a:close/>
                  <a:moveTo>
                    <a:pt x="1915384" y="562496"/>
                  </a:moveTo>
                  <a:lnTo>
                    <a:pt x="1675542" y="525825"/>
                  </a:lnTo>
                  <a:lnTo>
                    <a:pt x="1696153" y="391181"/>
                  </a:lnTo>
                  <a:lnTo>
                    <a:pt x="1935862" y="427852"/>
                  </a:lnTo>
                  <a:close/>
                  <a:moveTo>
                    <a:pt x="1664703" y="525022"/>
                  </a:moveTo>
                  <a:lnTo>
                    <a:pt x="1424861" y="488214"/>
                  </a:lnTo>
                  <a:lnTo>
                    <a:pt x="1445741" y="352233"/>
                  </a:lnTo>
                  <a:lnTo>
                    <a:pt x="1685429" y="388908"/>
                  </a:lnTo>
                  <a:close/>
                  <a:moveTo>
                    <a:pt x="1414287" y="486608"/>
                  </a:moveTo>
                  <a:lnTo>
                    <a:pt x="1174445" y="449937"/>
                  </a:lnTo>
                  <a:lnTo>
                    <a:pt x="1195193" y="314071"/>
                  </a:lnTo>
                  <a:lnTo>
                    <a:pt x="1435034" y="351011"/>
                  </a:lnTo>
                  <a:close/>
                  <a:moveTo>
                    <a:pt x="1163871" y="448330"/>
                  </a:moveTo>
                  <a:lnTo>
                    <a:pt x="924016" y="411647"/>
                  </a:lnTo>
                  <a:lnTo>
                    <a:pt x="944892" y="275533"/>
                  </a:lnTo>
                  <a:lnTo>
                    <a:pt x="1184601" y="312204"/>
                  </a:lnTo>
                  <a:close/>
                  <a:moveTo>
                    <a:pt x="914130" y="410181"/>
                  </a:moveTo>
                  <a:lnTo>
                    <a:pt x="673220" y="373510"/>
                  </a:lnTo>
                  <a:lnTo>
                    <a:pt x="694100" y="237397"/>
                  </a:lnTo>
                  <a:lnTo>
                    <a:pt x="933788" y="274200"/>
                  </a:lnTo>
                  <a:close/>
                  <a:moveTo>
                    <a:pt x="912391" y="420888"/>
                  </a:moveTo>
                  <a:lnTo>
                    <a:pt x="891648" y="557006"/>
                  </a:lnTo>
                  <a:lnTo>
                    <a:pt x="651939" y="520331"/>
                  </a:lnTo>
                  <a:lnTo>
                    <a:pt x="672686" y="384217"/>
                  </a:lnTo>
                  <a:close/>
                  <a:moveTo>
                    <a:pt x="641232" y="518728"/>
                  </a:moveTo>
                  <a:lnTo>
                    <a:pt x="401523" y="481921"/>
                  </a:lnTo>
                  <a:lnTo>
                    <a:pt x="422270" y="345940"/>
                  </a:lnTo>
                  <a:lnTo>
                    <a:pt x="661979" y="382611"/>
                  </a:lnTo>
                  <a:close/>
                  <a:moveTo>
                    <a:pt x="390816" y="480314"/>
                  </a:moveTo>
                  <a:lnTo>
                    <a:pt x="151128" y="443643"/>
                  </a:lnTo>
                  <a:lnTo>
                    <a:pt x="171871" y="307526"/>
                  </a:lnTo>
                  <a:lnTo>
                    <a:pt x="411713" y="344201"/>
                  </a:lnTo>
                  <a:close/>
                  <a:moveTo>
                    <a:pt x="389209" y="491021"/>
                  </a:moveTo>
                  <a:lnTo>
                    <a:pt x="368334" y="627135"/>
                  </a:lnTo>
                  <a:lnTo>
                    <a:pt x="128625" y="590464"/>
                  </a:lnTo>
                  <a:lnTo>
                    <a:pt x="149351" y="454372"/>
                  </a:lnTo>
                  <a:close/>
                  <a:moveTo>
                    <a:pt x="366727" y="638248"/>
                  </a:moveTo>
                  <a:lnTo>
                    <a:pt x="345826" y="774382"/>
                  </a:lnTo>
                  <a:lnTo>
                    <a:pt x="106139" y="737712"/>
                  </a:lnTo>
                  <a:lnTo>
                    <a:pt x="127018" y="601594"/>
                  </a:lnTo>
                  <a:close/>
                  <a:moveTo>
                    <a:pt x="344220" y="785491"/>
                  </a:moveTo>
                  <a:lnTo>
                    <a:pt x="323340" y="921604"/>
                  </a:lnTo>
                  <a:lnTo>
                    <a:pt x="83652" y="884934"/>
                  </a:lnTo>
                  <a:lnTo>
                    <a:pt x="104528" y="748820"/>
                  </a:lnTo>
                  <a:close/>
                  <a:moveTo>
                    <a:pt x="321734" y="932713"/>
                  </a:moveTo>
                  <a:lnTo>
                    <a:pt x="300991" y="1068694"/>
                  </a:lnTo>
                  <a:lnTo>
                    <a:pt x="61149" y="1032015"/>
                  </a:lnTo>
                  <a:lnTo>
                    <a:pt x="82029" y="895901"/>
                  </a:lnTo>
                  <a:close/>
                  <a:moveTo>
                    <a:pt x="332440" y="934319"/>
                  </a:moveTo>
                  <a:lnTo>
                    <a:pt x="572150" y="970995"/>
                  </a:lnTo>
                  <a:lnTo>
                    <a:pt x="551394" y="1107087"/>
                  </a:lnTo>
                  <a:lnTo>
                    <a:pt x="311557" y="1070416"/>
                  </a:lnTo>
                  <a:close/>
                  <a:moveTo>
                    <a:pt x="582857" y="972597"/>
                  </a:moveTo>
                  <a:lnTo>
                    <a:pt x="822544" y="1009272"/>
                  </a:lnTo>
                  <a:lnTo>
                    <a:pt x="801665" y="1145386"/>
                  </a:lnTo>
                  <a:lnTo>
                    <a:pt x="561977" y="1108715"/>
                  </a:lnTo>
                  <a:close/>
                  <a:moveTo>
                    <a:pt x="800080" y="1156093"/>
                  </a:moveTo>
                  <a:lnTo>
                    <a:pt x="779332" y="1292210"/>
                  </a:lnTo>
                  <a:lnTo>
                    <a:pt x="539358" y="1254185"/>
                  </a:lnTo>
                  <a:lnTo>
                    <a:pt x="560238" y="1118072"/>
                  </a:lnTo>
                  <a:close/>
                  <a:moveTo>
                    <a:pt x="810786" y="1157699"/>
                  </a:moveTo>
                  <a:lnTo>
                    <a:pt x="1050496" y="1194370"/>
                  </a:lnTo>
                  <a:lnTo>
                    <a:pt x="1029748" y="1330488"/>
                  </a:lnTo>
                  <a:lnTo>
                    <a:pt x="789907" y="1293813"/>
                  </a:lnTo>
                  <a:close/>
                  <a:moveTo>
                    <a:pt x="1060532" y="1194238"/>
                  </a:moveTo>
                  <a:lnTo>
                    <a:pt x="1300219" y="1231045"/>
                  </a:lnTo>
                  <a:lnTo>
                    <a:pt x="1279477" y="1367026"/>
                  </a:lnTo>
                  <a:lnTo>
                    <a:pt x="1039635" y="1330351"/>
                  </a:lnTo>
                  <a:close/>
                  <a:moveTo>
                    <a:pt x="1310943" y="1232652"/>
                  </a:moveTo>
                  <a:lnTo>
                    <a:pt x="1550631" y="1269323"/>
                  </a:lnTo>
                  <a:lnTo>
                    <a:pt x="1529773" y="1405816"/>
                  </a:lnTo>
                  <a:lnTo>
                    <a:pt x="1289931" y="1369145"/>
                  </a:lnTo>
                  <a:close/>
                  <a:moveTo>
                    <a:pt x="1561360" y="1270929"/>
                  </a:moveTo>
                  <a:lnTo>
                    <a:pt x="1801069" y="1307591"/>
                  </a:lnTo>
                  <a:lnTo>
                    <a:pt x="1780321" y="1443705"/>
                  </a:lnTo>
                  <a:lnTo>
                    <a:pt x="1540480" y="1407021"/>
                  </a:lnTo>
                  <a:close/>
                  <a:moveTo>
                    <a:pt x="1811784" y="1309300"/>
                  </a:moveTo>
                  <a:lnTo>
                    <a:pt x="2051758" y="1346373"/>
                  </a:lnTo>
                  <a:lnTo>
                    <a:pt x="2031007" y="1482508"/>
                  </a:lnTo>
                  <a:lnTo>
                    <a:pt x="1791165" y="1445700"/>
                  </a:lnTo>
                  <a:close/>
                  <a:moveTo>
                    <a:pt x="2062196" y="1347578"/>
                  </a:moveTo>
                  <a:lnTo>
                    <a:pt x="2301896" y="1384270"/>
                  </a:lnTo>
                  <a:lnTo>
                    <a:pt x="2281149" y="1520384"/>
                  </a:lnTo>
                  <a:lnTo>
                    <a:pt x="2041308" y="1483713"/>
                  </a:lnTo>
                  <a:close/>
                  <a:moveTo>
                    <a:pt x="2312603" y="1385877"/>
                  </a:moveTo>
                  <a:lnTo>
                    <a:pt x="2552313" y="1422547"/>
                  </a:lnTo>
                  <a:lnTo>
                    <a:pt x="2531565" y="1558661"/>
                  </a:lnTo>
                  <a:lnTo>
                    <a:pt x="2291724" y="1521990"/>
                  </a:lnTo>
                  <a:close/>
                  <a:moveTo>
                    <a:pt x="2563019" y="1424286"/>
                  </a:moveTo>
                  <a:lnTo>
                    <a:pt x="2802707" y="1461884"/>
                  </a:lnTo>
                  <a:lnTo>
                    <a:pt x="2781981" y="1598011"/>
                  </a:lnTo>
                  <a:lnTo>
                    <a:pt x="2542140" y="1561340"/>
                  </a:lnTo>
                  <a:close/>
                  <a:moveTo>
                    <a:pt x="2813431" y="1462564"/>
                  </a:moveTo>
                  <a:lnTo>
                    <a:pt x="3053140" y="1499239"/>
                  </a:lnTo>
                  <a:lnTo>
                    <a:pt x="3032393" y="1635887"/>
                  </a:lnTo>
                  <a:lnTo>
                    <a:pt x="2792551" y="1599216"/>
                  </a:lnTo>
                  <a:close/>
                  <a:moveTo>
                    <a:pt x="2815038" y="1451857"/>
                  </a:moveTo>
                  <a:lnTo>
                    <a:pt x="2835905" y="1315743"/>
                  </a:lnTo>
                  <a:lnTo>
                    <a:pt x="3075592" y="1352547"/>
                  </a:lnTo>
                  <a:lnTo>
                    <a:pt x="3054717" y="1488665"/>
                  </a:lnTo>
                  <a:close/>
                  <a:moveTo>
                    <a:pt x="3086342" y="1354824"/>
                  </a:moveTo>
                  <a:lnTo>
                    <a:pt x="3326030" y="1391495"/>
                  </a:lnTo>
                  <a:lnTo>
                    <a:pt x="3305159" y="1527626"/>
                  </a:lnTo>
                  <a:lnTo>
                    <a:pt x="3065471" y="1490950"/>
                  </a:lnTo>
                  <a:close/>
                  <a:moveTo>
                    <a:pt x="3336621" y="1392849"/>
                  </a:moveTo>
                  <a:lnTo>
                    <a:pt x="3576330" y="1429507"/>
                  </a:lnTo>
                  <a:lnTo>
                    <a:pt x="3555451" y="1565621"/>
                  </a:lnTo>
                  <a:lnTo>
                    <a:pt x="3315878" y="1528818"/>
                  </a:lnTo>
                  <a:close/>
                  <a:moveTo>
                    <a:pt x="3338228" y="1382275"/>
                  </a:moveTo>
                  <a:lnTo>
                    <a:pt x="3359108" y="1246157"/>
                  </a:lnTo>
                  <a:lnTo>
                    <a:pt x="3598795" y="1282832"/>
                  </a:lnTo>
                  <a:lnTo>
                    <a:pt x="3577527" y="1418933"/>
                  </a:lnTo>
                  <a:close/>
                  <a:moveTo>
                    <a:pt x="3360714" y="1235048"/>
                  </a:moveTo>
                  <a:lnTo>
                    <a:pt x="3381457" y="1098935"/>
                  </a:lnTo>
                  <a:lnTo>
                    <a:pt x="3621299" y="1135606"/>
                  </a:lnTo>
                  <a:lnTo>
                    <a:pt x="3600410" y="1271702"/>
                  </a:lnTo>
                  <a:close/>
                  <a:moveTo>
                    <a:pt x="3383196" y="1087826"/>
                  </a:moveTo>
                  <a:lnTo>
                    <a:pt x="3403542" y="953319"/>
                  </a:lnTo>
                  <a:lnTo>
                    <a:pt x="3644443" y="989290"/>
                  </a:lnTo>
                  <a:lnTo>
                    <a:pt x="3623700" y="1125407"/>
                  </a:lnTo>
                  <a:close/>
                  <a:moveTo>
                    <a:pt x="3405541" y="940583"/>
                  </a:moveTo>
                  <a:lnTo>
                    <a:pt x="3426553" y="806072"/>
                  </a:lnTo>
                  <a:lnTo>
                    <a:pt x="3666241" y="842743"/>
                  </a:lnTo>
                  <a:lnTo>
                    <a:pt x="3645494" y="978860"/>
                  </a:lnTo>
                  <a:close/>
                  <a:moveTo>
                    <a:pt x="3428027" y="793357"/>
                  </a:moveTo>
                  <a:lnTo>
                    <a:pt x="3449040" y="658850"/>
                  </a:lnTo>
                  <a:lnTo>
                    <a:pt x="3688727" y="695520"/>
                  </a:lnTo>
                  <a:lnTo>
                    <a:pt x="3668001" y="831634"/>
                  </a:lnTo>
                  <a:close/>
                  <a:moveTo>
                    <a:pt x="3417453" y="791750"/>
                  </a:moveTo>
                  <a:lnTo>
                    <a:pt x="3177611" y="755079"/>
                  </a:lnTo>
                  <a:lnTo>
                    <a:pt x="3198491" y="618966"/>
                  </a:lnTo>
                  <a:lnTo>
                    <a:pt x="3438179" y="655637"/>
                  </a:lnTo>
                  <a:close/>
                  <a:moveTo>
                    <a:pt x="3200098" y="608267"/>
                  </a:moveTo>
                  <a:lnTo>
                    <a:pt x="3220973" y="472282"/>
                  </a:lnTo>
                  <a:lnTo>
                    <a:pt x="3460682" y="508957"/>
                  </a:lnTo>
                  <a:lnTo>
                    <a:pt x="3439802" y="645071"/>
                  </a:lnTo>
                  <a:close/>
                  <a:moveTo>
                    <a:pt x="3189391" y="606661"/>
                  </a:moveTo>
                  <a:lnTo>
                    <a:pt x="2949703" y="569986"/>
                  </a:lnTo>
                  <a:lnTo>
                    <a:pt x="2970561" y="433864"/>
                  </a:lnTo>
                  <a:lnTo>
                    <a:pt x="3210249" y="470535"/>
                  </a:lnTo>
                  <a:close/>
                  <a:moveTo>
                    <a:pt x="2938975" y="568379"/>
                  </a:moveTo>
                  <a:lnTo>
                    <a:pt x="2699287" y="531708"/>
                  </a:lnTo>
                  <a:lnTo>
                    <a:pt x="2720970" y="397334"/>
                  </a:lnTo>
                  <a:lnTo>
                    <a:pt x="2960662" y="434005"/>
                  </a:lnTo>
                  <a:close/>
                  <a:moveTo>
                    <a:pt x="2688559" y="530102"/>
                  </a:moveTo>
                  <a:lnTo>
                    <a:pt x="2448871" y="493298"/>
                  </a:lnTo>
                  <a:lnTo>
                    <a:pt x="2469751" y="357317"/>
                  </a:lnTo>
                  <a:lnTo>
                    <a:pt x="2709438" y="393988"/>
                  </a:lnTo>
                  <a:close/>
                  <a:moveTo>
                    <a:pt x="2438134" y="491692"/>
                  </a:moveTo>
                  <a:lnTo>
                    <a:pt x="2198959" y="456760"/>
                  </a:lnTo>
                  <a:lnTo>
                    <a:pt x="2219851" y="320642"/>
                  </a:lnTo>
                  <a:lnTo>
                    <a:pt x="2459561" y="357317"/>
                  </a:lnTo>
                  <a:close/>
                  <a:moveTo>
                    <a:pt x="2187718" y="453415"/>
                  </a:moveTo>
                  <a:lnTo>
                    <a:pt x="1948146" y="417953"/>
                  </a:lnTo>
                  <a:lnTo>
                    <a:pt x="1969025" y="281839"/>
                  </a:lnTo>
                  <a:lnTo>
                    <a:pt x="2208713" y="318510"/>
                  </a:lnTo>
                  <a:close/>
                  <a:moveTo>
                    <a:pt x="1937306" y="415000"/>
                  </a:moveTo>
                  <a:lnTo>
                    <a:pt x="1697618" y="378330"/>
                  </a:lnTo>
                  <a:lnTo>
                    <a:pt x="1718631" y="243955"/>
                  </a:lnTo>
                  <a:lnTo>
                    <a:pt x="1958071" y="280758"/>
                  </a:lnTo>
                  <a:close/>
                  <a:moveTo>
                    <a:pt x="1687023" y="376723"/>
                  </a:moveTo>
                  <a:lnTo>
                    <a:pt x="1447181" y="340052"/>
                  </a:lnTo>
                  <a:lnTo>
                    <a:pt x="1468061" y="203934"/>
                  </a:lnTo>
                  <a:lnTo>
                    <a:pt x="1707748" y="240609"/>
                  </a:lnTo>
                  <a:close/>
                  <a:moveTo>
                    <a:pt x="1436611" y="338446"/>
                  </a:moveTo>
                  <a:lnTo>
                    <a:pt x="1196769" y="301638"/>
                  </a:lnTo>
                  <a:lnTo>
                    <a:pt x="1217649" y="165657"/>
                  </a:lnTo>
                  <a:lnTo>
                    <a:pt x="1457486" y="203802"/>
                  </a:lnTo>
                  <a:close/>
                  <a:moveTo>
                    <a:pt x="1186062" y="300032"/>
                  </a:moveTo>
                  <a:lnTo>
                    <a:pt x="946353" y="263361"/>
                  </a:lnTo>
                  <a:lnTo>
                    <a:pt x="967635" y="128986"/>
                  </a:lnTo>
                  <a:lnTo>
                    <a:pt x="1207322" y="165657"/>
                  </a:lnTo>
                  <a:close/>
                  <a:moveTo>
                    <a:pt x="935779" y="261754"/>
                  </a:moveTo>
                  <a:lnTo>
                    <a:pt x="695937" y="225083"/>
                  </a:lnTo>
                  <a:lnTo>
                    <a:pt x="716817" y="88965"/>
                  </a:lnTo>
                  <a:lnTo>
                    <a:pt x="956526" y="125641"/>
                  </a:lnTo>
                  <a:close/>
                  <a:moveTo>
                    <a:pt x="685367" y="223477"/>
                  </a:moveTo>
                  <a:lnTo>
                    <a:pt x="445679" y="188408"/>
                  </a:lnTo>
                  <a:lnTo>
                    <a:pt x="466559" y="52427"/>
                  </a:lnTo>
                  <a:lnTo>
                    <a:pt x="706247" y="89102"/>
                  </a:lnTo>
                  <a:close/>
                  <a:moveTo>
                    <a:pt x="683624" y="234051"/>
                  </a:moveTo>
                  <a:lnTo>
                    <a:pt x="662906" y="370165"/>
                  </a:lnTo>
                  <a:lnTo>
                    <a:pt x="423065" y="333494"/>
                  </a:lnTo>
                  <a:lnTo>
                    <a:pt x="443944" y="197376"/>
                  </a:lnTo>
                  <a:close/>
                  <a:moveTo>
                    <a:pt x="412465" y="331892"/>
                  </a:moveTo>
                  <a:lnTo>
                    <a:pt x="172777" y="297494"/>
                  </a:lnTo>
                  <a:lnTo>
                    <a:pt x="193652" y="161380"/>
                  </a:lnTo>
                  <a:lnTo>
                    <a:pt x="433340" y="198051"/>
                  </a:lnTo>
                  <a:close/>
                  <a:moveTo>
                    <a:pt x="58872" y="1041371"/>
                  </a:moveTo>
                  <a:lnTo>
                    <a:pt x="298461" y="1078042"/>
                  </a:lnTo>
                  <a:lnTo>
                    <a:pt x="277714" y="1214160"/>
                  </a:lnTo>
                  <a:lnTo>
                    <a:pt x="37872" y="1177485"/>
                  </a:lnTo>
                  <a:close/>
                  <a:moveTo>
                    <a:pt x="309288" y="1079649"/>
                  </a:moveTo>
                  <a:lnTo>
                    <a:pt x="548997" y="1116320"/>
                  </a:lnTo>
                  <a:lnTo>
                    <a:pt x="528250" y="1252438"/>
                  </a:lnTo>
                  <a:lnTo>
                    <a:pt x="288408" y="1215767"/>
                  </a:lnTo>
                  <a:close/>
                  <a:moveTo>
                    <a:pt x="525972" y="1263157"/>
                  </a:moveTo>
                  <a:lnTo>
                    <a:pt x="505251" y="1399258"/>
                  </a:lnTo>
                  <a:lnTo>
                    <a:pt x="265520" y="1362587"/>
                  </a:lnTo>
                  <a:lnTo>
                    <a:pt x="286268" y="1226474"/>
                  </a:lnTo>
                  <a:close/>
                  <a:moveTo>
                    <a:pt x="536684" y="1264764"/>
                  </a:moveTo>
                  <a:lnTo>
                    <a:pt x="776923" y="1301302"/>
                  </a:lnTo>
                  <a:lnTo>
                    <a:pt x="756180" y="1437416"/>
                  </a:lnTo>
                  <a:lnTo>
                    <a:pt x="516492" y="1400745"/>
                  </a:lnTo>
                  <a:close/>
                  <a:moveTo>
                    <a:pt x="787095" y="1303174"/>
                  </a:moveTo>
                  <a:lnTo>
                    <a:pt x="1026783" y="1339849"/>
                  </a:lnTo>
                  <a:lnTo>
                    <a:pt x="1006036" y="1475962"/>
                  </a:lnTo>
                  <a:lnTo>
                    <a:pt x="766865" y="1439155"/>
                  </a:lnTo>
                  <a:close/>
                  <a:moveTo>
                    <a:pt x="1038033" y="1341438"/>
                  </a:moveTo>
                  <a:lnTo>
                    <a:pt x="1277720" y="1378113"/>
                  </a:lnTo>
                  <a:lnTo>
                    <a:pt x="1256973" y="1514227"/>
                  </a:lnTo>
                  <a:lnTo>
                    <a:pt x="1017132" y="1477556"/>
                  </a:lnTo>
                  <a:close/>
                  <a:moveTo>
                    <a:pt x="1288829" y="1379720"/>
                  </a:moveTo>
                  <a:lnTo>
                    <a:pt x="1528517" y="1416523"/>
                  </a:lnTo>
                  <a:lnTo>
                    <a:pt x="1507774" y="1552504"/>
                  </a:lnTo>
                  <a:lnTo>
                    <a:pt x="1267659" y="1515432"/>
                  </a:lnTo>
                  <a:close/>
                  <a:moveTo>
                    <a:pt x="1539241" y="1418130"/>
                  </a:moveTo>
                  <a:lnTo>
                    <a:pt x="1778950" y="1454801"/>
                  </a:lnTo>
                  <a:lnTo>
                    <a:pt x="1757267" y="1590918"/>
                  </a:lnTo>
                  <a:lnTo>
                    <a:pt x="1517579" y="1554248"/>
                  </a:lnTo>
                  <a:close/>
                  <a:moveTo>
                    <a:pt x="1789657" y="1456407"/>
                  </a:moveTo>
                  <a:lnTo>
                    <a:pt x="2029366" y="1493082"/>
                  </a:lnTo>
                  <a:lnTo>
                    <a:pt x="2008619" y="1629196"/>
                  </a:lnTo>
                  <a:lnTo>
                    <a:pt x="1768777" y="1592525"/>
                  </a:lnTo>
                  <a:close/>
                  <a:moveTo>
                    <a:pt x="2040073" y="1494689"/>
                  </a:moveTo>
                  <a:lnTo>
                    <a:pt x="2279244" y="1531492"/>
                  </a:lnTo>
                  <a:lnTo>
                    <a:pt x="2258496" y="1667473"/>
                  </a:lnTo>
                  <a:lnTo>
                    <a:pt x="2018659" y="1630802"/>
                  </a:lnTo>
                  <a:close/>
                  <a:moveTo>
                    <a:pt x="2290485" y="1533099"/>
                  </a:moveTo>
                  <a:lnTo>
                    <a:pt x="2530194" y="1569770"/>
                  </a:lnTo>
                  <a:lnTo>
                    <a:pt x="2509485" y="1705887"/>
                  </a:lnTo>
                  <a:lnTo>
                    <a:pt x="2269643" y="1669212"/>
                  </a:lnTo>
                  <a:close/>
                  <a:moveTo>
                    <a:pt x="2540935" y="1571376"/>
                  </a:moveTo>
                  <a:lnTo>
                    <a:pt x="2780623" y="1608051"/>
                  </a:lnTo>
                  <a:lnTo>
                    <a:pt x="2759897" y="1744165"/>
                  </a:lnTo>
                  <a:lnTo>
                    <a:pt x="2520188" y="1707498"/>
                  </a:lnTo>
                  <a:close/>
                  <a:moveTo>
                    <a:pt x="2791347" y="1609790"/>
                  </a:moveTo>
                  <a:lnTo>
                    <a:pt x="3031056" y="1646461"/>
                  </a:lnTo>
                  <a:lnTo>
                    <a:pt x="3009911" y="1783122"/>
                  </a:lnTo>
                  <a:lnTo>
                    <a:pt x="2770069" y="1746305"/>
                  </a:lnTo>
                  <a:close/>
                  <a:moveTo>
                    <a:pt x="3041763" y="1648068"/>
                  </a:moveTo>
                  <a:lnTo>
                    <a:pt x="3281472" y="1684738"/>
                  </a:lnTo>
                  <a:lnTo>
                    <a:pt x="3260724" y="1820856"/>
                  </a:lnTo>
                  <a:lnTo>
                    <a:pt x="3020904" y="1784181"/>
                  </a:lnTo>
                  <a:close/>
                  <a:moveTo>
                    <a:pt x="3043369" y="1637361"/>
                  </a:moveTo>
                  <a:lnTo>
                    <a:pt x="3064249" y="1501243"/>
                  </a:lnTo>
                  <a:lnTo>
                    <a:pt x="3303937" y="1538050"/>
                  </a:lnTo>
                  <a:lnTo>
                    <a:pt x="3283061" y="1674032"/>
                  </a:lnTo>
                  <a:close/>
                  <a:moveTo>
                    <a:pt x="3314673" y="1539657"/>
                  </a:moveTo>
                  <a:lnTo>
                    <a:pt x="3554361" y="1576328"/>
                  </a:lnTo>
                  <a:lnTo>
                    <a:pt x="3533605" y="1712446"/>
                  </a:lnTo>
                  <a:lnTo>
                    <a:pt x="3293366" y="1676040"/>
                  </a:lnTo>
                  <a:close/>
                  <a:moveTo>
                    <a:pt x="3707898" y="573216"/>
                  </a:moveTo>
                  <a:lnTo>
                    <a:pt x="3690381" y="685642"/>
                  </a:lnTo>
                  <a:lnTo>
                    <a:pt x="3450693" y="648971"/>
                  </a:lnTo>
                  <a:lnTo>
                    <a:pt x="3471569" y="512854"/>
                  </a:lnTo>
                  <a:lnTo>
                    <a:pt x="3686988" y="545761"/>
                  </a:lnTo>
                  <a:cubicBezTo>
                    <a:pt x="3700135" y="547824"/>
                    <a:pt x="3709227" y="560009"/>
                    <a:pt x="3707466" y="573199"/>
                  </a:cubicBezTo>
                  <a:close/>
                  <a:moveTo>
                    <a:pt x="241445" y="17790"/>
                  </a:moveTo>
                  <a:lnTo>
                    <a:pt x="456924" y="50714"/>
                  </a:lnTo>
                  <a:lnTo>
                    <a:pt x="436181" y="186827"/>
                  </a:lnTo>
                  <a:lnTo>
                    <a:pt x="195267" y="150293"/>
                  </a:lnTo>
                  <a:lnTo>
                    <a:pt x="212400" y="38400"/>
                  </a:lnTo>
                  <a:cubicBezTo>
                    <a:pt x="214383" y="25023"/>
                    <a:pt x="226837" y="15782"/>
                    <a:pt x="240219" y="17768"/>
                  </a:cubicBezTo>
                  <a:cubicBezTo>
                    <a:pt x="240219" y="17768"/>
                    <a:pt x="240223" y="17768"/>
                    <a:pt x="240223" y="17768"/>
                  </a:cubicBezTo>
                  <a:lnTo>
                    <a:pt x="240372" y="17768"/>
                  </a:lnTo>
                  <a:close/>
                  <a:moveTo>
                    <a:pt x="20321" y="1299948"/>
                  </a:moveTo>
                  <a:lnTo>
                    <a:pt x="37454" y="1188059"/>
                  </a:lnTo>
                  <a:lnTo>
                    <a:pt x="277163" y="1224867"/>
                  </a:lnTo>
                  <a:lnTo>
                    <a:pt x="256420" y="1360848"/>
                  </a:lnTo>
                  <a:lnTo>
                    <a:pt x="39735" y="1328057"/>
                  </a:lnTo>
                  <a:cubicBezTo>
                    <a:pt x="26328" y="1325932"/>
                    <a:pt x="17172" y="1313360"/>
                    <a:pt x="19257" y="1299948"/>
                  </a:cubicBezTo>
                  <a:close/>
                  <a:moveTo>
                    <a:pt x="3486514" y="1855519"/>
                  </a:moveTo>
                  <a:lnTo>
                    <a:pt x="3270897" y="1822463"/>
                  </a:lnTo>
                  <a:lnTo>
                    <a:pt x="3291781" y="1686345"/>
                  </a:lnTo>
                  <a:lnTo>
                    <a:pt x="3531469" y="1723016"/>
                  </a:lnTo>
                  <a:lnTo>
                    <a:pt x="3514336" y="1835041"/>
                  </a:lnTo>
                  <a:cubicBezTo>
                    <a:pt x="3512273" y="1848358"/>
                    <a:pt x="3499844" y="1857510"/>
                    <a:pt x="3486514" y="185551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5" name="Google Shape;785;p43"/>
            <p:cNvSpPr/>
            <p:nvPr/>
          </p:nvSpPr>
          <p:spPr>
            <a:xfrm>
              <a:off x="4357691" y="2322997"/>
              <a:ext cx="3555743" cy="1338235"/>
            </a:xfrm>
            <a:custGeom>
              <a:rect b="b" l="l" r="r" t="t"/>
              <a:pathLst>
                <a:path extrusionOk="0" h="1338235" w="3555743">
                  <a:moveTo>
                    <a:pt x="3564042" y="930344"/>
                  </a:moveTo>
                  <a:lnTo>
                    <a:pt x="3503547" y="1324906"/>
                  </a:lnTo>
                  <a:cubicBezTo>
                    <a:pt x="3501633" y="1337698"/>
                    <a:pt x="3489708" y="1346516"/>
                    <a:pt x="3476917" y="1344602"/>
                  </a:cubicBezTo>
                  <a:cubicBezTo>
                    <a:pt x="3476917" y="1344602"/>
                    <a:pt x="3476912" y="1344602"/>
                    <a:pt x="3476912" y="1344602"/>
                  </a:cubicBezTo>
                  <a:lnTo>
                    <a:pt x="3476780" y="1344602"/>
                  </a:lnTo>
                  <a:lnTo>
                    <a:pt x="28126" y="816713"/>
                  </a:lnTo>
                  <a:cubicBezTo>
                    <a:pt x="15342" y="814726"/>
                    <a:pt x="6592" y="802754"/>
                    <a:pt x="8579" y="789971"/>
                  </a:cubicBezTo>
                  <a:cubicBezTo>
                    <a:pt x="8579" y="789971"/>
                    <a:pt x="8579" y="789971"/>
                    <a:pt x="8579" y="789971"/>
                  </a:cubicBezTo>
                  <a:lnTo>
                    <a:pt x="8579" y="789945"/>
                  </a:lnTo>
                  <a:lnTo>
                    <a:pt x="16611" y="737214"/>
                  </a:lnTo>
                  <a:cubicBezTo>
                    <a:pt x="16611" y="737214"/>
                    <a:pt x="178706" y="606586"/>
                    <a:pt x="280144" y="622121"/>
                  </a:cubicBezTo>
                  <a:cubicBezTo>
                    <a:pt x="399932" y="640459"/>
                    <a:pt x="421479" y="708452"/>
                    <a:pt x="528552" y="724512"/>
                  </a:cubicBezTo>
                  <a:cubicBezTo>
                    <a:pt x="635625" y="740572"/>
                    <a:pt x="752859" y="492968"/>
                    <a:pt x="849768" y="507691"/>
                  </a:cubicBezTo>
                  <a:cubicBezTo>
                    <a:pt x="902097" y="515723"/>
                    <a:pt x="915483" y="556009"/>
                    <a:pt x="941046" y="592944"/>
                  </a:cubicBezTo>
                  <a:cubicBezTo>
                    <a:pt x="963246" y="627323"/>
                    <a:pt x="999489" y="650150"/>
                    <a:pt x="1040087" y="655323"/>
                  </a:cubicBezTo>
                  <a:lnTo>
                    <a:pt x="1044103" y="655994"/>
                  </a:lnTo>
                  <a:cubicBezTo>
                    <a:pt x="1175269" y="676075"/>
                    <a:pt x="1352740" y="-20165"/>
                    <a:pt x="1533156" y="7427"/>
                  </a:cubicBezTo>
                  <a:cubicBezTo>
                    <a:pt x="1613457" y="19608"/>
                    <a:pt x="1645176" y="173256"/>
                    <a:pt x="1669137" y="342964"/>
                  </a:cubicBezTo>
                  <a:cubicBezTo>
                    <a:pt x="1699519" y="557107"/>
                    <a:pt x="1716651" y="798020"/>
                    <a:pt x="1800303" y="810197"/>
                  </a:cubicBezTo>
                  <a:cubicBezTo>
                    <a:pt x="1949935" y="833085"/>
                    <a:pt x="2001064" y="529134"/>
                    <a:pt x="2139989" y="550950"/>
                  </a:cubicBezTo>
                  <a:cubicBezTo>
                    <a:pt x="2227374" y="564293"/>
                    <a:pt x="2259234" y="726238"/>
                    <a:pt x="2332850" y="854593"/>
                  </a:cubicBezTo>
                  <a:cubicBezTo>
                    <a:pt x="2376348" y="930477"/>
                    <a:pt x="2434565" y="994722"/>
                    <a:pt x="2527732" y="1008907"/>
                  </a:cubicBezTo>
                  <a:cubicBezTo>
                    <a:pt x="2612451" y="1022293"/>
                    <a:pt x="2669066" y="1002216"/>
                    <a:pt x="2713099" y="971309"/>
                  </a:cubicBezTo>
                  <a:cubicBezTo>
                    <a:pt x="2799416" y="910943"/>
                    <a:pt x="2837959" y="807881"/>
                    <a:pt x="2945835" y="824074"/>
                  </a:cubicBezTo>
                  <a:cubicBezTo>
                    <a:pt x="3009812" y="833845"/>
                    <a:pt x="3033097" y="883099"/>
                    <a:pt x="3056920" y="929541"/>
                  </a:cubicBezTo>
                  <a:cubicBezTo>
                    <a:pt x="3077668" y="969703"/>
                    <a:pt x="3098812" y="1008506"/>
                    <a:pt x="3148066" y="1016004"/>
                  </a:cubicBezTo>
                  <a:cubicBezTo>
                    <a:pt x="3206018" y="1024976"/>
                    <a:pt x="3255139" y="941987"/>
                    <a:pt x="3307738" y="868777"/>
                  </a:cubicBezTo>
                  <a:cubicBezTo>
                    <a:pt x="3350698" y="808283"/>
                    <a:pt x="3395538" y="753945"/>
                    <a:pt x="3448803" y="761708"/>
                  </a:cubicBezTo>
                  <a:cubicBezTo>
                    <a:pt x="3502069" y="769472"/>
                    <a:pt x="3535535" y="835452"/>
                    <a:pt x="3551728" y="882163"/>
                  </a:cubicBezTo>
                  <a:cubicBezTo>
                    <a:pt x="3556778" y="897966"/>
                    <a:pt x="3560893" y="914055"/>
                    <a:pt x="3564042" y="930344"/>
                  </a:cubicBezTo>
                  <a:close/>
                </a:path>
              </a:pathLst>
            </a:custGeom>
            <a:solidFill>
              <a:srgbClr val="9999FF">
                <a:alpha val="8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6" name="Google Shape;786;p43"/>
            <p:cNvSpPr/>
            <p:nvPr/>
          </p:nvSpPr>
          <p:spPr>
            <a:xfrm>
              <a:off x="4357691" y="2624572"/>
              <a:ext cx="3638724" cy="1036792"/>
            </a:xfrm>
            <a:custGeom>
              <a:rect b="b" l="l" r="r" t="t"/>
              <a:pathLst>
                <a:path extrusionOk="0" h="1036792" w="3638724">
                  <a:moveTo>
                    <a:pt x="3647022" y="86584"/>
                  </a:moveTo>
                  <a:lnTo>
                    <a:pt x="3503547" y="1023463"/>
                  </a:lnTo>
                  <a:cubicBezTo>
                    <a:pt x="3501629" y="1036255"/>
                    <a:pt x="3489704" y="1045074"/>
                    <a:pt x="3476912" y="1043160"/>
                  </a:cubicBezTo>
                  <a:lnTo>
                    <a:pt x="3476780" y="1043160"/>
                  </a:lnTo>
                  <a:lnTo>
                    <a:pt x="28126" y="515137"/>
                  </a:lnTo>
                  <a:cubicBezTo>
                    <a:pt x="15342" y="513151"/>
                    <a:pt x="6592" y="501178"/>
                    <a:pt x="8579" y="488396"/>
                  </a:cubicBezTo>
                  <a:cubicBezTo>
                    <a:pt x="8579" y="488396"/>
                    <a:pt x="8579" y="488396"/>
                    <a:pt x="8579" y="488396"/>
                  </a:cubicBezTo>
                  <a:lnTo>
                    <a:pt x="8579" y="488370"/>
                  </a:lnTo>
                  <a:lnTo>
                    <a:pt x="16611" y="435639"/>
                  </a:lnTo>
                  <a:cubicBezTo>
                    <a:pt x="159817" y="457587"/>
                    <a:pt x="236240" y="350381"/>
                    <a:pt x="332350" y="365104"/>
                  </a:cubicBezTo>
                  <a:cubicBezTo>
                    <a:pt x="428460" y="379827"/>
                    <a:pt x="478239" y="446880"/>
                    <a:pt x="568192" y="460667"/>
                  </a:cubicBezTo>
                  <a:cubicBezTo>
                    <a:pt x="658146" y="474455"/>
                    <a:pt x="796925" y="263923"/>
                    <a:pt x="895300" y="279047"/>
                  </a:cubicBezTo>
                  <a:cubicBezTo>
                    <a:pt x="910724" y="281287"/>
                    <a:pt x="925797" y="285515"/>
                    <a:pt x="940136" y="291625"/>
                  </a:cubicBezTo>
                  <a:cubicBezTo>
                    <a:pt x="978011" y="307434"/>
                    <a:pt x="1004112" y="332851"/>
                    <a:pt x="1039177" y="354004"/>
                  </a:cubicBezTo>
                  <a:cubicBezTo>
                    <a:pt x="1066773" y="370735"/>
                    <a:pt x="1097449" y="381750"/>
                    <a:pt x="1129386" y="386394"/>
                  </a:cubicBezTo>
                  <a:cubicBezTo>
                    <a:pt x="1244620" y="403911"/>
                    <a:pt x="1475229" y="-13120"/>
                    <a:pt x="1608933" y="7358"/>
                  </a:cubicBezTo>
                  <a:cubicBezTo>
                    <a:pt x="1632077" y="11541"/>
                    <a:pt x="1653046" y="23658"/>
                    <a:pt x="1668227" y="41624"/>
                  </a:cubicBezTo>
                  <a:cubicBezTo>
                    <a:pt x="1747191" y="127681"/>
                    <a:pt x="1767533" y="342896"/>
                    <a:pt x="1878887" y="359892"/>
                  </a:cubicBezTo>
                  <a:cubicBezTo>
                    <a:pt x="2013932" y="380639"/>
                    <a:pt x="2086206" y="161006"/>
                    <a:pt x="2217236" y="180950"/>
                  </a:cubicBezTo>
                  <a:cubicBezTo>
                    <a:pt x="2348265" y="200894"/>
                    <a:pt x="2386786" y="426803"/>
                    <a:pt x="2538413" y="449960"/>
                  </a:cubicBezTo>
                  <a:cubicBezTo>
                    <a:pt x="2690040" y="473117"/>
                    <a:pt x="2854579" y="58744"/>
                    <a:pt x="3012085" y="82837"/>
                  </a:cubicBezTo>
                  <a:cubicBezTo>
                    <a:pt x="3169591" y="106929"/>
                    <a:pt x="3214602" y="319867"/>
                    <a:pt x="3351506" y="340746"/>
                  </a:cubicBezTo>
                  <a:cubicBezTo>
                    <a:pt x="3501804" y="363767"/>
                    <a:pt x="3647022" y="86584"/>
                    <a:pt x="3647022" y="86584"/>
                  </a:cubicBezTo>
                  <a:close/>
                </a:path>
              </a:pathLst>
            </a:custGeom>
            <a:solidFill>
              <a:srgbClr val="87E8BD">
                <a:alpha val="8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7" name="Google Shape;787;p43"/>
            <p:cNvSpPr/>
            <p:nvPr/>
          </p:nvSpPr>
          <p:spPr>
            <a:xfrm>
              <a:off x="4357691" y="3010301"/>
              <a:ext cx="3571804" cy="650929"/>
            </a:xfrm>
            <a:custGeom>
              <a:rect b="b" l="l" r="r" t="t"/>
              <a:pathLst>
                <a:path extrusionOk="0" h="650929" w="3571804">
                  <a:moveTo>
                    <a:pt x="3580102" y="136368"/>
                  </a:moveTo>
                  <a:lnTo>
                    <a:pt x="3503278" y="637601"/>
                  </a:lnTo>
                  <a:cubicBezTo>
                    <a:pt x="3501364" y="650393"/>
                    <a:pt x="3489448" y="659208"/>
                    <a:pt x="3476656" y="657298"/>
                  </a:cubicBezTo>
                  <a:lnTo>
                    <a:pt x="3476519" y="657298"/>
                  </a:lnTo>
                  <a:lnTo>
                    <a:pt x="28126" y="129408"/>
                  </a:lnTo>
                  <a:cubicBezTo>
                    <a:pt x="15342" y="127421"/>
                    <a:pt x="6592" y="115449"/>
                    <a:pt x="8579" y="102667"/>
                  </a:cubicBezTo>
                  <a:cubicBezTo>
                    <a:pt x="8579" y="102667"/>
                    <a:pt x="8579" y="102666"/>
                    <a:pt x="8579" y="102666"/>
                  </a:cubicBezTo>
                  <a:lnTo>
                    <a:pt x="8579" y="102641"/>
                  </a:lnTo>
                  <a:lnTo>
                    <a:pt x="12463" y="76809"/>
                  </a:lnTo>
                  <a:cubicBezTo>
                    <a:pt x="17415" y="72109"/>
                    <a:pt x="98656" y="-4565"/>
                    <a:pt x="181099" y="8022"/>
                  </a:cubicBezTo>
                  <a:cubicBezTo>
                    <a:pt x="266357" y="21403"/>
                    <a:pt x="266621" y="97424"/>
                    <a:pt x="385474" y="115091"/>
                  </a:cubicBezTo>
                  <a:cubicBezTo>
                    <a:pt x="504327" y="132758"/>
                    <a:pt x="538990" y="39207"/>
                    <a:pt x="707621" y="65038"/>
                  </a:cubicBezTo>
                  <a:cubicBezTo>
                    <a:pt x="876253" y="90870"/>
                    <a:pt x="875723" y="208783"/>
                    <a:pt x="1050119" y="235550"/>
                  </a:cubicBezTo>
                  <a:cubicBezTo>
                    <a:pt x="1224514" y="262317"/>
                    <a:pt x="1260514" y="120846"/>
                    <a:pt x="1384716" y="139846"/>
                  </a:cubicBezTo>
                  <a:cubicBezTo>
                    <a:pt x="1508918" y="158846"/>
                    <a:pt x="1500223" y="230991"/>
                    <a:pt x="1570621" y="241698"/>
                  </a:cubicBezTo>
                  <a:cubicBezTo>
                    <a:pt x="1641019" y="252405"/>
                    <a:pt x="1681976" y="142119"/>
                    <a:pt x="1768571" y="155393"/>
                  </a:cubicBezTo>
                  <a:cubicBezTo>
                    <a:pt x="1855166" y="168668"/>
                    <a:pt x="1921424" y="350104"/>
                    <a:pt x="2018995" y="365101"/>
                  </a:cubicBezTo>
                  <a:cubicBezTo>
                    <a:pt x="2087518" y="375543"/>
                    <a:pt x="2208644" y="239827"/>
                    <a:pt x="2332311" y="167019"/>
                  </a:cubicBezTo>
                  <a:cubicBezTo>
                    <a:pt x="2384509" y="136257"/>
                    <a:pt x="2437377" y="116693"/>
                    <a:pt x="2486630" y="124324"/>
                  </a:cubicBezTo>
                  <a:cubicBezTo>
                    <a:pt x="2588482" y="139850"/>
                    <a:pt x="2647909" y="219366"/>
                    <a:pt x="2712552" y="283727"/>
                  </a:cubicBezTo>
                  <a:cubicBezTo>
                    <a:pt x="2752713" y="323888"/>
                    <a:pt x="2795934" y="358679"/>
                    <a:pt x="2852417" y="367378"/>
                  </a:cubicBezTo>
                  <a:cubicBezTo>
                    <a:pt x="2932740" y="379692"/>
                    <a:pt x="2994418" y="306615"/>
                    <a:pt x="3056386" y="242369"/>
                  </a:cubicBezTo>
                  <a:cubicBezTo>
                    <a:pt x="3106712" y="190039"/>
                    <a:pt x="3157435" y="143465"/>
                    <a:pt x="3219135" y="152830"/>
                  </a:cubicBezTo>
                  <a:cubicBezTo>
                    <a:pt x="3249995" y="156757"/>
                    <a:pt x="3279856" y="166378"/>
                    <a:pt x="3307204" y="181204"/>
                  </a:cubicBezTo>
                  <a:cubicBezTo>
                    <a:pt x="3360738" y="211184"/>
                    <a:pt x="3374791" y="251606"/>
                    <a:pt x="3438767" y="261527"/>
                  </a:cubicBezTo>
                  <a:cubicBezTo>
                    <a:pt x="3515724" y="273691"/>
                    <a:pt x="3580102" y="136368"/>
                    <a:pt x="3580102" y="13636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8" name="Google Shape;788;p43"/>
            <p:cNvSpPr/>
            <p:nvPr/>
          </p:nvSpPr>
          <p:spPr>
            <a:xfrm>
              <a:off x="4571726" y="1678808"/>
              <a:ext cx="251138" cy="94412"/>
            </a:xfrm>
            <a:custGeom>
              <a:rect b="b" l="l" r="r" t="t"/>
              <a:pathLst>
                <a:path extrusionOk="0" h="94412" w="251138">
                  <a:moveTo>
                    <a:pt x="221500" y="100689"/>
                  </a:moveTo>
                  <a:lnTo>
                    <a:pt x="36265" y="72315"/>
                  </a:lnTo>
                  <a:cubicBezTo>
                    <a:pt x="18291" y="69572"/>
                    <a:pt x="5939" y="52781"/>
                    <a:pt x="8678" y="34803"/>
                  </a:cubicBezTo>
                  <a:cubicBezTo>
                    <a:pt x="8678" y="34769"/>
                    <a:pt x="8678" y="34739"/>
                    <a:pt x="8678" y="34704"/>
                  </a:cubicBezTo>
                  <a:lnTo>
                    <a:pt x="8678" y="34704"/>
                  </a:lnTo>
                  <a:cubicBezTo>
                    <a:pt x="11425" y="16683"/>
                    <a:pt x="28246" y="4284"/>
                    <a:pt x="46276" y="7002"/>
                  </a:cubicBezTo>
                  <a:lnTo>
                    <a:pt x="231378" y="35375"/>
                  </a:lnTo>
                  <a:cubicBezTo>
                    <a:pt x="249361" y="38191"/>
                    <a:pt x="261721" y="54965"/>
                    <a:pt x="259081" y="72973"/>
                  </a:cubicBezTo>
                  <a:lnTo>
                    <a:pt x="259081" y="72973"/>
                  </a:lnTo>
                  <a:cubicBezTo>
                    <a:pt x="256270" y="90952"/>
                    <a:pt x="239504" y="103312"/>
                    <a:pt x="221500" y="10068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43"/>
            <p:cNvSpPr/>
            <p:nvPr/>
          </p:nvSpPr>
          <p:spPr>
            <a:xfrm>
              <a:off x="4853402" y="1722179"/>
              <a:ext cx="251884" cy="94125"/>
            </a:xfrm>
            <a:custGeom>
              <a:rect b="b" l="l" r="r" t="t"/>
              <a:pathLst>
                <a:path extrusionOk="0" h="94125" w="251884">
                  <a:moveTo>
                    <a:pt x="42079" y="19976"/>
                  </a:moveTo>
                  <a:lnTo>
                    <a:pt x="45022" y="19976"/>
                  </a:lnTo>
                  <a:lnTo>
                    <a:pt x="230257" y="48350"/>
                  </a:lnTo>
                  <a:cubicBezTo>
                    <a:pt x="235581" y="49029"/>
                    <a:pt x="240404" y="51828"/>
                    <a:pt x="243639" y="56113"/>
                  </a:cubicBezTo>
                  <a:cubicBezTo>
                    <a:pt x="246676" y="60330"/>
                    <a:pt x="247971" y="65555"/>
                    <a:pt x="247253" y="70699"/>
                  </a:cubicBezTo>
                  <a:cubicBezTo>
                    <a:pt x="245698" y="80244"/>
                    <a:pt x="237516" y="87298"/>
                    <a:pt x="227847" y="87431"/>
                  </a:cubicBezTo>
                  <a:lnTo>
                    <a:pt x="224750" y="87431"/>
                  </a:lnTo>
                  <a:lnTo>
                    <a:pt x="39652" y="59057"/>
                  </a:lnTo>
                  <a:cubicBezTo>
                    <a:pt x="34294" y="58467"/>
                    <a:pt x="29436" y="55652"/>
                    <a:pt x="26266" y="51294"/>
                  </a:cubicBezTo>
                  <a:cubicBezTo>
                    <a:pt x="19832" y="42629"/>
                    <a:pt x="21639" y="30393"/>
                    <a:pt x="30304" y="23958"/>
                  </a:cubicBezTo>
                  <a:cubicBezTo>
                    <a:pt x="30308" y="23954"/>
                    <a:pt x="30312" y="23954"/>
                    <a:pt x="30316" y="23950"/>
                  </a:cubicBezTo>
                  <a:cubicBezTo>
                    <a:pt x="33713" y="21429"/>
                    <a:pt x="37832" y="20079"/>
                    <a:pt x="42062" y="20104"/>
                  </a:cubicBezTo>
                  <a:moveTo>
                    <a:pt x="42062" y="6723"/>
                  </a:moveTo>
                  <a:cubicBezTo>
                    <a:pt x="23895" y="6257"/>
                    <a:pt x="8787" y="20600"/>
                    <a:pt x="8309" y="38767"/>
                  </a:cubicBezTo>
                  <a:cubicBezTo>
                    <a:pt x="7873" y="55682"/>
                    <a:pt x="20332" y="70174"/>
                    <a:pt x="37123" y="72280"/>
                  </a:cubicBezTo>
                  <a:lnTo>
                    <a:pt x="222221" y="100654"/>
                  </a:lnTo>
                  <a:cubicBezTo>
                    <a:pt x="223912" y="100787"/>
                    <a:pt x="225617" y="100787"/>
                    <a:pt x="227309" y="100654"/>
                  </a:cubicBezTo>
                  <a:cubicBezTo>
                    <a:pt x="245561" y="100556"/>
                    <a:pt x="260280" y="85679"/>
                    <a:pt x="260182" y="67422"/>
                  </a:cubicBezTo>
                  <a:cubicBezTo>
                    <a:pt x="260182" y="67422"/>
                    <a:pt x="260182" y="67418"/>
                    <a:pt x="260182" y="67418"/>
                  </a:cubicBezTo>
                  <a:cubicBezTo>
                    <a:pt x="260092" y="51213"/>
                    <a:pt x="248270" y="37464"/>
                    <a:pt x="232261" y="34947"/>
                  </a:cubicBezTo>
                  <a:lnTo>
                    <a:pt x="47013" y="6727"/>
                  </a:lnTo>
                  <a:cubicBezTo>
                    <a:pt x="45364" y="6595"/>
                    <a:pt x="43711" y="6595"/>
                    <a:pt x="42062" y="672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43"/>
            <p:cNvSpPr/>
            <p:nvPr/>
          </p:nvSpPr>
          <p:spPr>
            <a:xfrm>
              <a:off x="5135016" y="1765425"/>
              <a:ext cx="251884" cy="94151"/>
            </a:xfrm>
            <a:custGeom>
              <a:rect b="b" l="l" r="r" t="t"/>
              <a:pathLst>
                <a:path extrusionOk="0" h="94151" w="251884">
                  <a:moveTo>
                    <a:pt x="42865" y="19959"/>
                  </a:moveTo>
                  <a:lnTo>
                    <a:pt x="45676" y="19959"/>
                  </a:lnTo>
                  <a:lnTo>
                    <a:pt x="230778" y="48333"/>
                  </a:lnTo>
                  <a:cubicBezTo>
                    <a:pt x="241498" y="50115"/>
                    <a:pt x="248744" y="60245"/>
                    <a:pt x="246963" y="70964"/>
                  </a:cubicBezTo>
                  <a:cubicBezTo>
                    <a:pt x="246963" y="70969"/>
                    <a:pt x="246963" y="70973"/>
                    <a:pt x="246963" y="70977"/>
                  </a:cubicBezTo>
                  <a:cubicBezTo>
                    <a:pt x="245412" y="80372"/>
                    <a:pt x="237350" y="87302"/>
                    <a:pt x="227830" y="87426"/>
                  </a:cubicBezTo>
                  <a:lnTo>
                    <a:pt x="224887" y="87426"/>
                  </a:lnTo>
                  <a:lnTo>
                    <a:pt x="39652" y="59053"/>
                  </a:lnTo>
                  <a:cubicBezTo>
                    <a:pt x="34324" y="58386"/>
                    <a:pt x="29492" y="55588"/>
                    <a:pt x="26270" y="51289"/>
                  </a:cubicBezTo>
                  <a:cubicBezTo>
                    <a:pt x="23203" y="47090"/>
                    <a:pt x="21947" y="41834"/>
                    <a:pt x="22788" y="36703"/>
                  </a:cubicBezTo>
                  <a:cubicBezTo>
                    <a:pt x="24292" y="27205"/>
                    <a:pt x="32444" y="20186"/>
                    <a:pt x="42062" y="20104"/>
                  </a:cubicBezTo>
                  <a:moveTo>
                    <a:pt x="42062" y="6723"/>
                  </a:moveTo>
                  <a:cubicBezTo>
                    <a:pt x="23886" y="6257"/>
                    <a:pt x="8779" y="20613"/>
                    <a:pt x="8309" y="38788"/>
                  </a:cubicBezTo>
                  <a:cubicBezTo>
                    <a:pt x="7873" y="55703"/>
                    <a:pt x="20332" y="70195"/>
                    <a:pt x="37118" y="72306"/>
                  </a:cubicBezTo>
                  <a:lnTo>
                    <a:pt x="222353" y="100680"/>
                  </a:lnTo>
                  <a:cubicBezTo>
                    <a:pt x="224002" y="100812"/>
                    <a:pt x="225656" y="100812"/>
                    <a:pt x="227305" y="100680"/>
                  </a:cubicBezTo>
                  <a:cubicBezTo>
                    <a:pt x="245561" y="100577"/>
                    <a:pt x="260280" y="85696"/>
                    <a:pt x="260182" y="67440"/>
                  </a:cubicBezTo>
                  <a:cubicBezTo>
                    <a:pt x="260092" y="51234"/>
                    <a:pt x="248266" y="37485"/>
                    <a:pt x="232257" y="34969"/>
                  </a:cubicBezTo>
                  <a:lnTo>
                    <a:pt x="47154" y="6727"/>
                  </a:lnTo>
                  <a:cubicBezTo>
                    <a:pt x="45463" y="6595"/>
                    <a:pt x="43762" y="6595"/>
                    <a:pt x="42070" y="672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43"/>
            <p:cNvSpPr/>
            <p:nvPr/>
          </p:nvSpPr>
          <p:spPr>
            <a:xfrm>
              <a:off x="7974066" y="2189250"/>
              <a:ext cx="81639" cy="81506"/>
            </a:xfrm>
            <a:custGeom>
              <a:rect b="b" l="l" r="r" t="t"/>
              <a:pathLst>
                <a:path extrusionOk="0" h="81506" w="81639">
                  <a:moveTo>
                    <a:pt x="87664" y="60692"/>
                  </a:moveTo>
                  <a:lnTo>
                    <a:pt x="89937" y="46238"/>
                  </a:lnTo>
                  <a:lnTo>
                    <a:pt x="79230" y="43696"/>
                  </a:lnTo>
                  <a:cubicBezTo>
                    <a:pt x="78986" y="41304"/>
                    <a:pt x="78401" y="38962"/>
                    <a:pt x="77491" y="36736"/>
                  </a:cubicBezTo>
                  <a:lnTo>
                    <a:pt x="85788" y="29507"/>
                  </a:lnTo>
                  <a:lnTo>
                    <a:pt x="77243" y="17732"/>
                  </a:lnTo>
                  <a:lnTo>
                    <a:pt x="67741" y="23487"/>
                  </a:lnTo>
                  <a:cubicBezTo>
                    <a:pt x="65887" y="22005"/>
                    <a:pt x="63866" y="20748"/>
                    <a:pt x="61721" y="19736"/>
                  </a:cubicBezTo>
                  <a:lnTo>
                    <a:pt x="62388" y="8764"/>
                  </a:lnTo>
                  <a:lnTo>
                    <a:pt x="47934" y="6628"/>
                  </a:lnTo>
                  <a:lnTo>
                    <a:pt x="45392" y="17339"/>
                  </a:lnTo>
                  <a:cubicBezTo>
                    <a:pt x="43055" y="17587"/>
                    <a:pt x="40760" y="18125"/>
                    <a:pt x="38556" y="18941"/>
                  </a:cubicBezTo>
                  <a:lnTo>
                    <a:pt x="31181" y="10636"/>
                  </a:lnTo>
                  <a:lnTo>
                    <a:pt x="19406" y="19334"/>
                  </a:lnTo>
                  <a:lnTo>
                    <a:pt x="25161" y="28704"/>
                  </a:lnTo>
                  <a:cubicBezTo>
                    <a:pt x="23675" y="30580"/>
                    <a:pt x="22457" y="32652"/>
                    <a:pt x="21547" y="34861"/>
                  </a:cubicBezTo>
                  <a:lnTo>
                    <a:pt x="10571" y="34057"/>
                  </a:lnTo>
                  <a:lnTo>
                    <a:pt x="8298" y="48511"/>
                  </a:lnTo>
                  <a:lnTo>
                    <a:pt x="19005" y="51190"/>
                  </a:lnTo>
                  <a:cubicBezTo>
                    <a:pt x="19248" y="53540"/>
                    <a:pt x="19834" y="55843"/>
                    <a:pt x="20744" y="58026"/>
                  </a:cubicBezTo>
                  <a:lnTo>
                    <a:pt x="12446" y="65251"/>
                  </a:lnTo>
                  <a:lnTo>
                    <a:pt x="21145" y="77030"/>
                  </a:lnTo>
                  <a:lnTo>
                    <a:pt x="30515" y="71275"/>
                  </a:lnTo>
                  <a:cubicBezTo>
                    <a:pt x="32390" y="72724"/>
                    <a:pt x="34407" y="73980"/>
                    <a:pt x="36535" y="75022"/>
                  </a:cubicBezTo>
                  <a:lnTo>
                    <a:pt x="35868" y="85998"/>
                  </a:lnTo>
                  <a:lnTo>
                    <a:pt x="50322" y="88134"/>
                  </a:lnTo>
                  <a:lnTo>
                    <a:pt x="52864" y="77560"/>
                  </a:lnTo>
                  <a:cubicBezTo>
                    <a:pt x="55231" y="77188"/>
                    <a:pt x="57560" y="76607"/>
                    <a:pt x="59824" y="75821"/>
                  </a:cubicBezTo>
                  <a:lnTo>
                    <a:pt x="67053" y="84118"/>
                  </a:lnTo>
                  <a:lnTo>
                    <a:pt x="78828" y="75419"/>
                  </a:lnTo>
                  <a:lnTo>
                    <a:pt x="73073" y="66050"/>
                  </a:lnTo>
                  <a:cubicBezTo>
                    <a:pt x="74530" y="64204"/>
                    <a:pt x="75744" y="62183"/>
                    <a:pt x="76688" y="60030"/>
                  </a:cubicBezTo>
                  <a:close/>
                  <a:moveTo>
                    <a:pt x="46575" y="64174"/>
                  </a:moveTo>
                  <a:cubicBezTo>
                    <a:pt x="37300" y="62730"/>
                    <a:pt x="30946" y="54040"/>
                    <a:pt x="32390" y="44764"/>
                  </a:cubicBezTo>
                  <a:cubicBezTo>
                    <a:pt x="33830" y="35489"/>
                    <a:pt x="42521" y="29140"/>
                    <a:pt x="51796" y="30580"/>
                  </a:cubicBezTo>
                  <a:cubicBezTo>
                    <a:pt x="51796" y="30580"/>
                    <a:pt x="51796" y="30580"/>
                    <a:pt x="51796" y="30580"/>
                  </a:cubicBezTo>
                  <a:cubicBezTo>
                    <a:pt x="61072" y="32024"/>
                    <a:pt x="67421" y="40710"/>
                    <a:pt x="65981" y="49985"/>
                  </a:cubicBezTo>
                  <a:cubicBezTo>
                    <a:pt x="64541" y="59261"/>
                    <a:pt x="55851" y="65614"/>
                    <a:pt x="46575" y="6417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43"/>
            <p:cNvSpPr/>
            <p:nvPr/>
          </p:nvSpPr>
          <p:spPr>
            <a:xfrm>
              <a:off x="5718686" y="3781281"/>
              <a:ext cx="2020127" cy="645930"/>
            </a:xfrm>
            <a:custGeom>
              <a:rect b="b" l="l" r="r" t="t"/>
              <a:pathLst>
                <a:path extrusionOk="0" h="645930" w="2020127">
                  <a:moveTo>
                    <a:pt x="221962" y="55283"/>
                  </a:moveTo>
                  <a:lnTo>
                    <a:pt x="261384" y="61316"/>
                  </a:lnTo>
                  <a:lnTo>
                    <a:pt x="218061" y="344438"/>
                  </a:lnTo>
                  <a:lnTo>
                    <a:pt x="178634" y="338405"/>
                  </a:lnTo>
                  <a:close/>
                  <a:moveTo>
                    <a:pt x="79221" y="396157"/>
                  </a:moveTo>
                  <a:lnTo>
                    <a:pt x="118648" y="402190"/>
                  </a:lnTo>
                  <a:lnTo>
                    <a:pt x="161971" y="119068"/>
                  </a:lnTo>
                  <a:lnTo>
                    <a:pt x="122545" y="113035"/>
                  </a:lnTo>
                  <a:close/>
                  <a:moveTo>
                    <a:pt x="8298" y="330595"/>
                  </a:moveTo>
                  <a:lnTo>
                    <a:pt x="47784" y="336577"/>
                  </a:lnTo>
                  <a:lnTo>
                    <a:pt x="90749" y="53023"/>
                  </a:lnTo>
                  <a:lnTo>
                    <a:pt x="51262" y="47042"/>
                  </a:lnTo>
                  <a:close/>
                  <a:moveTo>
                    <a:pt x="258761" y="407799"/>
                  </a:moveTo>
                  <a:lnTo>
                    <a:pt x="298183" y="413832"/>
                  </a:lnTo>
                  <a:lnTo>
                    <a:pt x="341502" y="130706"/>
                  </a:lnTo>
                  <a:lnTo>
                    <a:pt x="302080" y="124673"/>
                  </a:lnTo>
                  <a:close/>
                  <a:moveTo>
                    <a:pt x="360147" y="337628"/>
                  </a:moveTo>
                  <a:lnTo>
                    <a:pt x="399574" y="343660"/>
                  </a:lnTo>
                  <a:lnTo>
                    <a:pt x="442897" y="60538"/>
                  </a:lnTo>
                  <a:lnTo>
                    <a:pt x="403471" y="54506"/>
                  </a:lnTo>
                  <a:close/>
                  <a:moveTo>
                    <a:pt x="437702" y="424227"/>
                  </a:moveTo>
                  <a:lnTo>
                    <a:pt x="477124" y="430260"/>
                  </a:lnTo>
                  <a:lnTo>
                    <a:pt x="520448" y="147138"/>
                  </a:lnTo>
                  <a:lnTo>
                    <a:pt x="481025" y="141105"/>
                  </a:lnTo>
                  <a:close/>
                  <a:moveTo>
                    <a:pt x="548847" y="289750"/>
                  </a:moveTo>
                  <a:lnTo>
                    <a:pt x="588274" y="295783"/>
                  </a:lnTo>
                  <a:lnTo>
                    <a:pt x="631597" y="12661"/>
                  </a:lnTo>
                  <a:lnTo>
                    <a:pt x="592170" y="6628"/>
                  </a:lnTo>
                  <a:close/>
                  <a:moveTo>
                    <a:pt x="610256" y="481650"/>
                  </a:moveTo>
                  <a:lnTo>
                    <a:pt x="649683" y="487682"/>
                  </a:lnTo>
                  <a:lnTo>
                    <a:pt x="693006" y="204560"/>
                  </a:lnTo>
                  <a:lnTo>
                    <a:pt x="653579" y="198528"/>
                  </a:lnTo>
                  <a:close/>
                  <a:moveTo>
                    <a:pt x="696390" y="511737"/>
                  </a:moveTo>
                  <a:lnTo>
                    <a:pt x="735816" y="517769"/>
                  </a:lnTo>
                  <a:lnTo>
                    <a:pt x="779140" y="234652"/>
                  </a:lnTo>
                  <a:lnTo>
                    <a:pt x="739713" y="228615"/>
                  </a:lnTo>
                  <a:close/>
                  <a:moveTo>
                    <a:pt x="812384" y="347377"/>
                  </a:moveTo>
                  <a:lnTo>
                    <a:pt x="851806" y="353410"/>
                  </a:lnTo>
                  <a:lnTo>
                    <a:pt x="895130" y="70288"/>
                  </a:lnTo>
                  <a:lnTo>
                    <a:pt x="855699" y="64268"/>
                  </a:lnTo>
                  <a:close/>
                  <a:moveTo>
                    <a:pt x="881834" y="485606"/>
                  </a:moveTo>
                  <a:lnTo>
                    <a:pt x="921260" y="491639"/>
                  </a:lnTo>
                  <a:lnTo>
                    <a:pt x="964584" y="208517"/>
                  </a:lnTo>
                  <a:lnTo>
                    <a:pt x="925157" y="202484"/>
                  </a:lnTo>
                  <a:close/>
                  <a:moveTo>
                    <a:pt x="981763" y="425265"/>
                  </a:moveTo>
                  <a:lnTo>
                    <a:pt x="1021186" y="431302"/>
                  </a:lnTo>
                  <a:lnTo>
                    <a:pt x="1064513" y="148193"/>
                  </a:lnTo>
                  <a:lnTo>
                    <a:pt x="1025087" y="142160"/>
                  </a:lnTo>
                  <a:close/>
                  <a:moveTo>
                    <a:pt x="1089922" y="311617"/>
                  </a:moveTo>
                  <a:lnTo>
                    <a:pt x="1129349" y="317654"/>
                  </a:lnTo>
                  <a:lnTo>
                    <a:pt x="1172672" y="34574"/>
                  </a:lnTo>
                  <a:lnTo>
                    <a:pt x="1133245" y="28542"/>
                  </a:lnTo>
                  <a:close/>
                  <a:moveTo>
                    <a:pt x="1151168" y="504555"/>
                  </a:moveTo>
                  <a:lnTo>
                    <a:pt x="1190595" y="510587"/>
                  </a:lnTo>
                  <a:lnTo>
                    <a:pt x="1233918" y="227465"/>
                  </a:lnTo>
                  <a:lnTo>
                    <a:pt x="1194509" y="221462"/>
                  </a:lnTo>
                  <a:close/>
                  <a:moveTo>
                    <a:pt x="1220639" y="642646"/>
                  </a:moveTo>
                  <a:lnTo>
                    <a:pt x="1260066" y="648679"/>
                  </a:lnTo>
                  <a:lnTo>
                    <a:pt x="1303389" y="365561"/>
                  </a:lnTo>
                  <a:lnTo>
                    <a:pt x="1263967" y="359529"/>
                  </a:lnTo>
                  <a:close/>
                  <a:moveTo>
                    <a:pt x="1332182" y="506353"/>
                  </a:moveTo>
                  <a:lnTo>
                    <a:pt x="1371608" y="512386"/>
                  </a:lnTo>
                  <a:lnTo>
                    <a:pt x="1414932" y="229264"/>
                  </a:lnTo>
                  <a:lnTo>
                    <a:pt x="1375505" y="223231"/>
                  </a:lnTo>
                  <a:close/>
                  <a:moveTo>
                    <a:pt x="1445403" y="359875"/>
                  </a:moveTo>
                  <a:lnTo>
                    <a:pt x="1484826" y="365907"/>
                  </a:lnTo>
                  <a:lnTo>
                    <a:pt x="1528153" y="82785"/>
                  </a:lnTo>
                  <a:lnTo>
                    <a:pt x="1488726" y="76753"/>
                  </a:lnTo>
                  <a:close/>
                  <a:moveTo>
                    <a:pt x="1509551" y="533403"/>
                  </a:moveTo>
                  <a:lnTo>
                    <a:pt x="1548977" y="539435"/>
                  </a:lnTo>
                  <a:lnTo>
                    <a:pt x="1592279" y="256352"/>
                  </a:lnTo>
                  <a:lnTo>
                    <a:pt x="1552870" y="250336"/>
                  </a:lnTo>
                  <a:close/>
                  <a:moveTo>
                    <a:pt x="1590839" y="594128"/>
                  </a:moveTo>
                  <a:lnTo>
                    <a:pt x="1630262" y="600165"/>
                  </a:lnTo>
                  <a:lnTo>
                    <a:pt x="1673585" y="317043"/>
                  </a:lnTo>
                  <a:lnTo>
                    <a:pt x="1634150" y="311048"/>
                  </a:lnTo>
                  <a:close/>
                  <a:moveTo>
                    <a:pt x="1693059" y="519290"/>
                  </a:moveTo>
                  <a:lnTo>
                    <a:pt x="1732486" y="525327"/>
                  </a:lnTo>
                  <a:lnTo>
                    <a:pt x="1775809" y="242205"/>
                  </a:lnTo>
                  <a:lnTo>
                    <a:pt x="1736387" y="236173"/>
                  </a:lnTo>
                  <a:close/>
                  <a:moveTo>
                    <a:pt x="1768200" y="621177"/>
                  </a:moveTo>
                  <a:lnTo>
                    <a:pt x="1807627" y="627210"/>
                  </a:lnTo>
                  <a:lnTo>
                    <a:pt x="1850950" y="344088"/>
                  </a:lnTo>
                  <a:lnTo>
                    <a:pt x="1811527" y="338055"/>
                  </a:lnTo>
                  <a:close/>
                  <a:moveTo>
                    <a:pt x="1862789" y="596537"/>
                  </a:moveTo>
                  <a:lnTo>
                    <a:pt x="1902211" y="602570"/>
                  </a:lnTo>
                  <a:lnTo>
                    <a:pt x="1945539" y="319452"/>
                  </a:lnTo>
                  <a:lnTo>
                    <a:pt x="1906112" y="313420"/>
                  </a:lnTo>
                  <a:close/>
                  <a:moveTo>
                    <a:pt x="1945676" y="646526"/>
                  </a:moveTo>
                  <a:lnTo>
                    <a:pt x="1985102" y="652558"/>
                  </a:lnTo>
                  <a:lnTo>
                    <a:pt x="2028426" y="369437"/>
                  </a:lnTo>
                  <a:lnTo>
                    <a:pt x="1989003" y="363404"/>
                  </a:lnTo>
                  <a:close/>
                </a:path>
              </a:pathLst>
            </a:custGeom>
            <a:solidFill>
              <a:srgbClr val="87E8BD">
                <a:alpha val="3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43"/>
            <p:cNvSpPr/>
            <p:nvPr/>
          </p:nvSpPr>
          <p:spPr>
            <a:xfrm>
              <a:off x="5715716" y="3792030"/>
              <a:ext cx="2014872" cy="624247"/>
            </a:xfrm>
            <a:custGeom>
              <a:rect b="b" l="l" r="r" t="t"/>
              <a:pathLst>
                <a:path extrusionOk="0" h="624247" w="2014872">
                  <a:moveTo>
                    <a:pt x="218428" y="87079"/>
                  </a:moveTo>
                  <a:lnTo>
                    <a:pt x="257851" y="93112"/>
                  </a:lnTo>
                  <a:lnTo>
                    <a:pt x="237467" y="226342"/>
                  </a:lnTo>
                  <a:lnTo>
                    <a:pt x="198040" y="220309"/>
                  </a:lnTo>
                  <a:close/>
                  <a:moveTo>
                    <a:pt x="132769" y="316261"/>
                  </a:moveTo>
                  <a:lnTo>
                    <a:pt x="153179" y="182899"/>
                  </a:lnTo>
                  <a:lnTo>
                    <a:pt x="113752" y="176866"/>
                  </a:lnTo>
                  <a:lnTo>
                    <a:pt x="93346" y="310228"/>
                  </a:lnTo>
                  <a:close/>
                  <a:moveTo>
                    <a:pt x="8298" y="274356"/>
                  </a:moveTo>
                  <a:lnTo>
                    <a:pt x="47720" y="280389"/>
                  </a:lnTo>
                  <a:lnTo>
                    <a:pt x="68126" y="147031"/>
                  </a:lnTo>
                  <a:lnTo>
                    <a:pt x="28703" y="140998"/>
                  </a:lnTo>
                  <a:close/>
                  <a:moveTo>
                    <a:pt x="278286" y="289827"/>
                  </a:moveTo>
                  <a:lnTo>
                    <a:pt x="317709" y="295864"/>
                  </a:lnTo>
                  <a:lnTo>
                    <a:pt x="338118" y="162502"/>
                  </a:lnTo>
                  <a:lnTo>
                    <a:pt x="298692" y="156469"/>
                  </a:lnTo>
                  <a:close/>
                  <a:moveTo>
                    <a:pt x="381143" y="209047"/>
                  </a:moveTo>
                  <a:lnTo>
                    <a:pt x="420565" y="215079"/>
                  </a:lnTo>
                  <a:lnTo>
                    <a:pt x="440975" y="81722"/>
                  </a:lnTo>
                  <a:lnTo>
                    <a:pt x="401548" y="75689"/>
                  </a:lnTo>
                  <a:close/>
                  <a:moveTo>
                    <a:pt x="461893" y="274442"/>
                  </a:moveTo>
                  <a:lnTo>
                    <a:pt x="501320" y="280474"/>
                  </a:lnTo>
                  <a:lnTo>
                    <a:pt x="521725" y="147112"/>
                  </a:lnTo>
                  <a:lnTo>
                    <a:pt x="482298" y="141079"/>
                  </a:lnTo>
                  <a:close/>
                  <a:moveTo>
                    <a:pt x="573307" y="139858"/>
                  </a:moveTo>
                  <a:lnTo>
                    <a:pt x="612734" y="145890"/>
                  </a:lnTo>
                  <a:lnTo>
                    <a:pt x="633080" y="12661"/>
                  </a:lnTo>
                  <a:lnTo>
                    <a:pt x="593657" y="6628"/>
                  </a:lnTo>
                  <a:close/>
                  <a:moveTo>
                    <a:pt x="629662" y="363822"/>
                  </a:moveTo>
                  <a:lnTo>
                    <a:pt x="669088" y="369855"/>
                  </a:lnTo>
                  <a:lnTo>
                    <a:pt x="689477" y="236497"/>
                  </a:lnTo>
                  <a:lnTo>
                    <a:pt x="650050" y="230465"/>
                  </a:lnTo>
                  <a:close/>
                  <a:moveTo>
                    <a:pt x="705943" y="457912"/>
                  </a:moveTo>
                  <a:lnTo>
                    <a:pt x="745370" y="463944"/>
                  </a:lnTo>
                  <a:lnTo>
                    <a:pt x="765775" y="330591"/>
                  </a:lnTo>
                  <a:lnTo>
                    <a:pt x="726349" y="324558"/>
                  </a:lnTo>
                  <a:close/>
                  <a:moveTo>
                    <a:pt x="820216" y="304200"/>
                  </a:moveTo>
                  <a:lnTo>
                    <a:pt x="859642" y="310232"/>
                  </a:lnTo>
                  <a:lnTo>
                    <a:pt x="880031" y="177007"/>
                  </a:lnTo>
                  <a:lnTo>
                    <a:pt x="840604" y="170974"/>
                  </a:lnTo>
                  <a:close/>
                  <a:moveTo>
                    <a:pt x="899500" y="378392"/>
                  </a:moveTo>
                  <a:lnTo>
                    <a:pt x="938923" y="384424"/>
                  </a:lnTo>
                  <a:lnTo>
                    <a:pt x="959311" y="251199"/>
                  </a:lnTo>
                  <a:lnTo>
                    <a:pt x="919885" y="245166"/>
                  </a:lnTo>
                  <a:close/>
                  <a:moveTo>
                    <a:pt x="1012179" y="308485"/>
                  </a:moveTo>
                  <a:lnTo>
                    <a:pt x="1051666" y="314466"/>
                  </a:lnTo>
                  <a:lnTo>
                    <a:pt x="1071901" y="180908"/>
                  </a:lnTo>
                  <a:lnTo>
                    <a:pt x="1032414" y="174926"/>
                  </a:lnTo>
                  <a:close/>
                  <a:moveTo>
                    <a:pt x="1115664" y="151257"/>
                  </a:moveTo>
                  <a:lnTo>
                    <a:pt x="1155091" y="157289"/>
                  </a:lnTo>
                  <a:lnTo>
                    <a:pt x="1175496" y="23932"/>
                  </a:lnTo>
                  <a:lnTo>
                    <a:pt x="1136069" y="17899"/>
                  </a:lnTo>
                  <a:close/>
                  <a:moveTo>
                    <a:pt x="1172018" y="376153"/>
                  </a:moveTo>
                  <a:lnTo>
                    <a:pt x="1211441" y="382186"/>
                  </a:lnTo>
                  <a:lnTo>
                    <a:pt x="1231850" y="248828"/>
                  </a:lnTo>
                  <a:lnTo>
                    <a:pt x="1192424" y="242795"/>
                  </a:lnTo>
                  <a:close/>
                  <a:moveTo>
                    <a:pt x="1241622" y="514116"/>
                  </a:moveTo>
                  <a:lnTo>
                    <a:pt x="1281048" y="520149"/>
                  </a:lnTo>
                  <a:lnTo>
                    <a:pt x="1301454" y="386791"/>
                  </a:lnTo>
                  <a:lnTo>
                    <a:pt x="1262027" y="380759"/>
                  </a:lnTo>
                  <a:close/>
                  <a:moveTo>
                    <a:pt x="1341889" y="452323"/>
                  </a:moveTo>
                  <a:lnTo>
                    <a:pt x="1381294" y="458339"/>
                  </a:lnTo>
                  <a:lnTo>
                    <a:pt x="1401704" y="324998"/>
                  </a:lnTo>
                  <a:lnTo>
                    <a:pt x="1362282" y="318965"/>
                  </a:lnTo>
                  <a:close/>
                  <a:moveTo>
                    <a:pt x="1451637" y="327310"/>
                  </a:moveTo>
                  <a:lnTo>
                    <a:pt x="1491064" y="333342"/>
                  </a:lnTo>
                  <a:lnTo>
                    <a:pt x="1511469" y="199985"/>
                  </a:lnTo>
                  <a:lnTo>
                    <a:pt x="1472042" y="193952"/>
                  </a:lnTo>
                  <a:close/>
                  <a:moveTo>
                    <a:pt x="1541056" y="416007"/>
                  </a:moveTo>
                  <a:lnTo>
                    <a:pt x="1580543" y="421988"/>
                  </a:lnTo>
                  <a:lnTo>
                    <a:pt x="1600777" y="288430"/>
                  </a:lnTo>
                  <a:lnTo>
                    <a:pt x="1561291" y="282448"/>
                  </a:lnTo>
                  <a:close/>
                  <a:moveTo>
                    <a:pt x="1598940" y="550975"/>
                  </a:moveTo>
                  <a:lnTo>
                    <a:pt x="1638363" y="557008"/>
                  </a:lnTo>
                  <a:lnTo>
                    <a:pt x="1658772" y="423650"/>
                  </a:lnTo>
                  <a:lnTo>
                    <a:pt x="1619346" y="417618"/>
                  </a:lnTo>
                  <a:close/>
                  <a:moveTo>
                    <a:pt x="1718959" y="358943"/>
                  </a:moveTo>
                  <a:lnTo>
                    <a:pt x="1758386" y="364976"/>
                  </a:lnTo>
                  <a:lnTo>
                    <a:pt x="1778791" y="231618"/>
                  </a:lnTo>
                  <a:lnTo>
                    <a:pt x="1739365" y="225585"/>
                  </a:lnTo>
                  <a:close/>
                  <a:moveTo>
                    <a:pt x="1790784" y="482026"/>
                  </a:moveTo>
                  <a:lnTo>
                    <a:pt x="1830211" y="488058"/>
                  </a:lnTo>
                  <a:lnTo>
                    <a:pt x="1850617" y="354701"/>
                  </a:lnTo>
                  <a:lnTo>
                    <a:pt x="1811190" y="348668"/>
                  </a:lnTo>
                  <a:close/>
                  <a:moveTo>
                    <a:pt x="1886971" y="446777"/>
                  </a:moveTo>
                  <a:lnTo>
                    <a:pt x="1926398" y="452810"/>
                  </a:lnTo>
                  <a:lnTo>
                    <a:pt x="1946804" y="319452"/>
                  </a:lnTo>
                  <a:lnTo>
                    <a:pt x="1907377" y="313420"/>
                  </a:lnTo>
                  <a:close/>
                  <a:moveTo>
                    <a:pt x="1963449" y="624894"/>
                  </a:moveTo>
                  <a:lnTo>
                    <a:pt x="2002936" y="630876"/>
                  </a:lnTo>
                  <a:lnTo>
                    <a:pt x="2023170" y="497317"/>
                  </a:lnTo>
                  <a:lnTo>
                    <a:pt x="1983688" y="49133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43"/>
            <p:cNvSpPr/>
            <p:nvPr/>
          </p:nvSpPr>
          <p:spPr>
            <a:xfrm rot="-4873268">
              <a:off x="5922367" y="4117277"/>
              <a:ext cx="23271" cy="750515"/>
            </a:xfrm>
            <a:custGeom>
              <a:rect b="b" l="l" r="r" t="t"/>
              <a:pathLst>
                <a:path extrusionOk="0" h="751111" w="23289">
                  <a:moveTo>
                    <a:pt x="8298" y="6628"/>
                  </a:moveTo>
                  <a:lnTo>
                    <a:pt x="31587" y="6628"/>
                  </a:lnTo>
                  <a:lnTo>
                    <a:pt x="31587" y="757739"/>
                  </a:lnTo>
                  <a:lnTo>
                    <a:pt x="8298" y="75773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43"/>
            <p:cNvSpPr/>
            <p:nvPr/>
          </p:nvSpPr>
          <p:spPr>
            <a:xfrm>
              <a:off x="6677287" y="2918807"/>
              <a:ext cx="1455378" cy="2375544"/>
            </a:xfrm>
            <a:custGeom>
              <a:rect b="b" l="l" r="r" t="t"/>
              <a:pathLst>
                <a:path extrusionOk="0" h="2375544" w="1455378">
                  <a:moveTo>
                    <a:pt x="110295" y="6628"/>
                  </a:moveTo>
                  <a:cubicBezTo>
                    <a:pt x="110295" y="6628"/>
                    <a:pt x="9639" y="62440"/>
                    <a:pt x="73748" y="213678"/>
                  </a:cubicBezTo>
                  <a:cubicBezTo>
                    <a:pt x="137857" y="364916"/>
                    <a:pt x="527720" y="613589"/>
                    <a:pt x="519837" y="739936"/>
                  </a:cubicBezTo>
                  <a:cubicBezTo>
                    <a:pt x="519837" y="739936"/>
                    <a:pt x="119503" y="490460"/>
                    <a:pt x="8298" y="634469"/>
                  </a:cubicBezTo>
                  <a:cubicBezTo>
                    <a:pt x="8298" y="634469"/>
                    <a:pt x="310646" y="927712"/>
                    <a:pt x="342096" y="1148281"/>
                  </a:cubicBezTo>
                  <a:cubicBezTo>
                    <a:pt x="373546" y="1368849"/>
                    <a:pt x="475937" y="1466685"/>
                    <a:pt x="712565" y="1592493"/>
                  </a:cubicBezTo>
                  <a:cubicBezTo>
                    <a:pt x="949194" y="1718301"/>
                    <a:pt x="1463677" y="2382172"/>
                    <a:pt x="1463677" y="2382172"/>
                  </a:cubicBezTo>
                  <a:lnTo>
                    <a:pt x="1386716" y="1267266"/>
                  </a:lnTo>
                  <a:lnTo>
                    <a:pt x="637215" y="421394"/>
                  </a:lnTo>
                  <a:lnTo>
                    <a:pt x="266746" y="210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43"/>
            <p:cNvSpPr/>
            <p:nvPr/>
          </p:nvSpPr>
          <p:spPr>
            <a:xfrm>
              <a:off x="6673629" y="2903299"/>
              <a:ext cx="2139212" cy="2436669"/>
            </a:xfrm>
            <a:custGeom>
              <a:rect b="b" l="l" r="r" t="t"/>
              <a:pathLst>
                <a:path extrusionOk="0" h="2436669" w="2139212">
                  <a:moveTo>
                    <a:pt x="2147510" y="2009924"/>
                  </a:moveTo>
                  <a:lnTo>
                    <a:pt x="1487676" y="2443297"/>
                  </a:lnTo>
                  <a:lnTo>
                    <a:pt x="1486608" y="2443297"/>
                  </a:lnTo>
                  <a:cubicBezTo>
                    <a:pt x="1485361" y="2443233"/>
                    <a:pt x="1484263" y="2442447"/>
                    <a:pt x="1483797" y="2441289"/>
                  </a:cubicBezTo>
                  <a:cubicBezTo>
                    <a:pt x="1480853" y="2433526"/>
                    <a:pt x="1189349" y="1654443"/>
                    <a:pt x="1119083" y="1593683"/>
                  </a:cubicBezTo>
                  <a:cubicBezTo>
                    <a:pt x="1079515" y="1557931"/>
                    <a:pt x="1050689" y="1511861"/>
                    <a:pt x="1035833" y="1460646"/>
                  </a:cubicBezTo>
                  <a:lnTo>
                    <a:pt x="1035833" y="1460646"/>
                  </a:lnTo>
                  <a:lnTo>
                    <a:pt x="1035833" y="1459574"/>
                  </a:lnTo>
                  <a:cubicBezTo>
                    <a:pt x="1033291" y="1451007"/>
                    <a:pt x="1032086" y="1445389"/>
                    <a:pt x="1031821" y="1443915"/>
                  </a:cubicBezTo>
                  <a:cubicBezTo>
                    <a:pt x="993010" y="1364976"/>
                    <a:pt x="933468" y="1298077"/>
                    <a:pt x="859566" y="1250370"/>
                  </a:cubicBezTo>
                  <a:cubicBezTo>
                    <a:pt x="810163" y="1220441"/>
                    <a:pt x="757996" y="1195341"/>
                    <a:pt x="703778" y="1175418"/>
                  </a:cubicBezTo>
                  <a:cubicBezTo>
                    <a:pt x="620797" y="1141823"/>
                    <a:pt x="535407" y="1107160"/>
                    <a:pt x="475045" y="1043051"/>
                  </a:cubicBezTo>
                  <a:cubicBezTo>
                    <a:pt x="464704" y="1032092"/>
                    <a:pt x="455260" y="1020321"/>
                    <a:pt x="446803" y="1007850"/>
                  </a:cubicBezTo>
                  <a:cubicBezTo>
                    <a:pt x="350843" y="867319"/>
                    <a:pt x="202681" y="712192"/>
                    <a:pt x="153282" y="680345"/>
                  </a:cubicBezTo>
                  <a:cubicBezTo>
                    <a:pt x="103883" y="648498"/>
                    <a:pt x="13028" y="652787"/>
                    <a:pt x="12225" y="652787"/>
                  </a:cubicBezTo>
                  <a:cubicBezTo>
                    <a:pt x="10688" y="652951"/>
                    <a:pt x="9286" y="651899"/>
                    <a:pt x="9012" y="650378"/>
                  </a:cubicBezTo>
                  <a:cubicBezTo>
                    <a:pt x="5762" y="625576"/>
                    <a:pt x="13707" y="600613"/>
                    <a:pt x="30695" y="582253"/>
                  </a:cubicBezTo>
                  <a:cubicBezTo>
                    <a:pt x="56216" y="552418"/>
                    <a:pt x="93548" y="535292"/>
                    <a:pt x="132808" y="535409"/>
                  </a:cubicBezTo>
                  <a:cubicBezTo>
                    <a:pt x="209098" y="535409"/>
                    <a:pt x="314159" y="575570"/>
                    <a:pt x="367160" y="626020"/>
                  </a:cubicBezTo>
                  <a:cubicBezTo>
                    <a:pt x="420160" y="676470"/>
                    <a:pt x="542760" y="713551"/>
                    <a:pt x="556812" y="717832"/>
                  </a:cubicBezTo>
                  <a:cubicBezTo>
                    <a:pt x="576756" y="706057"/>
                    <a:pt x="623732" y="731218"/>
                    <a:pt x="640981" y="742057"/>
                  </a:cubicBezTo>
                  <a:cubicBezTo>
                    <a:pt x="620502" y="669117"/>
                    <a:pt x="628800" y="641008"/>
                    <a:pt x="632008" y="633916"/>
                  </a:cubicBezTo>
                  <a:cubicBezTo>
                    <a:pt x="588138" y="577036"/>
                    <a:pt x="359542" y="408665"/>
                    <a:pt x="238147" y="324232"/>
                  </a:cubicBezTo>
                  <a:lnTo>
                    <a:pt x="238147" y="324232"/>
                  </a:lnTo>
                  <a:cubicBezTo>
                    <a:pt x="204689" y="300788"/>
                    <a:pt x="179528" y="284070"/>
                    <a:pt x="168552" y="277499"/>
                  </a:cubicBezTo>
                  <a:cubicBezTo>
                    <a:pt x="111937" y="244173"/>
                    <a:pt x="65093" y="139924"/>
                    <a:pt x="74194" y="67104"/>
                  </a:cubicBezTo>
                  <a:cubicBezTo>
                    <a:pt x="75091" y="47083"/>
                    <a:pt x="84914" y="28518"/>
                    <a:pt x="100961" y="16513"/>
                  </a:cubicBezTo>
                  <a:cubicBezTo>
                    <a:pt x="112347" y="9360"/>
                    <a:pt x="125683" y="5944"/>
                    <a:pt x="139106" y="6742"/>
                  </a:cubicBezTo>
                  <a:cubicBezTo>
                    <a:pt x="144558" y="6882"/>
                    <a:pt x="149982" y="7555"/>
                    <a:pt x="155303" y="8750"/>
                  </a:cubicBezTo>
                  <a:cubicBezTo>
                    <a:pt x="155840" y="8981"/>
                    <a:pt x="156336" y="9297"/>
                    <a:pt x="156773" y="9685"/>
                  </a:cubicBezTo>
                  <a:cubicBezTo>
                    <a:pt x="157845" y="11159"/>
                    <a:pt x="271473" y="145936"/>
                    <a:pt x="310822" y="167080"/>
                  </a:cubicBezTo>
                  <a:cubicBezTo>
                    <a:pt x="330096" y="177390"/>
                    <a:pt x="432619" y="229185"/>
                    <a:pt x="530053" y="277367"/>
                  </a:cubicBezTo>
                  <a:lnTo>
                    <a:pt x="573953" y="299049"/>
                  </a:lnTo>
                  <a:cubicBezTo>
                    <a:pt x="573684" y="256617"/>
                    <a:pt x="575919" y="214206"/>
                    <a:pt x="580644" y="172036"/>
                  </a:cubicBezTo>
                  <a:cubicBezTo>
                    <a:pt x="584391" y="155438"/>
                    <a:pt x="610893" y="131875"/>
                    <a:pt x="641006" y="118498"/>
                  </a:cubicBezTo>
                  <a:cubicBezTo>
                    <a:pt x="655058" y="112089"/>
                    <a:pt x="681168" y="102839"/>
                    <a:pt x="700296" y="113012"/>
                  </a:cubicBezTo>
                  <a:cubicBezTo>
                    <a:pt x="707657" y="117160"/>
                    <a:pt x="725076" y="127867"/>
                    <a:pt x="749148" y="142855"/>
                  </a:cubicBezTo>
                  <a:lnTo>
                    <a:pt x="789309" y="167751"/>
                  </a:lnTo>
                  <a:cubicBezTo>
                    <a:pt x="797850" y="154619"/>
                    <a:pt x="808313" y="142844"/>
                    <a:pt x="820353" y="132823"/>
                  </a:cubicBezTo>
                  <a:cubicBezTo>
                    <a:pt x="830389" y="126936"/>
                    <a:pt x="885932" y="116630"/>
                    <a:pt x="905744" y="123590"/>
                  </a:cubicBezTo>
                  <a:cubicBezTo>
                    <a:pt x="923009" y="129880"/>
                    <a:pt x="978419" y="165081"/>
                    <a:pt x="1037038" y="202286"/>
                  </a:cubicBezTo>
                  <a:lnTo>
                    <a:pt x="1062335" y="218214"/>
                  </a:lnTo>
                  <a:cubicBezTo>
                    <a:pt x="1065412" y="212459"/>
                    <a:pt x="1072641" y="200414"/>
                    <a:pt x="1079468" y="197735"/>
                  </a:cubicBezTo>
                  <a:cubicBezTo>
                    <a:pt x="1108406" y="187050"/>
                    <a:pt x="1139899" y="185370"/>
                    <a:pt x="1169810" y="192916"/>
                  </a:cubicBezTo>
                  <a:cubicBezTo>
                    <a:pt x="1189618" y="200141"/>
                    <a:pt x="1257606" y="250317"/>
                    <a:pt x="1323458" y="298913"/>
                  </a:cubicBezTo>
                  <a:cubicBezTo>
                    <a:pt x="1359595" y="325684"/>
                    <a:pt x="1394258" y="351247"/>
                    <a:pt x="1417146" y="366636"/>
                  </a:cubicBezTo>
                  <a:cubicBezTo>
                    <a:pt x="1417915" y="366835"/>
                    <a:pt x="1418581" y="367313"/>
                    <a:pt x="1419017" y="367978"/>
                  </a:cubicBezTo>
                  <a:cubicBezTo>
                    <a:pt x="1425576" y="372391"/>
                    <a:pt x="1431066" y="375873"/>
                    <a:pt x="1435214" y="378283"/>
                  </a:cubicBezTo>
                  <a:cubicBezTo>
                    <a:pt x="1483665" y="405986"/>
                    <a:pt x="1602782" y="1030751"/>
                    <a:pt x="1603978" y="1037040"/>
                  </a:cubicBezTo>
                  <a:cubicBezTo>
                    <a:pt x="1611737" y="1078932"/>
                    <a:pt x="1640115" y="1122165"/>
                    <a:pt x="1670091" y="1167937"/>
                  </a:cubicBezTo>
                  <a:cubicBezTo>
                    <a:pt x="1704019" y="1215592"/>
                    <a:pt x="1731765" y="1267354"/>
                    <a:pt x="1752670" y="1321986"/>
                  </a:cubicBezTo>
                  <a:cubicBezTo>
                    <a:pt x="1790815" y="1433477"/>
                    <a:pt x="1877680" y="1596627"/>
                    <a:pt x="2004962" y="1796047"/>
                  </a:cubicBezTo>
                  <a:cubicBezTo>
                    <a:pt x="2016472" y="1813893"/>
                    <a:pt x="2028337" y="1832230"/>
                    <a:pt x="2040561" y="1851055"/>
                  </a:cubicBezTo>
                  <a:cubicBezTo>
                    <a:pt x="2074967" y="1903120"/>
                    <a:pt x="2111638" y="1957458"/>
                    <a:pt x="2147510" y="2009924"/>
                  </a:cubicBez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43"/>
            <p:cNvSpPr/>
            <p:nvPr/>
          </p:nvSpPr>
          <p:spPr>
            <a:xfrm>
              <a:off x="6673629" y="2903299"/>
              <a:ext cx="685435" cy="1036166"/>
            </a:xfrm>
            <a:custGeom>
              <a:rect b="b" l="l" r="r" t="t"/>
              <a:pathLst>
                <a:path extrusionOk="0" h="1036166" w="685435">
                  <a:moveTo>
                    <a:pt x="677143" y="813395"/>
                  </a:moveTo>
                  <a:cubicBezTo>
                    <a:pt x="651581" y="833604"/>
                    <a:pt x="466081" y="814468"/>
                    <a:pt x="443326" y="876834"/>
                  </a:cubicBezTo>
                  <a:cubicBezTo>
                    <a:pt x="429940" y="913641"/>
                    <a:pt x="439844" y="969320"/>
                    <a:pt x="474643" y="1042795"/>
                  </a:cubicBezTo>
                  <a:cubicBezTo>
                    <a:pt x="464302" y="1031840"/>
                    <a:pt x="454857" y="1020069"/>
                    <a:pt x="446402" y="1007598"/>
                  </a:cubicBezTo>
                  <a:cubicBezTo>
                    <a:pt x="350441" y="867067"/>
                    <a:pt x="202279" y="711940"/>
                    <a:pt x="152881" y="680089"/>
                  </a:cubicBezTo>
                  <a:cubicBezTo>
                    <a:pt x="103482" y="648237"/>
                    <a:pt x="13028" y="652787"/>
                    <a:pt x="12225" y="652787"/>
                  </a:cubicBezTo>
                  <a:cubicBezTo>
                    <a:pt x="10688" y="652951"/>
                    <a:pt x="9286" y="651899"/>
                    <a:pt x="9012" y="650378"/>
                  </a:cubicBezTo>
                  <a:cubicBezTo>
                    <a:pt x="5762" y="625576"/>
                    <a:pt x="13707" y="600613"/>
                    <a:pt x="30695" y="582253"/>
                  </a:cubicBezTo>
                  <a:cubicBezTo>
                    <a:pt x="56216" y="552418"/>
                    <a:pt x="93548" y="535292"/>
                    <a:pt x="132808" y="535409"/>
                  </a:cubicBezTo>
                  <a:cubicBezTo>
                    <a:pt x="209098" y="535409"/>
                    <a:pt x="314159" y="575570"/>
                    <a:pt x="367160" y="626020"/>
                  </a:cubicBezTo>
                  <a:cubicBezTo>
                    <a:pt x="420160" y="676470"/>
                    <a:pt x="542760" y="713551"/>
                    <a:pt x="556812" y="717832"/>
                  </a:cubicBezTo>
                  <a:cubicBezTo>
                    <a:pt x="576756" y="706057"/>
                    <a:pt x="623732" y="731218"/>
                    <a:pt x="640981" y="742057"/>
                  </a:cubicBezTo>
                  <a:cubicBezTo>
                    <a:pt x="620502" y="669117"/>
                    <a:pt x="628800" y="641008"/>
                    <a:pt x="632008" y="633916"/>
                  </a:cubicBezTo>
                  <a:cubicBezTo>
                    <a:pt x="588138" y="577036"/>
                    <a:pt x="359542" y="408665"/>
                    <a:pt x="238147" y="324232"/>
                  </a:cubicBezTo>
                  <a:lnTo>
                    <a:pt x="238147" y="324232"/>
                  </a:lnTo>
                  <a:cubicBezTo>
                    <a:pt x="204689" y="300788"/>
                    <a:pt x="179528" y="284070"/>
                    <a:pt x="168552" y="277499"/>
                  </a:cubicBezTo>
                  <a:cubicBezTo>
                    <a:pt x="111937" y="244173"/>
                    <a:pt x="65093" y="139924"/>
                    <a:pt x="74194" y="67104"/>
                  </a:cubicBezTo>
                  <a:cubicBezTo>
                    <a:pt x="75091" y="47083"/>
                    <a:pt x="84914" y="28518"/>
                    <a:pt x="100961" y="16513"/>
                  </a:cubicBezTo>
                  <a:cubicBezTo>
                    <a:pt x="112347" y="9360"/>
                    <a:pt x="125683" y="5944"/>
                    <a:pt x="139106" y="6742"/>
                  </a:cubicBezTo>
                  <a:cubicBezTo>
                    <a:pt x="129905" y="10339"/>
                    <a:pt x="121396" y="15501"/>
                    <a:pt x="113954" y="21999"/>
                  </a:cubicBezTo>
                  <a:cubicBezTo>
                    <a:pt x="76744" y="53718"/>
                    <a:pt x="165480" y="221153"/>
                    <a:pt x="215404" y="267463"/>
                  </a:cubicBezTo>
                  <a:cubicBezTo>
                    <a:pt x="267602" y="315776"/>
                    <a:pt x="502355" y="435697"/>
                    <a:pt x="586685" y="507151"/>
                  </a:cubicBezTo>
                  <a:cubicBezTo>
                    <a:pt x="632974" y="546402"/>
                    <a:pt x="693733" y="605811"/>
                    <a:pt x="693733" y="605811"/>
                  </a:cubicBezTo>
                  <a:cubicBezTo>
                    <a:pt x="656665" y="668980"/>
                    <a:pt x="702039" y="793588"/>
                    <a:pt x="677143" y="813395"/>
                  </a:cubicBezTo>
                  <a:close/>
                </a:path>
              </a:pathLst>
            </a:custGeom>
            <a:solidFill>
              <a:srgbClr val="965C4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43"/>
            <p:cNvSpPr/>
            <p:nvPr/>
          </p:nvSpPr>
          <p:spPr>
            <a:xfrm>
              <a:off x="8204402" y="2685656"/>
              <a:ext cx="150" cy="935"/>
            </a:xfrm>
            <a:custGeom>
              <a:rect b="b" l="l" r="r" t="t"/>
              <a:pathLst>
                <a:path extrusionOk="0" h="935" w="150">
                  <a:moveTo>
                    <a:pt x="8298" y="7564"/>
                  </a:moveTo>
                  <a:lnTo>
                    <a:pt x="8298" y="6628"/>
                  </a:lnTo>
                  <a:cubicBezTo>
                    <a:pt x="8499" y="6906"/>
                    <a:pt x="8499" y="7286"/>
                    <a:pt x="8298" y="7564"/>
                  </a:cubicBez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43"/>
            <p:cNvSpPr/>
            <p:nvPr/>
          </p:nvSpPr>
          <p:spPr>
            <a:xfrm>
              <a:off x="7195384" y="3004886"/>
              <a:ext cx="1474912" cy="1687165"/>
            </a:xfrm>
            <a:custGeom>
              <a:rect b="b" l="l" r="r" t="t"/>
              <a:pathLst>
                <a:path extrusionOk="0" h="1687165" w="1474912">
                  <a:moveTo>
                    <a:pt x="1483211" y="1693793"/>
                  </a:moveTo>
                  <a:cubicBezTo>
                    <a:pt x="1383768" y="1599166"/>
                    <a:pt x="1235738" y="1451811"/>
                    <a:pt x="1208035" y="1387164"/>
                  </a:cubicBezTo>
                  <a:cubicBezTo>
                    <a:pt x="1165738" y="1288123"/>
                    <a:pt x="1137501" y="1196708"/>
                    <a:pt x="1084902" y="1130057"/>
                  </a:cubicBezTo>
                  <a:cubicBezTo>
                    <a:pt x="1032303" y="1063406"/>
                    <a:pt x="925648" y="353119"/>
                    <a:pt x="894989" y="351111"/>
                  </a:cubicBezTo>
                  <a:cubicBezTo>
                    <a:pt x="864329" y="349103"/>
                    <a:pt x="933531" y="632173"/>
                    <a:pt x="937145" y="646627"/>
                  </a:cubicBezTo>
                  <a:cubicBezTo>
                    <a:pt x="934202" y="637655"/>
                    <a:pt x="895924" y="517072"/>
                    <a:pt x="859249" y="379617"/>
                  </a:cubicBezTo>
                  <a:cubicBezTo>
                    <a:pt x="821241" y="236812"/>
                    <a:pt x="782827" y="229054"/>
                    <a:pt x="782827" y="229054"/>
                  </a:cubicBezTo>
                  <a:cubicBezTo>
                    <a:pt x="731834" y="239222"/>
                    <a:pt x="731557" y="275496"/>
                    <a:pt x="705469" y="274957"/>
                  </a:cubicBezTo>
                  <a:cubicBezTo>
                    <a:pt x="679381" y="274419"/>
                    <a:pt x="589829" y="210844"/>
                    <a:pt x="589829" y="210844"/>
                  </a:cubicBezTo>
                  <a:cubicBezTo>
                    <a:pt x="502965" y="223427"/>
                    <a:pt x="177066" y="13565"/>
                    <a:pt x="177066" y="13565"/>
                  </a:cubicBezTo>
                  <a:cubicBezTo>
                    <a:pt x="102917" y="23606"/>
                    <a:pt x="85519" y="88381"/>
                    <a:pt x="148825" y="149145"/>
                  </a:cubicBezTo>
                  <a:cubicBezTo>
                    <a:pt x="212131" y="209909"/>
                    <a:pt x="306758" y="283520"/>
                    <a:pt x="306758" y="283520"/>
                  </a:cubicBezTo>
                  <a:cubicBezTo>
                    <a:pt x="245730" y="313222"/>
                    <a:pt x="21684" y="187559"/>
                    <a:pt x="21684" y="187559"/>
                  </a:cubicBezTo>
                  <a:lnTo>
                    <a:pt x="8298" y="175511"/>
                  </a:lnTo>
                  <a:lnTo>
                    <a:pt x="52198" y="197194"/>
                  </a:lnTo>
                  <a:cubicBezTo>
                    <a:pt x="51929" y="154761"/>
                    <a:pt x="54163" y="112350"/>
                    <a:pt x="58889" y="70180"/>
                  </a:cubicBezTo>
                  <a:cubicBezTo>
                    <a:pt x="62636" y="53582"/>
                    <a:pt x="89138" y="30019"/>
                    <a:pt x="119251" y="16646"/>
                  </a:cubicBezTo>
                  <a:cubicBezTo>
                    <a:pt x="133303" y="10237"/>
                    <a:pt x="159412" y="983"/>
                    <a:pt x="178540" y="11156"/>
                  </a:cubicBezTo>
                  <a:cubicBezTo>
                    <a:pt x="185902" y="15304"/>
                    <a:pt x="203321" y="26011"/>
                    <a:pt x="227392" y="41003"/>
                  </a:cubicBezTo>
                  <a:lnTo>
                    <a:pt x="267554" y="65895"/>
                  </a:lnTo>
                  <a:cubicBezTo>
                    <a:pt x="276094" y="52761"/>
                    <a:pt x="286562" y="40985"/>
                    <a:pt x="298606" y="30963"/>
                  </a:cubicBezTo>
                  <a:cubicBezTo>
                    <a:pt x="308642" y="25076"/>
                    <a:pt x="364185" y="14770"/>
                    <a:pt x="383997" y="21730"/>
                  </a:cubicBezTo>
                  <a:cubicBezTo>
                    <a:pt x="401262" y="28019"/>
                    <a:pt x="456672" y="63220"/>
                    <a:pt x="515291" y="100430"/>
                  </a:cubicBezTo>
                  <a:lnTo>
                    <a:pt x="540588" y="116353"/>
                  </a:lnTo>
                  <a:cubicBezTo>
                    <a:pt x="543665" y="110598"/>
                    <a:pt x="550894" y="98554"/>
                    <a:pt x="557721" y="95875"/>
                  </a:cubicBezTo>
                  <a:cubicBezTo>
                    <a:pt x="586655" y="85188"/>
                    <a:pt x="618147" y="83507"/>
                    <a:pt x="648055" y="91052"/>
                  </a:cubicBezTo>
                  <a:cubicBezTo>
                    <a:pt x="667862" y="98276"/>
                    <a:pt x="735851" y="148466"/>
                    <a:pt x="801703" y="197053"/>
                  </a:cubicBezTo>
                  <a:cubicBezTo>
                    <a:pt x="837840" y="223820"/>
                    <a:pt x="872503" y="249382"/>
                    <a:pt x="895390" y="264776"/>
                  </a:cubicBezTo>
                  <a:cubicBezTo>
                    <a:pt x="896159" y="264973"/>
                    <a:pt x="896826" y="265450"/>
                    <a:pt x="897262" y="266113"/>
                  </a:cubicBezTo>
                  <a:cubicBezTo>
                    <a:pt x="903820" y="270531"/>
                    <a:pt x="909310" y="274009"/>
                    <a:pt x="913459" y="276419"/>
                  </a:cubicBezTo>
                  <a:cubicBezTo>
                    <a:pt x="961909" y="304122"/>
                    <a:pt x="1081027" y="928886"/>
                    <a:pt x="1082223" y="935180"/>
                  </a:cubicBezTo>
                  <a:cubicBezTo>
                    <a:pt x="1089982" y="977050"/>
                    <a:pt x="1118360" y="1020301"/>
                    <a:pt x="1148336" y="1066072"/>
                  </a:cubicBezTo>
                  <a:cubicBezTo>
                    <a:pt x="1182281" y="1113809"/>
                    <a:pt x="1210031" y="1165664"/>
                    <a:pt x="1230915" y="1220391"/>
                  </a:cubicBezTo>
                  <a:cubicBezTo>
                    <a:pt x="1269068" y="1331220"/>
                    <a:pt x="1355933" y="1494370"/>
                    <a:pt x="1483211" y="1693793"/>
                  </a:cubicBezTo>
                  <a:close/>
                </a:path>
              </a:pathLst>
            </a:custGeom>
            <a:solidFill>
              <a:srgbClr val="965C4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43"/>
            <p:cNvSpPr/>
            <p:nvPr/>
          </p:nvSpPr>
          <p:spPr>
            <a:xfrm>
              <a:off x="6669091" y="2899269"/>
              <a:ext cx="2123281" cy="2444723"/>
            </a:xfrm>
            <a:custGeom>
              <a:rect b="b" l="l" r="r" t="t"/>
              <a:pathLst>
                <a:path extrusionOk="0" h="2444723" w="2123281">
                  <a:moveTo>
                    <a:pt x="2128655" y="1985089"/>
                  </a:moveTo>
                  <a:cubicBezTo>
                    <a:pt x="2125601" y="1987170"/>
                    <a:pt x="2121439" y="1986384"/>
                    <a:pt x="2119350" y="1983338"/>
                  </a:cubicBezTo>
                  <a:cubicBezTo>
                    <a:pt x="2099269" y="1953956"/>
                    <a:pt x="2079291" y="1923822"/>
                    <a:pt x="2059710" y="1894316"/>
                  </a:cubicBezTo>
                  <a:lnTo>
                    <a:pt x="2036732" y="1859738"/>
                  </a:lnTo>
                  <a:cubicBezTo>
                    <a:pt x="1889207" y="1633889"/>
                    <a:pt x="1789311" y="1450193"/>
                    <a:pt x="1747800" y="1328443"/>
                  </a:cubicBezTo>
                  <a:cubicBezTo>
                    <a:pt x="1728313" y="1271273"/>
                    <a:pt x="1695376" y="1221062"/>
                    <a:pt x="1666319" y="1176769"/>
                  </a:cubicBezTo>
                  <a:cubicBezTo>
                    <a:pt x="1653561" y="1157317"/>
                    <a:pt x="1641205" y="1138338"/>
                    <a:pt x="1630430" y="1119612"/>
                  </a:cubicBezTo>
                  <a:cubicBezTo>
                    <a:pt x="1638475" y="1150100"/>
                    <a:pt x="1648660" y="1180012"/>
                    <a:pt x="1661482" y="1208869"/>
                  </a:cubicBezTo>
                  <a:cubicBezTo>
                    <a:pt x="1662909" y="1212278"/>
                    <a:pt x="1661303" y="1216200"/>
                    <a:pt x="1657893" y="1217632"/>
                  </a:cubicBezTo>
                  <a:cubicBezTo>
                    <a:pt x="1654586" y="1219016"/>
                    <a:pt x="1650775" y="1217550"/>
                    <a:pt x="1649250" y="1214308"/>
                  </a:cubicBezTo>
                  <a:cubicBezTo>
                    <a:pt x="1628084" y="1166605"/>
                    <a:pt x="1613177" y="1116369"/>
                    <a:pt x="1604897" y="1064843"/>
                  </a:cubicBezTo>
                  <a:cubicBezTo>
                    <a:pt x="1602410" y="1057357"/>
                    <a:pt x="1600244" y="1049889"/>
                    <a:pt x="1598873" y="1042412"/>
                  </a:cubicBezTo>
                  <a:cubicBezTo>
                    <a:pt x="1566163" y="864697"/>
                    <a:pt x="1469339" y="409756"/>
                    <a:pt x="1434851" y="390282"/>
                  </a:cubicBezTo>
                  <a:cubicBezTo>
                    <a:pt x="1430707" y="387941"/>
                    <a:pt x="1425093" y="384339"/>
                    <a:pt x="1418675" y="380028"/>
                  </a:cubicBezTo>
                  <a:cubicBezTo>
                    <a:pt x="1412408" y="380989"/>
                    <a:pt x="1406593" y="384587"/>
                    <a:pt x="1400983" y="388244"/>
                  </a:cubicBezTo>
                  <a:cubicBezTo>
                    <a:pt x="1395130" y="392059"/>
                    <a:pt x="1389118" y="395981"/>
                    <a:pt x="1382727" y="395981"/>
                  </a:cubicBezTo>
                  <a:cubicBezTo>
                    <a:pt x="1381107" y="395983"/>
                    <a:pt x="1379492" y="395725"/>
                    <a:pt x="1377954" y="395217"/>
                  </a:cubicBezTo>
                  <a:cubicBezTo>
                    <a:pt x="1372361" y="393375"/>
                    <a:pt x="1362936" y="385163"/>
                    <a:pt x="1346765" y="370829"/>
                  </a:cubicBezTo>
                  <a:cubicBezTo>
                    <a:pt x="1334635" y="360062"/>
                    <a:pt x="1314294" y="342045"/>
                    <a:pt x="1308846" y="341058"/>
                  </a:cubicBezTo>
                  <a:cubicBezTo>
                    <a:pt x="1303762" y="341058"/>
                    <a:pt x="1286783" y="353953"/>
                    <a:pt x="1274277" y="365980"/>
                  </a:cubicBezTo>
                  <a:cubicBezTo>
                    <a:pt x="1271552" y="368478"/>
                    <a:pt x="1267318" y="368292"/>
                    <a:pt x="1264818" y="365566"/>
                  </a:cubicBezTo>
                  <a:cubicBezTo>
                    <a:pt x="1262404" y="362933"/>
                    <a:pt x="1262485" y="358870"/>
                    <a:pt x="1264998" y="356333"/>
                  </a:cubicBezTo>
                  <a:cubicBezTo>
                    <a:pt x="1271987" y="349616"/>
                    <a:pt x="1295815" y="327707"/>
                    <a:pt x="1309120" y="327707"/>
                  </a:cubicBezTo>
                  <a:cubicBezTo>
                    <a:pt x="1317396" y="327707"/>
                    <a:pt x="1330256" y="338315"/>
                    <a:pt x="1355652" y="360823"/>
                  </a:cubicBezTo>
                  <a:cubicBezTo>
                    <a:pt x="1365363" y="369436"/>
                    <a:pt x="1378668" y="381233"/>
                    <a:pt x="1382171" y="382519"/>
                  </a:cubicBezTo>
                  <a:cubicBezTo>
                    <a:pt x="1384248" y="383262"/>
                    <a:pt x="1389464" y="379801"/>
                    <a:pt x="1393673" y="377050"/>
                  </a:cubicBezTo>
                  <a:cubicBezTo>
                    <a:pt x="1397249" y="374656"/>
                    <a:pt x="1400970" y="372489"/>
                    <a:pt x="1404815" y="370560"/>
                  </a:cubicBezTo>
                  <a:cubicBezTo>
                    <a:pt x="1382064" y="354641"/>
                    <a:pt x="1351866" y="332355"/>
                    <a:pt x="1320455" y="309155"/>
                  </a:cubicBezTo>
                  <a:cubicBezTo>
                    <a:pt x="1259025" y="263769"/>
                    <a:pt x="1189383" y="212349"/>
                    <a:pt x="1170994" y="205641"/>
                  </a:cubicBezTo>
                  <a:cubicBezTo>
                    <a:pt x="1143299" y="198690"/>
                    <a:pt x="1114144" y="200320"/>
                    <a:pt x="1087398" y="210315"/>
                  </a:cubicBezTo>
                  <a:cubicBezTo>
                    <a:pt x="1085236" y="211170"/>
                    <a:pt x="1080857" y="217053"/>
                    <a:pt x="1077144" y="223287"/>
                  </a:cubicBezTo>
                  <a:cubicBezTo>
                    <a:pt x="1119540" y="250075"/>
                    <a:pt x="1161107" y="275868"/>
                    <a:pt x="1185960" y="288784"/>
                  </a:cubicBezTo>
                  <a:cubicBezTo>
                    <a:pt x="1207216" y="287428"/>
                    <a:pt x="1228361" y="292785"/>
                    <a:pt x="1246408" y="304097"/>
                  </a:cubicBezTo>
                  <a:cubicBezTo>
                    <a:pt x="1249540" y="306053"/>
                    <a:pt x="1250497" y="310179"/>
                    <a:pt x="1248540" y="313313"/>
                  </a:cubicBezTo>
                  <a:cubicBezTo>
                    <a:pt x="1246583" y="316446"/>
                    <a:pt x="1242456" y="317401"/>
                    <a:pt x="1239324" y="315445"/>
                  </a:cubicBezTo>
                  <a:cubicBezTo>
                    <a:pt x="1230181" y="309804"/>
                    <a:pt x="1220089" y="305866"/>
                    <a:pt x="1209540" y="303823"/>
                  </a:cubicBezTo>
                  <a:cubicBezTo>
                    <a:pt x="1209562" y="304259"/>
                    <a:pt x="1209536" y="304695"/>
                    <a:pt x="1209472" y="305127"/>
                  </a:cubicBezTo>
                  <a:cubicBezTo>
                    <a:pt x="1208724" y="308097"/>
                    <a:pt x="1206054" y="310179"/>
                    <a:pt x="1202991" y="310177"/>
                  </a:cubicBezTo>
                  <a:cubicBezTo>
                    <a:pt x="1202440" y="310177"/>
                    <a:pt x="1201893" y="310109"/>
                    <a:pt x="1201359" y="309976"/>
                  </a:cubicBezTo>
                  <a:cubicBezTo>
                    <a:pt x="1183136" y="305370"/>
                    <a:pt x="1128764" y="271792"/>
                    <a:pt x="1066851" y="232618"/>
                  </a:cubicBezTo>
                  <a:cubicBezTo>
                    <a:pt x="1066198" y="232545"/>
                    <a:pt x="1065557" y="232373"/>
                    <a:pt x="1064954" y="232109"/>
                  </a:cubicBezTo>
                  <a:cubicBezTo>
                    <a:pt x="1063967" y="231587"/>
                    <a:pt x="1063130" y="230819"/>
                    <a:pt x="1062523" y="229879"/>
                  </a:cubicBezTo>
                  <a:cubicBezTo>
                    <a:pt x="1054145" y="224573"/>
                    <a:pt x="1045673" y="219197"/>
                    <a:pt x="1037102" y="213750"/>
                  </a:cubicBezTo>
                  <a:cubicBezTo>
                    <a:pt x="981303" y="178327"/>
                    <a:pt x="923611" y="141690"/>
                    <a:pt x="907218" y="135794"/>
                  </a:cubicBezTo>
                  <a:cubicBezTo>
                    <a:pt x="890905" y="129920"/>
                    <a:pt x="837751" y="139639"/>
                    <a:pt x="830039" y="144211"/>
                  </a:cubicBezTo>
                  <a:cubicBezTo>
                    <a:pt x="820375" y="152862"/>
                    <a:pt x="811714" y="162576"/>
                    <a:pt x="804229" y="173170"/>
                  </a:cubicBezTo>
                  <a:cubicBezTo>
                    <a:pt x="877558" y="218181"/>
                    <a:pt x="976501" y="276958"/>
                    <a:pt x="1030202" y="296829"/>
                  </a:cubicBezTo>
                  <a:cubicBezTo>
                    <a:pt x="1038260" y="294266"/>
                    <a:pt x="1064117" y="287340"/>
                    <a:pt x="1080511" y="298320"/>
                  </a:cubicBezTo>
                  <a:cubicBezTo>
                    <a:pt x="1083484" y="300518"/>
                    <a:pt x="1084112" y="304710"/>
                    <a:pt x="1081916" y="307684"/>
                  </a:cubicBezTo>
                  <a:cubicBezTo>
                    <a:pt x="1079857" y="310467"/>
                    <a:pt x="1076020" y="311224"/>
                    <a:pt x="1073059" y="309429"/>
                  </a:cubicBezTo>
                  <a:cubicBezTo>
                    <a:pt x="1069312" y="306921"/>
                    <a:pt x="1064241" y="305968"/>
                    <a:pt x="1058913" y="305823"/>
                  </a:cubicBezTo>
                  <a:cubicBezTo>
                    <a:pt x="1061340" y="308573"/>
                    <a:pt x="1061075" y="312768"/>
                    <a:pt x="1058328" y="315194"/>
                  </a:cubicBezTo>
                  <a:cubicBezTo>
                    <a:pt x="1057106" y="316273"/>
                    <a:pt x="1055529" y="316864"/>
                    <a:pt x="1053897" y="316855"/>
                  </a:cubicBezTo>
                  <a:cubicBezTo>
                    <a:pt x="1053645" y="316855"/>
                    <a:pt x="1053393" y="316842"/>
                    <a:pt x="1053141" y="316816"/>
                  </a:cubicBezTo>
                  <a:cubicBezTo>
                    <a:pt x="1000559" y="310907"/>
                    <a:pt x="837127" y="209486"/>
                    <a:pt x="749319" y="155003"/>
                  </a:cubicBezTo>
                  <a:cubicBezTo>
                    <a:pt x="725939" y="140477"/>
                    <a:pt x="707448" y="129027"/>
                    <a:pt x="700185" y="125066"/>
                  </a:cubicBezTo>
                  <a:cubicBezTo>
                    <a:pt x="689465" y="119255"/>
                    <a:pt x="671456" y="121221"/>
                    <a:pt x="650713" y="130471"/>
                  </a:cubicBezTo>
                  <a:cubicBezTo>
                    <a:pt x="620848" y="143771"/>
                    <a:pt x="597610" y="166009"/>
                    <a:pt x="594641" y="178425"/>
                  </a:cubicBezTo>
                  <a:cubicBezTo>
                    <a:pt x="588873" y="202531"/>
                    <a:pt x="588232" y="286460"/>
                    <a:pt x="588142" y="304332"/>
                  </a:cubicBezTo>
                  <a:cubicBezTo>
                    <a:pt x="643685" y="331552"/>
                    <a:pt x="691482" y="354495"/>
                    <a:pt x="712447" y="363532"/>
                  </a:cubicBezTo>
                  <a:cubicBezTo>
                    <a:pt x="701872" y="354987"/>
                    <a:pt x="693118" y="345032"/>
                    <a:pt x="692537" y="335060"/>
                  </a:cubicBezTo>
                  <a:cubicBezTo>
                    <a:pt x="691682" y="319926"/>
                    <a:pt x="676579" y="299171"/>
                    <a:pt x="670854" y="292437"/>
                  </a:cubicBezTo>
                  <a:cubicBezTo>
                    <a:pt x="668453" y="289627"/>
                    <a:pt x="668786" y="285404"/>
                    <a:pt x="671597" y="283004"/>
                  </a:cubicBezTo>
                  <a:cubicBezTo>
                    <a:pt x="671597" y="283002"/>
                    <a:pt x="671602" y="283001"/>
                    <a:pt x="671602" y="282999"/>
                  </a:cubicBezTo>
                  <a:cubicBezTo>
                    <a:pt x="674409" y="280628"/>
                    <a:pt x="678604" y="280962"/>
                    <a:pt x="681001" y="283747"/>
                  </a:cubicBezTo>
                  <a:cubicBezTo>
                    <a:pt x="681971" y="284871"/>
                    <a:pt x="704555" y="311548"/>
                    <a:pt x="705876" y="334282"/>
                  </a:cubicBezTo>
                  <a:cubicBezTo>
                    <a:pt x="706504" y="345040"/>
                    <a:pt x="731421" y="362083"/>
                    <a:pt x="751198" y="372269"/>
                  </a:cubicBezTo>
                  <a:cubicBezTo>
                    <a:pt x="765776" y="372095"/>
                    <a:pt x="780034" y="367959"/>
                    <a:pt x="792441" y="360306"/>
                  </a:cubicBezTo>
                  <a:cubicBezTo>
                    <a:pt x="795581" y="358349"/>
                    <a:pt x="799709" y="359306"/>
                    <a:pt x="801670" y="362444"/>
                  </a:cubicBezTo>
                  <a:cubicBezTo>
                    <a:pt x="803626" y="365583"/>
                    <a:pt x="802669" y="369714"/>
                    <a:pt x="799529" y="371671"/>
                  </a:cubicBezTo>
                  <a:cubicBezTo>
                    <a:pt x="786652" y="379660"/>
                    <a:pt x="772035" y="384420"/>
                    <a:pt x="756924" y="385544"/>
                  </a:cubicBezTo>
                  <a:cubicBezTo>
                    <a:pt x="755719" y="386548"/>
                    <a:pt x="754322" y="387253"/>
                    <a:pt x="752762" y="387253"/>
                  </a:cubicBezTo>
                  <a:cubicBezTo>
                    <a:pt x="751758" y="387254"/>
                    <a:pt x="750767" y="387029"/>
                    <a:pt x="749861" y="386595"/>
                  </a:cubicBezTo>
                  <a:cubicBezTo>
                    <a:pt x="749361" y="386355"/>
                    <a:pt x="748703" y="386035"/>
                    <a:pt x="748003" y="385685"/>
                  </a:cubicBezTo>
                  <a:cubicBezTo>
                    <a:pt x="735993" y="385480"/>
                    <a:pt x="724132" y="382969"/>
                    <a:pt x="713066" y="378289"/>
                  </a:cubicBezTo>
                  <a:cubicBezTo>
                    <a:pt x="666624" y="359836"/>
                    <a:pt x="351343" y="202180"/>
                    <a:pt x="309780" y="179818"/>
                  </a:cubicBezTo>
                  <a:cubicBezTo>
                    <a:pt x="270725" y="158793"/>
                    <a:pt x="167770" y="37809"/>
                    <a:pt x="154261" y="21855"/>
                  </a:cubicBezTo>
                  <a:cubicBezTo>
                    <a:pt x="150162" y="20745"/>
                    <a:pt x="145945" y="20131"/>
                    <a:pt x="141699" y="20026"/>
                  </a:cubicBezTo>
                  <a:cubicBezTo>
                    <a:pt x="112339" y="19125"/>
                    <a:pt x="88028" y="42547"/>
                    <a:pt x="87302" y="71839"/>
                  </a:cubicBezTo>
                  <a:cubicBezTo>
                    <a:pt x="78047" y="146757"/>
                    <a:pt x="128916" y="245085"/>
                    <a:pt x="177024" y="273501"/>
                  </a:cubicBezTo>
                  <a:cubicBezTo>
                    <a:pt x="221142" y="299564"/>
                    <a:pt x="532450" y="519453"/>
                    <a:pt x="625082" y="612311"/>
                  </a:cubicBezTo>
                  <a:cubicBezTo>
                    <a:pt x="621421" y="596388"/>
                    <a:pt x="618990" y="576952"/>
                    <a:pt x="624160" y="563301"/>
                  </a:cubicBezTo>
                  <a:cubicBezTo>
                    <a:pt x="625471" y="559843"/>
                    <a:pt x="629334" y="558102"/>
                    <a:pt x="632790" y="559411"/>
                  </a:cubicBezTo>
                  <a:cubicBezTo>
                    <a:pt x="636251" y="560721"/>
                    <a:pt x="637994" y="564586"/>
                    <a:pt x="636682" y="568044"/>
                  </a:cubicBezTo>
                  <a:cubicBezTo>
                    <a:pt x="629872" y="586023"/>
                    <a:pt x="641019" y="622659"/>
                    <a:pt x="645894" y="635259"/>
                  </a:cubicBezTo>
                  <a:cubicBezTo>
                    <a:pt x="646894" y="637862"/>
                    <a:pt x="646159" y="640811"/>
                    <a:pt x="644061" y="642646"/>
                  </a:cubicBezTo>
                  <a:cubicBezTo>
                    <a:pt x="643467" y="644163"/>
                    <a:pt x="642476" y="647346"/>
                    <a:pt x="641745" y="652614"/>
                  </a:cubicBezTo>
                  <a:cubicBezTo>
                    <a:pt x="648466" y="637794"/>
                    <a:pt x="658694" y="624835"/>
                    <a:pt x="671550" y="614858"/>
                  </a:cubicBezTo>
                  <a:cubicBezTo>
                    <a:pt x="674468" y="612590"/>
                    <a:pt x="678673" y="613118"/>
                    <a:pt x="680941" y="616037"/>
                  </a:cubicBezTo>
                  <a:cubicBezTo>
                    <a:pt x="683210" y="618956"/>
                    <a:pt x="682680" y="623160"/>
                    <a:pt x="679762" y="625428"/>
                  </a:cubicBezTo>
                  <a:cubicBezTo>
                    <a:pt x="656891" y="643162"/>
                    <a:pt x="644360" y="671123"/>
                    <a:pt x="646338" y="699996"/>
                  </a:cubicBezTo>
                  <a:cubicBezTo>
                    <a:pt x="646445" y="701705"/>
                    <a:pt x="645885" y="703388"/>
                    <a:pt x="644779" y="704696"/>
                  </a:cubicBezTo>
                  <a:cubicBezTo>
                    <a:pt x="646979" y="716936"/>
                    <a:pt x="650286" y="731275"/>
                    <a:pt x="655148" y="748074"/>
                  </a:cubicBezTo>
                  <a:cubicBezTo>
                    <a:pt x="655298" y="748173"/>
                    <a:pt x="655439" y="748284"/>
                    <a:pt x="655575" y="748399"/>
                  </a:cubicBezTo>
                  <a:cubicBezTo>
                    <a:pt x="657981" y="751202"/>
                    <a:pt x="657665" y="755419"/>
                    <a:pt x="654870" y="757833"/>
                  </a:cubicBezTo>
                  <a:cubicBezTo>
                    <a:pt x="642412" y="768565"/>
                    <a:pt x="622664" y="789791"/>
                    <a:pt x="622664" y="801079"/>
                  </a:cubicBezTo>
                  <a:cubicBezTo>
                    <a:pt x="622570" y="804775"/>
                    <a:pt x="619498" y="807697"/>
                    <a:pt x="615803" y="807603"/>
                  </a:cubicBezTo>
                  <a:cubicBezTo>
                    <a:pt x="612239" y="807514"/>
                    <a:pt x="609368" y="804642"/>
                    <a:pt x="609278" y="801079"/>
                  </a:cubicBezTo>
                  <a:cubicBezTo>
                    <a:pt x="609278" y="785190"/>
                    <a:pt x="628078" y="764763"/>
                    <a:pt x="638955" y="754278"/>
                  </a:cubicBezTo>
                  <a:cubicBezTo>
                    <a:pt x="612696" y="738572"/>
                    <a:pt x="576085" y="722598"/>
                    <a:pt x="564725" y="730779"/>
                  </a:cubicBezTo>
                  <a:cubicBezTo>
                    <a:pt x="563050" y="731980"/>
                    <a:pt x="560914" y="732339"/>
                    <a:pt x="558936" y="731754"/>
                  </a:cubicBezTo>
                  <a:cubicBezTo>
                    <a:pt x="557585" y="731360"/>
                    <a:pt x="548822" y="728737"/>
                    <a:pt x="535693" y="724332"/>
                  </a:cubicBezTo>
                  <a:cubicBezTo>
                    <a:pt x="544127" y="732907"/>
                    <a:pt x="552117" y="742153"/>
                    <a:pt x="559692" y="750967"/>
                  </a:cubicBezTo>
                  <a:cubicBezTo>
                    <a:pt x="572565" y="765946"/>
                    <a:pt x="584720" y="780101"/>
                    <a:pt x="593897" y="784113"/>
                  </a:cubicBezTo>
                  <a:cubicBezTo>
                    <a:pt x="597281" y="785600"/>
                    <a:pt x="598819" y="789543"/>
                    <a:pt x="597337" y="792927"/>
                  </a:cubicBezTo>
                  <a:cubicBezTo>
                    <a:pt x="596269" y="795358"/>
                    <a:pt x="593872" y="796926"/>
                    <a:pt x="591219" y="796931"/>
                  </a:cubicBezTo>
                  <a:cubicBezTo>
                    <a:pt x="590296" y="796935"/>
                    <a:pt x="589386" y="796743"/>
                    <a:pt x="588540" y="796371"/>
                  </a:cubicBezTo>
                  <a:cubicBezTo>
                    <a:pt x="576577" y="791137"/>
                    <a:pt x="564045" y="776564"/>
                    <a:pt x="549549" y="759687"/>
                  </a:cubicBezTo>
                  <a:cubicBezTo>
                    <a:pt x="533779" y="741341"/>
                    <a:pt x="516176" y="720859"/>
                    <a:pt x="497424" y="710553"/>
                  </a:cubicBezTo>
                  <a:cubicBezTo>
                    <a:pt x="453302" y="693583"/>
                    <a:pt x="396311" y="667696"/>
                    <a:pt x="364160" y="637323"/>
                  </a:cubicBezTo>
                  <a:cubicBezTo>
                    <a:pt x="306669" y="582985"/>
                    <a:pt x="201177" y="549347"/>
                    <a:pt x="136436" y="549347"/>
                  </a:cubicBezTo>
                  <a:cubicBezTo>
                    <a:pt x="100153" y="549347"/>
                    <a:pt x="64914" y="565515"/>
                    <a:pt x="42171" y="592589"/>
                  </a:cubicBezTo>
                  <a:cubicBezTo>
                    <a:pt x="27645" y="609885"/>
                    <a:pt x="20552" y="629042"/>
                    <a:pt x="21860" y="647158"/>
                  </a:cubicBezTo>
                  <a:cubicBezTo>
                    <a:pt x="43650" y="646406"/>
                    <a:pt x="115787" y="646466"/>
                    <a:pt x="162143" y="676352"/>
                  </a:cubicBezTo>
                  <a:cubicBezTo>
                    <a:pt x="217459" y="712019"/>
                    <a:pt x="368078" y="874673"/>
                    <a:pt x="458489" y="1006638"/>
                  </a:cubicBezTo>
                  <a:cubicBezTo>
                    <a:pt x="516390" y="1091157"/>
                    <a:pt x="615149" y="1131173"/>
                    <a:pt x="710639" y="1169848"/>
                  </a:cubicBezTo>
                  <a:cubicBezTo>
                    <a:pt x="765289" y="1191992"/>
                    <a:pt x="821776" y="1214884"/>
                    <a:pt x="868620" y="1245728"/>
                  </a:cubicBezTo>
                  <a:cubicBezTo>
                    <a:pt x="932575" y="1286744"/>
                    <a:pt x="985857" y="1342073"/>
                    <a:pt x="1024810" y="1406959"/>
                  </a:cubicBezTo>
                  <a:cubicBezTo>
                    <a:pt x="1016786" y="1368759"/>
                    <a:pt x="1005541" y="1322594"/>
                    <a:pt x="993155" y="1301715"/>
                  </a:cubicBezTo>
                  <a:cubicBezTo>
                    <a:pt x="991318" y="1298506"/>
                    <a:pt x="992429" y="1294421"/>
                    <a:pt x="995637" y="1292584"/>
                  </a:cubicBezTo>
                  <a:cubicBezTo>
                    <a:pt x="998769" y="1290790"/>
                    <a:pt x="1002759" y="1291807"/>
                    <a:pt x="1004657" y="1294879"/>
                  </a:cubicBezTo>
                  <a:cubicBezTo>
                    <a:pt x="1023028" y="1325876"/>
                    <a:pt x="1038379" y="1405259"/>
                    <a:pt x="1045749" y="1443412"/>
                  </a:cubicBezTo>
                  <a:cubicBezTo>
                    <a:pt x="1046536" y="1447497"/>
                    <a:pt x="1047219" y="1451039"/>
                    <a:pt x="1047817" y="1454094"/>
                  </a:cubicBezTo>
                  <a:cubicBezTo>
                    <a:pt x="1061289" y="1506949"/>
                    <a:pt x="1089491" y="1554130"/>
                    <a:pt x="1130132" y="1590874"/>
                  </a:cubicBezTo>
                  <a:cubicBezTo>
                    <a:pt x="1201572" y="1653017"/>
                    <a:pt x="1485374" y="2410106"/>
                    <a:pt x="1497426" y="2442299"/>
                  </a:cubicBezTo>
                  <a:cubicBezTo>
                    <a:pt x="1498725" y="2445764"/>
                    <a:pt x="1496969" y="2449626"/>
                    <a:pt x="1493500" y="2450925"/>
                  </a:cubicBezTo>
                  <a:cubicBezTo>
                    <a:pt x="1490035" y="2452220"/>
                    <a:pt x="1486177" y="2450464"/>
                    <a:pt x="1484878" y="2446999"/>
                  </a:cubicBezTo>
                  <a:cubicBezTo>
                    <a:pt x="1481951" y="2439142"/>
                    <a:pt x="1190233" y="1660913"/>
                    <a:pt x="1121236" y="1600893"/>
                  </a:cubicBezTo>
                  <a:cubicBezTo>
                    <a:pt x="1081549" y="1565136"/>
                    <a:pt x="1052577" y="1519057"/>
                    <a:pt x="1037559" y="1467791"/>
                  </a:cubicBezTo>
                  <a:cubicBezTo>
                    <a:pt x="1037089" y="1467129"/>
                    <a:pt x="1036752" y="1466381"/>
                    <a:pt x="1036555" y="1465595"/>
                  </a:cubicBezTo>
                  <a:cubicBezTo>
                    <a:pt x="1036128" y="1463788"/>
                    <a:pt x="1035500" y="1460865"/>
                    <a:pt x="1034761" y="1457161"/>
                  </a:cubicBezTo>
                  <a:cubicBezTo>
                    <a:pt x="1034047" y="1454333"/>
                    <a:pt x="1033176" y="1451560"/>
                    <a:pt x="1032539" y="1448702"/>
                  </a:cubicBezTo>
                  <a:cubicBezTo>
                    <a:pt x="993980" y="1370395"/>
                    <a:pt x="934775" y="1304099"/>
                    <a:pt x="861305" y="1256969"/>
                  </a:cubicBezTo>
                  <a:cubicBezTo>
                    <a:pt x="815508" y="1226809"/>
                    <a:pt x="762115" y="1205177"/>
                    <a:pt x="705598" y="1182272"/>
                  </a:cubicBezTo>
                  <a:cubicBezTo>
                    <a:pt x="608266" y="1142833"/>
                    <a:pt x="507610" y="1102043"/>
                    <a:pt x="447436" y="1014205"/>
                  </a:cubicBezTo>
                  <a:cubicBezTo>
                    <a:pt x="357824" y="883419"/>
                    <a:pt x="209188" y="722615"/>
                    <a:pt x="154884" y="687606"/>
                  </a:cubicBezTo>
                  <a:cubicBezTo>
                    <a:pt x="104665" y="655229"/>
                    <a:pt x="17310" y="660744"/>
                    <a:pt x="16417" y="660817"/>
                  </a:cubicBezTo>
                  <a:cubicBezTo>
                    <a:pt x="12729" y="660975"/>
                    <a:pt x="9961" y="658655"/>
                    <a:pt x="9371" y="655297"/>
                  </a:cubicBezTo>
                  <a:cubicBezTo>
                    <a:pt x="5214" y="631546"/>
                    <a:pt x="13216" y="606219"/>
                    <a:pt x="31904" y="583976"/>
                  </a:cubicBezTo>
                  <a:cubicBezTo>
                    <a:pt x="57155" y="553915"/>
                    <a:pt x="96236" y="535962"/>
                    <a:pt x="136436" y="535962"/>
                  </a:cubicBezTo>
                  <a:cubicBezTo>
                    <a:pt x="203749" y="535962"/>
                    <a:pt x="313484" y="570996"/>
                    <a:pt x="373389" y="627598"/>
                  </a:cubicBezTo>
                  <a:cubicBezTo>
                    <a:pt x="401259" y="653955"/>
                    <a:pt x="450504" y="677326"/>
                    <a:pt x="491784" y="693852"/>
                  </a:cubicBezTo>
                  <a:cubicBezTo>
                    <a:pt x="492480" y="693852"/>
                    <a:pt x="493173" y="693960"/>
                    <a:pt x="493835" y="694173"/>
                  </a:cubicBezTo>
                  <a:cubicBezTo>
                    <a:pt x="496373" y="695163"/>
                    <a:pt x="498853" y="696294"/>
                    <a:pt x="501265" y="697561"/>
                  </a:cubicBezTo>
                  <a:cubicBezTo>
                    <a:pt x="529280" y="708391"/>
                    <a:pt x="552296" y="715727"/>
                    <a:pt x="559969" y="718069"/>
                  </a:cubicBezTo>
                  <a:cubicBezTo>
                    <a:pt x="579696" y="708477"/>
                    <a:pt x="616969" y="726280"/>
                    <a:pt x="638584" y="738491"/>
                  </a:cubicBezTo>
                  <a:cubicBezTo>
                    <a:pt x="622348" y="676604"/>
                    <a:pt x="627526" y="648824"/>
                    <a:pt x="631226" y="638703"/>
                  </a:cubicBezTo>
                  <a:cubicBezTo>
                    <a:pt x="572048" y="564959"/>
                    <a:pt x="220497" y="314697"/>
                    <a:pt x="170227" y="285020"/>
                  </a:cubicBezTo>
                  <a:cubicBezTo>
                    <a:pt x="112471" y="250930"/>
                    <a:pt x="64790" y="144831"/>
                    <a:pt x="73963" y="70844"/>
                  </a:cubicBezTo>
                  <a:cubicBezTo>
                    <a:pt x="74817" y="34848"/>
                    <a:pt x="104887" y="5936"/>
                    <a:pt x="142063" y="6641"/>
                  </a:cubicBezTo>
                  <a:cubicBezTo>
                    <a:pt x="148173" y="6798"/>
                    <a:pt x="154232" y="7794"/>
                    <a:pt x="160071" y="9601"/>
                  </a:cubicBezTo>
                  <a:cubicBezTo>
                    <a:pt x="161299" y="9980"/>
                    <a:pt x="162392" y="10703"/>
                    <a:pt x="163220" y="11686"/>
                  </a:cubicBezTo>
                  <a:cubicBezTo>
                    <a:pt x="164361" y="13041"/>
                    <a:pt x="277428" y="147193"/>
                    <a:pt x="316133" y="168043"/>
                  </a:cubicBezTo>
                  <a:cubicBezTo>
                    <a:pt x="341516" y="181685"/>
                    <a:pt x="469008" y="245824"/>
                    <a:pt x="574795" y="297782"/>
                  </a:cubicBezTo>
                  <a:cubicBezTo>
                    <a:pt x="574983" y="270993"/>
                    <a:pt x="576008" y="198792"/>
                    <a:pt x="581631" y="175315"/>
                  </a:cubicBezTo>
                  <a:cubicBezTo>
                    <a:pt x="586626" y="154435"/>
                    <a:pt x="618152" y="130325"/>
                    <a:pt x="645291" y="118243"/>
                  </a:cubicBezTo>
                  <a:cubicBezTo>
                    <a:pt x="670217" y="107134"/>
                    <a:pt x="692007" y="105387"/>
                    <a:pt x="706593" y="113304"/>
                  </a:cubicBezTo>
                  <a:cubicBezTo>
                    <a:pt x="714224" y="117448"/>
                    <a:pt x="731921" y="128433"/>
                    <a:pt x="756415" y="143639"/>
                  </a:cubicBezTo>
                  <a:cubicBezTo>
                    <a:pt x="767199" y="150329"/>
                    <a:pt x="779623" y="158033"/>
                    <a:pt x="793035" y="166283"/>
                  </a:cubicBezTo>
                  <a:cubicBezTo>
                    <a:pt x="801507" y="154251"/>
                    <a:pt x="811155" y="143079"/>
                    <a:pt x="822276" y="133385"/>
                  </a:cubicBezTo>
                  <a:cubicBezTo>
                    <a:pt x="833812" y="126408"/>
                    <a:pt x="890610" y="115547"/>
                    <a:pt x="911785" y="123165"/>
                  </a:cubicBezTo>
                  <a:cubicBezTo>
                    <a:pt x="929571" y="129573"/>
                    <a:pt x="982743" y="163326"/>
                    <a:pt x="1044318" y="202424"/>
                  </a:cubicBezTo>
                  <a:cubicBezTo>
                    <a:pt x="1051419" y="206936"/>
                    <a:pt x="1058631" y="211512"/>
                    <a:pt x="1065856" y="216096"/>
                  </a:cubicBezTo>
                  <a:cubicBezTo>
                    <a:pt x="1069902" y="209260"/>
                    <a:pt x="1076110" y="200424"/>
                    <a:pt x="1082600" y="197814"/>
                  </a:cubicBezTo>
                  <a:cubicBezTo>
                    <a:pt x="1112157" y="186757"/>
                    <a:pt x="1144393" y="185022"/>
                    <a:pt x="1174967" y="192845"/>
                  </a:cubicBezTo>
                  <a:cubicBezTo>
                    <a:pt x="1195774" y="200437"/>
                    <a:pt x="1263207" y="250221"/>
                    <a:pt x="1328414" y="298355"/>
                  </a:cubicBezTo>
                  <a:cubicBezTo>
                    <a:pt x="1364731" y="325156"/>
                    <a:pt x="1399483" y="350830"/>
                    <a:pt x="1422478" y="366475"/>
                  </a:cubicBezTo>
                  <a:cubicBezTo>
                    <a:pt x="1424243" y="366797"/>
                    <a:pt x="1425793" y="367829"/>
                    <a:pt x="1426776" y="369329"/>
                  </a:cubicBezTo>
                  <a:cubicBezTo>
                    <a:pt x="1432570" y="373196"/>
                    <a:pt x="1437692" y="376490"/>
                    <a:pt x="1441444" y="378605"/>
                  </a:cubicBezTo>
                  <a:cubicBezTo>
                    <a:pt x="1492774" y="407603"/>
                    <a:pt x="1610874" y="1033670"/>
                    <a:pt x="1612041" y="1039989"/>
                  </a:cubicBezTo>
                  <a:cubicBezTo>
                    <a:pt x="1613254" y="1046308"/>
                    <a:pt x="1614865" y="1052542"/>
                    <a:pt x="1616860" y="1058660"/>
                  </a:cubicBezTo>
                  <a:cubicBezTo>
                    <a:pt x="1617343" y="1059425"/>
                    <a:pt x="1617672" y="1060275"/>
                    <a:pt x="1617817" y="1061168"/>
                  </a:cubicBezTo>
                  <a:cubicBezTo>
                    <a:pt x="1617847" y="1061360"/>
                    <a:pt x="1617894" y="1061548"/>
                    <a:pt x="1617924" y="1061741"/>
                  </a:cubicBezTo>
                  <a:cubicBezTo>
                    <a:pt x="1629361" y="1095746"/>
                    <a:pt x="1651907" y="1130383"/>
                    <a:pt x="1677508" y="1169408"/>
                  </a:cubicBezTo>
                  <a:cubicBezTo>
                    <a:pt x="1706989" y="1214372"/>
                    <a:pt x="1740442" y="1265334"/>
                    <a:pt x="1760476" y="1324115"/>
                  </a:cubicBezTo>
                  <a:cubicBezTo>
                    <a:pt x="1801625" y="1444814"/>
                    <a:pt x="1901012" y="1627463"/>
                    <a:pt x="2047909" y="1852351"/>
                  </a:cubicBezTo>
                  <a:lnTo>
                    <a:pt x="2070857" y="1886899"/>
                  </a:lnTo>
                  <a:cubicBezTo>
                    <a:pt x="2090412" y="1916358"/>
                    <a:pt x="2110369" y="1946445"/>
                    <a:pt x="2130407" y="1975767"/>
                  </a:cubicBezTo>
                  <a:cubicBezTo>
                    <a:pt x="2132496" y="1978822"/>
                    <a:pt x="2131719" y="1982996"/>
                    <a:pt x="2128664" y="1985085"/>
                  </a:cubicBezTo>
                  <a:cubicBezTo>
                    <a:pt x="2128660" y="1985085"/>
                    <a:pt x="2128660" y="1985089"/>
                    <a:pt x="2128655" y="1985089"/>
                  </a:cubicBezTo>
                  <a:close/>
                  <a:moveTo>
                    <a:pt x="910516" y="436480"/>
                  </a:moveTo>
                  <a:cubicBezTo>
                    <a:pt x="881070" y="423808"/>
                    <a:pt x="847676" y="409457"/>
                    <a:pt x="819571" y="430191"/>
                  </a:cubicBezTo>
                  <a:cubicBezTo>
                    <a:pt x="780243" y="459210"/>
                    <a:pt x="766456" y="522127"/>
                    <a:pt x="765879" y="524789"/>
                  </a:cubicBezTo>
                  <a:cubicBezTo>
                    <a:pt x="765110" y="528404"/>
                    <a:pt x="767417" y="531957"/>
                    <a:pt x="771031" y="532727"/>
                  </a:cubicBezTo>
                  <a:cubicBezTo>
                    <a:pt x="771489" y="532830"/>
                    <a:pt x="771959" y="532882"/>
                    <a:pt x="772428" y="532881"/>
                  </a:cubicBezTo>
                  <a:cubicBezTo>
                    <a:pt x="775586" y="532878"/>
                    <a:pt x="778312" y="530673"/>
                    <a:pt x="778978" y="527587"/>
                  </a:cubicBezTo>
                  <a:cubicBezTo>
                    <a:pt x="779106" y="526985"/>
                    <a:pt x="792308" y="466939"/>
                    <a:pt x="827518" y="440962"/>
                  </a:cubicBezTo>
                  <a:cubicBezTo>
                    <a:pt x="849453" y="424787"/>
                    <a:pt x="877814" y="436980"/>
                    <a:pt x="905222" y="448777"/>
                  </a:cubicBezTo>
                  <a:cubicBezTo>
                    <a:pt x="920386" y="455292"/>
                    <a:pt x="934703" y="461449"/>
                    <a:pt x="948144" y="463098"/>
                  </a:cubicBezTo>
                  <a:cubicBezTo>
                    <a:pt x="951857" y="463684"/>
                    <a:pt x="955138" y="460962"/>
                    <a:pt x="955595" y="457275"/>
                  </a:cubicBezTo>
                  <a:cubicBezTo>
                    <a:pt x="956048" y="453612"/>
                    <a:pt x="953446" y="450276"/>
                    <a:pt x="949785" y="449821"/>
                  </a:cubicBezTo>
                  <a:cubicBezTo>
                    <a:pt x="949780" y="449821"/>
                    <a:pt x="949772" y="449820"/>
                    <a:pt x="949768" y="449819"/>
                  </a:cubicBezTo>
                  <a:cubicBezTo>
                    <a:pt x="938223" y="448401"/>
                    <a:pt x="924765" y="442607"/>
                    <a:pt x="910516" y="436480"/>
                  </a:cubicBezTo>
                  <a:close/>
                  <a:moveTo>
                    <a:pt x="1202375" y="379472"/>
                  </a:moveTo>
                  <a:cubicBezTo>
                    <a:pt x="1206050" y="379892"/>
                    <a:pt x="1209365" y="377254"/>
                    <a:pt x="1209788" y="373580"/>
                  </a:cubicBezTo>
                  <a:cubicBezTo>
                    <a:pt x="1210207" y="369907"/>
                    <a:pt x="1207567" y="366588"/>
                    <a:pt x="1203896" y="366169"/>
                  </a:cubicBezTo>
                  <a:cubicBezTo>
                    <a:pt x="1203798" y="366158"/>
                    <a:pt x="1203704" y="366149"/>
                    <a:pt x="1203606" y="366142"/>
                  </a:cubicBezTo>
                  <a:cubicBezTo>
                    <a:pt x="1196168" y="365463"/>
                    <a:pt x="1183478" y="358934"/>
                    <a:pt x="1170054" y="352017"/>
                  </a:cubicBezTo>
                  <a:cubicBezTo>
                    <a:pt x="1142424" y="337807"/>
                    <a:pt x="1108034" y="320144"/>
                    <a:pt x="1081087" y="331877"/>
                  </a:cubicBezTo>
                  <a:cubicBezTo>
                    <a:pt x="1041430" y="349129"/>
                    <a:pt x="1020110" y="421403"/>
                    <a:pt x="1019221" y="424479"/>
                  </a:cubicBezTo>
                  <a:cubicBezTo>
                    <a:pt x="1018200" y="428032"/>
                    <a:pt x="1020247" y="431743"/>
                    <a:pt x="1023797" y="432772"/>
                  </a:cubicBezTo>
                  <a:cubicBezTo>
                    <a:pt x="1024400" y="432948"/>
                    <a:pt x="1025024" y="433037"/>
                    <a:pt x="1025652" y="433037"/>
                  </a:cubicBezTo>
                  <a:cubicBezTo>
                    <a:pt x="1028630" y="433032"/>
                    <a:pt x="1031249" y="431064"/>
                    <a:pt x="1032082" y="428205"/>
                  </a:cubicBezTo>
                  <a:cubicBezTo>
                    <a:pt x="1032278" y="427512"/>
                    <a:pt x="1052474" y="358922"/>
                    <a:pt x="1086402" y="344152"/>
                  </a:cubicBezTo>
                  <a:cubicBezTo>
                    <a:pt x="1107628" y="334932"/>
                    <a:pt x="1138830" y="350988"/>
                    <a:pt x="1163923" y="363920"/>
                  </a:cubicBezTo>
                  <a:cubicBezTo>
                    <a:pt x="1179176" y="371769"/>
                    <a:pt x="1192352" y="378550"/>
                    <a:pt x="1202375" y="379472"/>
                  </a:cubicBezTo>
                  <a:close/>
                  <a:moveTo>
                    <a:pt x="993133" y="493728"/>
                  </a:moveTo>
                  <a:cubicBezTo>
                    <a:pt x="991083" y="490653"/>
                    <a:pt x="986930" y="489822"/>
                    <a:pt x="983854" y="491871"/>
                  </a:cubicBezTo>
                  <a:cubicBezTo>
                    <a:pt x="980782" y="493921"/>
                    <a:pt x="979949" y="498075"/>
                    <a:pt x="981999" y="501150"/>
                  </a:cubicBezTo>
                  <a:cubicBezTo>
                    <a:pt x="982051" y="501224"/>
                    <a:pt x="982102" y="501298"/>
                    <a:pt x="982153" y="501371"/>
                  </a:cubicBezTo>
                  <a:cubicBezTo>
                    <a:pt x="991459" y="514766"/>
                    <a:pt x="1006506" y="565489"/>
                    <a:pt x="1023913" y="624223"/>
                  </a:cubicBezTo>
                  <a:cubicBezTo>
                    <a:pt x="1050829" y="714903"/>
                    <a:pt x="1084275" y="827757"/>
                    <a:pt x="1118361" y="877681"/>
                  </a:cubicBezTo>
                  <a:cubicBezTo>
                    <a:pt x="1120446" y="880736"/>
                    <a:pt x="1124612" y="881518"/>
                    <a:pt x="1127666" y="879433"/>
                  </a:cubicBezTo>
                  <a:cubicBezTo>
                    <a:pt x="1130721" y="877348"/>
                    <a:pt x="1131503" y="873182"/>
                    <a:pt x="1129418" y="870127"/>
                  </a:cubicBezTo>
                  <a:cubicBezTo>
                    <a:pt x="1096520" y="821942"/>
                    <a:pt x="1063374" y="710203"/>
                    <a:pt x="1036747" y="620416"/>
                  </a:cubicBezTo>
                  <a:cubicBezTo>
                    <a:pt x="1018282" y="558123"/>
                    <a:pt x="1003682" y="508895"/>
                    <a:pt x="993133" y="493728"/>
                  </a:cubicBezTo>
                  <a:close/>
                  <a:moveTo>
                    <a:pt x="1226203" y="530258"/>
                  </a:moveTo>
                  <a:cubicBezTo>
                    <a:pt x="1227096" y="533019"/>
                    <a:pt x="1229668" y="534890"/>
                    <a:pt x="1232569" y="534893"/>
                  </a:cubicBezTo>
                  <a:cubicBezTo>
                    <a:pt x="1233266" y="534893"/>
                    <a:pt x="1233958" y="534782"/>
                    <a:pt x="1234620" y="534564"/>
                  </a:cubicBezTo>
                  <a:cubicBezTo>
                    <a:pt x="1238136" y="533431"/>
                    <a:pt x="1240068" y="529660"/>
                    <a:pt x="1238935" y="526144"/>
                  </a:cubicBezTo>
                  <a:cubicBezTo>
                    <a:pt x="1238935" y="526143"/>
                    <a:pt x="1238935" y="526143"/>
                    <a:pt x="1238935" y="526143"/>
                  </a:cubicBezTo>
                  <a:cubicBezTo>
                    <a:pt x="1205695" y="423253"/>
                    <a:pt x="1201359" y="420407"/>
                    <a:pt x="1199030" y="418903"/>
                  </a:cubicBezTo>
                  <a:cubicBezTo>
                    <a:pt x="1195937" y="416880"/>
                    <a:pt x="1191788" y="417748"/>
                    <a:pt x="1189763" y="420843"/>
                  </a:cubicBezTo>
                  <a:cubicBezTo>
                    <a:pt x="1188045" y="423469"/>
                    <a:pt x="1188383" y="426937"/>
                    <a:pt x="1190575" y="429183"/>
                  </a:cubicBezTo>
                  <a:cubicBezTo>
                    <a:pt x="1194886" y="436177"/>
                    <a:pt x="1213890" y="492164"/>
                    <a:pt x="1226203" y="53025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43"/>
            <p:cNvSpPr/>
            <p:nvPr/>
          </p:nvSpPr>
          <p:spPr>
            <a:xfrm>
              <a:off x="3952977" y="3774321"/>
              <a:ext cx="1098331" cy="2321979"/>
            </a:xfrm>
            <a:custGeom>
              <a:rect b="b" l="l" r="r" t="t"/>
              <a:pathLst>
                <a:path extrusionOk="0" h="2321979" w="1098331">
                  <a:moveTo>
                    <a:pt x="8298" y="2328608"/>
                  </a:moveTo>
                  <a:cubicBezTo>
                    <a:pt x="8298" y="2328608"/>
                    <a:pt x="443816" y="1743056"/>
                    <a:pt x="772265" y="1635850"/>
                  </a:cubicBezTo>
                  <a:cubicBezTo>
                    <a:pt x="1100714" y="1528645"/>
                    <a:pt x="1116903" y="1383162"/>
                    <a:pt x="1103521" y="1111733"/>
                  </a:cubicBezTo>
                  <a:cubicBezTo>
                    <a:pt x="1090140" y="840305"/>
                    <a:pt x="1100039" y="566737"/>
                    <a:pt x="1009829" y="534090"/>
                  </a:cubicBezTo>
                  <a:cubicBezTo>
                    <a:pt x="919620" y="501444"/>
                    <a:pt x="1117975" y="147027"/>
                    <a:pt x="1023215" y="6628"/>
                  </a:cubicBezTo>
                  <a:lnTo>
                    <a:pt x="401787" y="98284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43"/>
            <p:cNvSpPr/>
            <p:nvPr/>
          </p:nvSpPr>
          <p:spPr>
            <a:xfrm>
              <a:off x="3331575" y="3715248"/>
              <a:ext cx="1644701" cy="2547283"/>
            </a:xfrm>
            <a:custGeom>
              <a:rect b="b" l="l" r="r" t="t"/>
              <a:pathLst>
                <a:path extrusionOk="0" h="2547283" w="1644701">
                  <a:moveTo>
                    <a:pt x="524101" y="2550827"/>
                  </a:moveTo>
                  <a:lnTo>
                    <a:pt x="517542" y="2548690"/>
                  </a:lnTo>
                  <a:lnTo>
                    <a:pt x="526912" y="2553911"/>
                  </a:lnTo>
                  <a:close/>
                  <a:moveTo>
                    <a:pt x="1582777" y="754562"/>
                  </a:moveTo>
                  <a:cubicBezTo>
                    <a:pt x="1529238" y="729538"/>
                    <a:pt x="1422985" y="612159"/>
                    <a:pt x="1409719" y="597436"/>
                  </a:cubicBezTo>
                  <a:cubicBezTo>
                    <a:pt x="1476640" y="484744"/>
                    <a:pt x="1542757" y="376064"/>
                    <a:pt x="1565666" y="349968"/>
                  </a:cubicBezTo>
                  <a:cubicBezTo>
                    <a:pt x="1613176" y="296429"/>
                    <a:pt x="1671133" y="140239"/>
                    <a:pt x="1647574" y="64752"/>
                  </a:cubicBezTo>
                  <a:cubicBezTo>
                    <a:pt x="1626028" y="-4578"/>
                    <a:pt x="1555493" y="6531"/>
                    <a:pt x="1545858" y="8407"/>
                  </a:cubicBezTo>
                  <a:lnTo>
                    <a:pt x="1544786" y="8407"/>
                  </a:lnTo>
                  <a:cubicBezTo>
                    <a:pt x="1544051" y="8518"/>
                    <a:pt x="1543410" y="8962"/>
                    <a:pt x="1543047" y="9611"/>
                  </a:cubicBezTo>
                  <a:cubicBezTo>
                    <a:pt x="1541573" y="12175"/>
                    <a:pt x="1397966" y="254272"/>
                    <a:pt x="1353395" y="312225"/>
                  </a:cubicBezTo>
                  <a:cubicBezTo>
                    <a:pt x="1332113" y="339795"/>
                    <a:pt x="1283129" y="402567"/>
                    <a:pt x="1232940" y="465471"/>
                  </a:cubicBezTo>
                  <a:lnTo>
                    <a:pt x="1218084" y="463194"/>
                  </a:lnTo>
                  <a:cubicBezTo>
                    <a:pt x="1186955" y="458349"/>
                    <a:pt x="1155197" y="459254"/>
                    <a:pt x="1124393" y="465873"/>
                  </a:cubicBezTo>
                  <a:lnTo>
                    <a:pt x="1121316" y="466941"/>
                  </a:lnTo>
                  <a:cubicBezTo>
                    <a:pt x="1105384" y="473811"/>
                    <a:pt x="1090033" y="481959"/>
                    <a:pt x="1075408" y="491294"/>
                  </a:cubicBezTo>
                  <a:lnTo>
                    <a:pt x="1064834" y="486876"/>
                  </a:lnTo>
                  <a:cubicBezTo>
                    <a:pt x="1043689" y="478041"/>
                    <a:pt x="999921" y="461045"/>
                    <a:pt x="979179" y="460109"/>
                  </a:cubicBezTo>
                  <a:cubicBezTo>
                    <a:pt x="953881" y="458767"/>
                    <a:pt x="864744" y="500270"/>
                    <a:pt x="811478" y="533720"/>
                  </a:cubicBezTo>
                  <a:cubicBezTo>
                    <a:pt x="774756" y="522569"/>
                    <a:pt x="736483" y="517378"/>
                    <a:pt x="698116" y="518339"/>
                  </a:cubicBezTo>
                  <a:cubicBezTo>
                    <a:pt x="657292" y="520082"/>
                    <a:pt x="574046" y="553942"/>
                    <a:pt x="507134" y="581111"/>
                  </a:cubicBezTo>
                  <a:cubicBezTo>
                    <a:pt x="477419" y="593155"/>
                    <a:pt x="451724" y="603597"/>
                    <a:pt x="436732" y="607878"/>
                  </a:cubicBezTo>
                  <a:lnTo>
                    <a:pt x="423351" y="611894"/>
                  </a:lnTo>
                  <a:cubicBezTo>
                    <a:pt x="383189" y="623806"/>
                    <a:pt x="361515" y="630497"/>
                    <a:pt x="333675" y="686176"/>
                  </a:cubicBezTo>
                  <a:cubicBezTo>
                    <a:pt x="304767" y="743996"/>
                    <a:pt x="273582" y="959616"/>
                    <a:pt x="258594" y="1063203"/>
                  </a:cubicBezTo>
                  <a:lnTo>
                    <a:pt x="256586" y="1077256"/>
                  </a:lnTo>
                  <a:cubicBezTo>
                    <a:pt x="250831" y="1117417"/>
                    <a:pt x="251767" y="1187807"/>
                    <a:pt x="252702" y="1262892"/>
                  </a:cubicBezTo>
                  <a:cubicBezTo>
                    <a:pt x="254176" y="1367286"/>
                    <a:pt x="255650" y="1475163"/>
                    <a:pt x="240124" y="1517187"/>
                  </a:cubicBezTo>
                  <a:cubicBezTo>
                    <a:pt x="219146" y="1570132"/>
                    <a:pt x="191430" y="1620155"/>
                    <a:pt x="157665" y="1666016"/>
                  </a:cubicBezTo>
                  <a:cubicBezTo>
                    <a:pt x="153247" y="1672309"/>
                    <a:pt x="149231" y="1678197"/>
                    <a:pt x="145484" y="1683819"/>
                  </a:cubicBezTo>
                  <a:cubicBezTo>
                    <a:pt x="124591" y="1716427"/>
                    <a:pt x="107907" y="1751551"/>
                    <a:pt x="95829" y="1788346"/>
                  </a:cubicBezTo>
                  <a:cubicBezTo>
                    <a:pt x="84588" y="1818057"/>
                    <a:pt x="70535" y="1850725"/>
                    <a:pt x="56885" y="1880564"/>
                  </a:cubicBezTo>
                  <a:cubicBezTo>
                    <a:pt x="31720" y="1935837"/>
                    <a:pt x="8298" y="1981476"/>
                    <a:pt x="8298" y="1981476"/>
                  </a:cubicBezTo>
                  <a:cubicBezTo>
                    <a:pt x="8298" y="1981476"/>
                    <a:pt x="482760" y="2504927"/>
                    <a:pt x="524118" y="2550831"/>
                  </a:cubicBezTo>
                  <a:cubicBezTo>
                    <a:pt x="526348" y="2551685"/>
                    <a:pt x="528634" y="2552399"/>
                    <a:pt x="530954" y="2552967"/>
                  </a:cubicBezTo>
                  <a:cubicBezTo>
                    <a:pt x="532560" y="2550288"/>
                    <a:pt x="620091" y="2400656"/>
                    <a:pt x="712843" y="2253037"/>
                  </a:cubicBezTo>
                  <a:cubicBezTo>
                    <a:pt x="793166" y="2125622"/>
                    <a:pt x="876527" y="1999677"/>
                    <a:pt x="912262" y="1970769"/>
                  </a:cubicBezTo>
                  <a:cubicBezTo>
                    <a:pt x="961272" y="1928732"/>
                    <a:pt x="996914" y="1873275"/>
                    <a:pt x="1014803" y="1811234"/>
                  </a:cubicBezTo>
                  <a:cubicBezTo>
                    <a:pt x="1034076" y="1749283"/>
                    <a:pt x="1157077" y="1672843"/>
                    <a:pt x="1276058" y="1598963"/>
                  </a:cubicBezTo>
                  <a:cubicBezTo>
                    <a:pt x="1407622" y="1517320"/>
                    <a:pt x="1543735" y="1432869"/>
                    <a:pt x="1548285" y="1363005"/>
                  </a:cubicBezTo>
                  <a:cubicBezTo>
                    <a:pt x="1550849" y="1326868"/>
                    <a:pt x="1559129" y="1267040"/>
                    <a:pt x="1568763" y="1197578"/>
                  </a:cubicBezTo>
                  <a:cubicBezTo>
                    <a:pt x="1594864" y="1009400"/>
                    <a:pt x="1627254" y="775027"/>
                    <a:pt x="1582820" y="754566"/>
                  </a:cubicBezTo>
                  <a:close/>
                  <a:moveTo>
                    <a:pt x="1357390" y="1055436"/>
                  </a:moveTo>
                  <a:lnTo>
                    <a:pt x="1298899" y="1112337"/>
                  </a:lnTo>
                  <a:cubicBezTo>
                    <a:pt x="1290602" y="1065493"/>
                    <a:pt x="1233722" y="1003260"/>
                    <a:pt x="1224754" y="993758"/>
                  </a:cubicBezTo>
                  <a:cubicBezTo>
                    <a:pt x="1229248" y="971229"/>
                    <a:pt x="1232154" y="948414"/>
                    <a:pt x="1233448" y="925479"/>
                  </a:cubicBezTo>
                  <a:cubicBezTo>
                    <a:pt x="1235585" y="899378"/>
                    <a:pt x="1237866" y="871940"/>
                    <a:pt x="1244288" y="867522"/>
                  </a:cubicBezTo>
                  <a:cubicBezTo>
                    <a:pt x="1250709" y="863105"/>
                    <a:pt x="1280292" y="813988"/>
                    <a:pt x="1328456" y="733686"/>
                  </a:cubicBezTo>
                  <a:cubicBezTo>
                    <a:pt x="1332472" y="790301"/>
                    <a:pt x="1381995" y="852667"/>
                    <a:pt x="1388699" y="861635"/>
                  </a:cubicBezTo>
                  <a:close/>
                </a:path>
              </a:pathLst>
            </a:custGeom>
            <a:solidFill>
              <a:srgbClr val="C075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43"/>
            <p:cNvSpPr/>
            <p:nvPr/>
          </p:nvSpPr>
          <p:spPr>
            <a:xfrm>
              <a:off x="3381346" y="4169641"/>
              <a:ext cx="1007282" cy="1420204"/>
            </a:xfrm>
            <a:custGeom>
              <a:rect b="b" l="l" r="r" t="t"/>
              <a:pathLst>
                <a:path extrusionOk="0" h="1420204" w="1007282">
                  <a:moveTo>
                    <a:pt x="613123" y="427185"/>
                  </a:moveTo>
                  <a:cubicBezTo>
                    <a:pt x="595857" y="581367"/>
                    <a:pt x="444751" y="963881"/>
                    <a:pt x="444751" y="963881"/>
                  </a:cubicBezTo>
                  <a:lnTo>
                    <a:pt x="417984" y="578556"/>
                  </a:lnTo>
                  <a:cubicBezTo>
                    <a:pt x="417984" y="578556"/>
                    <a:pt x="300341" y="1101468"/>
                    <a:pt x="268079" y="1120340"/>
                  </a:cubicBezTo>
                  <a:cubicBezTo>
                    <a:pt x="235817" y="1139212"/>
                    <a:pt x="179211" y="1239188"/>
                    <a:pt x="147624" y="1318559"/>
                  </a:cubicBezTo>
                  <a:cubicBezTo>
                    <a:pt x="126343" y="1372093"/>
                    <a:pt x="53937" y="1408499"/>
                    <a:pt x="8298" y="1426833"/>
                  </a:cubicBezTo>
                  <a:cubicBezTo>
                    <a:pt x="21679" y="1396989"/>
                    <a:pt x="36001" y="1364330"/>
                    <a:pt x="47242" y="1334619"/>
                  </a:cubicBezTo>
                  <a:cubicBezTo>
                    <a:pt x="59320" y="1297820"/>
                    <a:pt x="76004" y="1262700"/>
                    <a:pt x="96897" y="1230088"/>
                  </a:cubicBezTo>
                  <a:cubicBezTo>
                    <a:pt x="100644" y="1224465"/>
                    <a:pt x="104660" y="1218578"/>
                    <a:pt x="109078" y="1212289"/>
                  </a:cubicBezTo>
                  <a:cubicBezTo>
                    <a:pt x="142843" y="1166428"/>
                    <a:pt x="170559" y="1116405"/>
                    <a:pt x="191537" y="1063460"/>
                  </a:cubicBezTo>
                  <a:cubicBezTo>
                    <a:pt x="207059" y="1021162"/>
                    <a:pt x="204919" y="913290"/>
                    <a:pt x="204115" y="809165"/>
                  </a:cubicBezTo>
                  <a:cubicBezTo>
                    <a:pt x="203180" y="734080"/>
                    <a:pt x="202244" y="663143"/>
                    <a:pt x="207999" y="623529"/>
                  </a:cubicBezTo>
                  <a:lnTo>
                    <a:pt x="210007" y="609472"/>
                  </a:lnTo>
                  <a:cubicBezTo>
                    <a:pt x="224995" y="505881"/>
                    <a:pt x="256180" y="290264"/>
                    <a:pt x="285088" y="232449"/>
                  </a:cubicBezTo>
                  <a:cubicBezTo>
                    <a:pt x="312928" y="176770"/>
                    <a:pt x="334880" y="170070"/>
                    <a:pt x="374764" y="158167"/>
                  </a:cubicBezTo>
                  <a:lnTo>
                    <a:pt x="388145" y="154151"/>
                  </a:lnTo>
                  <a:cubicBezTo>
                    <a:pt x="403137" y="149451"/>
                    <a:pt x="428307" y="139026"/>
                    <a:pt x="458547" y="127384"/>
                  </a:cubicBezTo>
                  <a:cubicBezTo>
                    <a:pt x="525468" y="100616"/>
                    <a:pt x="608713" y="66351"/>
                    <a:pt x="649529" y="64612"/>
                  </a:cubicBezTo>
                  <a:cubicBezTo>
                    <a:pt x="687686" y="63813"/>
                    <a:pt x="725725" y="69098"/>
                    <a:pt x="762220" y="80271"/>
                  </a:cubicBezTo>
                  <a:cubicBezTo>
                    <a:pt x="815755" y="46676"/>
                    <a:pt x="904627" y="5322"/>
                    <a:pt x="929921" y="6660"/>
                  </a:cubicBezTo>
                  <a:cubicBezTo>
                    <a:pt x="950668" y="7595"/>
                    <a:pt x="994435" y="24604"/>
                    <a:pt x="1015580" y="33427"/>
                  </a:cubicBezTo>
                  <a:cubicBezTo>
                    <a:pt x="926712" y="79202"/>
                    <a:pt x="777213" y="189485"/>
                    <a:pt x="777213" y="189485"/>
                  </a:cubicBezTo>
                  <a:cubicBezTo>
                    <a:pt x="608171" y="226155"/>
                    <a:pt x="613123" y="427185"/>
                    <a:pt x="613123" y="427185"/>
                  </a:cubicBezTo>
                  <a:close/>
                </a:path>
              </a:pathLst>
            </a:custGeom>
            <a:solidFill>
              <a:srgbClr val="965C4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43"/>
            <p:cNvSpPr/>
            <p:nvPr/>
          </p:nvSpPr>
          <p:spPr>
            <a:xfrm>
              <a:off x="4285703" y="4169020"/>
              <a:ext cx="255517" cy="216401"/>
            </a:xfrm>
            <a:custGeom>
              <a:rect b="b" l="l" r="r" t="t"/>
              <a:pathLst>
                <a:path extrusionOk="0" h="216401" w="255517">
                  <a:moveTo>
                    <a:pt x="8298" y="223029"/>
                  </a:moveTo>
                  <a:cubicBezTo>
                    <a:pt x="52061" y="192741"/>
                    <a:pt x="97414" y="164816"/>
                    <a:pt x="144164" y="139378"/>
                  </a:cubicBezTo>
                  <a:cubicBezTo>
                    <a:pt x="187530" y="119036"/>
                    <a:pt x="201445" y="37931"/>
                    <a:pt x="170931" y="15048"/>
                  </a:cubicBezTo>
                  <a:cubicBezTo>
                    <a:pt x="169790" y="14198"/>
                    <a:pt x="168457" y="13646"/>
                    <a:pt x="167051" y="13441"/>
                  </a:cubicBezTo>
                  <a:lnTo>
                    <a:pt x="170128" y="12369"/>
                  </a:lnTo>
                  <a:cubicBezTo>
                    <a:pt x="200928" y="5755"/>
                    <a:pt x="232686" y="4845"/>
                    <a:pt x="263815" y="9694"/>
                  </a:cubicBezTo>
                  <a:cubicBezTo>
                    <a:pt x="207738" y="93863"/>
                    <a:pt x="163838" y="158378"/>
                    <a:pt x="152196" y="172310"/>
                  </a:cubicBezTo>
                  <a:cubicBezTo>
                    <a:pt x="113632" y="219150"/>
                    <a:pt x="8298" y="223029"/>
                    <a:pt x="8298" y="223029"/>
                  </a:cubicBezTo>
                  <a:close/>
                </a:path>
              </a:pathLst>
            </a:custGeom>
            <a:solidFill>
              <a:srgbClr val="A6655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43"/>
            <p:cNvSpPr/>
            <p:nvPr/>
          </p:nvSpPr>
          <p:spPr>
            <a:xfrm>
              <a:off x="4506942" y="4913670"/>
              <a:ext cx="20478" cy="28833"/>
            </a:xfrm>
            <a:custGeom>
              <a:rect b="b" l="l" r="r" t="t"/>
              <a:pathLst>
                <a:path extrusionOk="0" h="28833" w="20478">
                  <a:moveTo>
                    <a:pt x="8298" y="6628"/>
                  </a:moveTo>
                  <a:lnTo>
                    <a:pt x="28776" y="15463"/>
                  </a:lnTo>
                  <a:cubicBezTo>
                    <a:pt x="16326" y="65136"/>
                    <a:pt x="8298" y="6628"/>
                    <a:pt x="8298" y="6628"/>
                  </a:cubicBezTo>
                  <a:close/>
                </a:path>
              </a:pathLst>
            </a:custGeom>
            <a:solidFill>
              <a:srgbClr val="92E3A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43"/>
            <p:cNvSpPr/>
            <p:nvPr/>
          </p:nvSpPr>
          <p:spPr>
            <a:xfrm>
              <a:off x="4036095" y="3715248"/>
              <a:ext cx="940181" cy="2246515"/>
            </a:xfrm>
            <a:custGeom>
              <a:rect b="b" l="l" r="r" t="t"/>
              <a:pathLst>
                <a:path extrusionOk="0" h="2246515" w="940181">
                  <a:moveTo>
                    <a:pt x="878258" y="754562"/>
                  </a:moveTo>
                  <a:cubicBezTo>
                    <a:pt x="824719" y="729533"/>
                    <a:pt x="718466" y="612159"/>
                    <a:pt x="705200" y="597436"/>
                  </a:cubicBezTo>
                  <a:cubicBezTo>
                    <a:pt x="772120" y="484740"/>
                    <a:pt x="838237" y="376064"/>
                    <a:pt x="861146" y="349964"/>
                  </a:cubicBezTo>
                  <a:cubicBezTo>
                    <a:pt x="908656" y="296429"/>
                    <a:pt x="966613" y="140239"/>
                    <a:pt x="943054" y="64752"/>
                  </a:cubicBezTo>
                  <a:cubicBezTo>
                    <a:pt x="921508" y="-4578"/>
                    <a:pt x="850973" y="6531"/>
                    <a:pt x="841339" y="8407"/>
                  </a:cubicBezTo>
                  <a:lnTo>
                    <a:pt x="841339" y="11350"/>
                  </a:lnTo>
                  <a:cubicBezTo>
                    <a:pt x="841339" y="11350"/>
                    <a:pt x="917624" y="20852"/>
                    <a:pt x="917492" y="131139"/>
                  </a:cubicBezTo>
                  <a:cubicBezTo>
                    <a:pt x="917360" y="241425"/>
                    <a:pt x="719273" y="459981"/>
                    <a:pt x="719273" y="459981"/>
                  </a:cubicBezTo>
                  <a:cubicBezTo>
                    <a:pt x="719273" y="459981"/>
                    <a:pt x="515569" y="842097"/>
                    <a:pt x="502187" y="836342"/>
                  </a:cubicBezTo>
                  <a:cubicBezTo>
                    <a:pt x="488805" y="830587"/>
                    <a:pt x="458958" y="1091705"/>
                    <a:pt x="458958" y="1091705"/>
                  </a:cubicBezTo>
                  <a:cubicBezTo>
                    <a:pt x="458958" y="1091705"/>
                    <a:pt x="515684" y="1140023"/>
                    <a:pt x="502166" y="1205051"/>
                  </a:cubicBezTo>
                  <a:cubicBezTo>
                    <a:pt x="501452" y="1208264"/>
                    <a:pt x="500781" y="1211207"/>
                    <a:pt x="500158" y="1213886"/>
                  </a:cubicBezTo>
                  <a:lnTo>
                    <a:pt x="587419" y="1251484"/>
                  </a:lnTo>
                  <a:cubicBezTo>
                    <a:pt x="587419" y="1251484"/>
                    <a:pt x="674954" y="1190054"/>
                    <a:pt x="719389" y="1280396"/>
                  </a:cubicBezTo>
                  <a:cubicBezTo>
                    <a:pt x="763823" y="1370738"/>
                    <a:pt x="292172" y="1693548"/>
                    <a:pt x="255095" y="1741340"/>
                  </a:cubicBezTo>
                  <a:cubicBezTo>
                    <a:pt x="255095" y="1741340"/>
                    <a:pt x="249878" y="1921354"/>
                    <a:pt x="181082" y="1947856"/>
                  </a:cubicBezTo>
                  <a:cubicBezTo>
                    <a:pt x="136516" y="1964985"/>
                    <a:pt x="57949" y="2135231"/>
                    <a:pt x="8298" y="2253144"/>
                  </a:cubicBezTo>
                  <a:cubicBezTo>
                    <a:pt x="88621" y="2125729"/>
                    <a:pt x="171982" y="1999784"/>
                    <a:pt x="207717" y="1970876"/>
                  </a:cubicBezTo>
                  <a:cubicBezTo>
                    <a:pt x="256727" y="1928835"/>
                    <a:pt x="292368" y="1873378"/>
                    <a:pt x="310257" y="1811337"/>
                  </a:cubicBezTo>
                  <a:cubicBezTo>
                    <a:pt x="329531" y="1749385"/>
                    <a:pt x="452532" y="1672946"/>
                    <a:pt x="571513" y="1599066"/>
                  </a:cubicBezTo>
                  <a:cubicBezTo>
                    <a:pt x="703076" y="1517426"/>
                    <a:pt x="839190" y="1432972"/>
                    <a:pt x="843740" y="1363108"/>
                  </a:cubicBezTo>
                  <a:cubicBezTo>
                    <a:pt x="846304" y="1326971"/>
                    <a:pt x="854584" y="1267143"/>
                    <a:pt x="864218" y="1197681"/>
                  </a:cubicBezTo>
                  <a:cubicBezTo>
                    <a:pt x="890302" y="1009395"/>
                    <a:pt x="922692" y="775040"/>
                    <a:pt x="878258" y="754562"/>
                  </a:cubicBezTo>
                  <a:close/>
                  <a:moveTo>
                    <a:pt x="652870" y="1055436"/>
                  </a:moveTo>
                  <a:lnTo>
                    <a:pt x="594379" y="1112337"/>
                  </a:lnTo>
                  <a:cubicBezTo>
                    <a:pt x="586082" y="1065493"/>
                    <a:pt x="529202" y="1003260"/>
                    <a:pt x="520234" y="993758"/>
                  </a:cubicBezTo>
                  <a:cubicBezTo>
                    <a:pt x="524729" y="971229"/>
                    <a:pt x="527634" y="948414"/>
                    <a:pt x="528929" y="925479"/>
                  </a:cubicBezTo>
                  <a:cubicBezTo>
                    <a:pt x="531065" y="899378"/>
                    <a:pt x="533346" y="871940"/>
                    <a:pt x="539768" y="867522"/>
                  </a:cubicBezTo>
                  <a:cubicBezTo>
                    <a:pt x="546190" y="863105"/>
                    <a:pt x="575773" y="813988"/>
                    <a:pt x="623937" y="733686"/>
                  </a:cubicBezTo>
                  <a:cubicBezTo>
                    <a:pt x="627953" y="790301"/>
                    <a:pt x="677475" y="852667"/>
                    <a:pt x="684179" y="861635"/>
                  </a:cubicBezTo>
                  <a:close/>
                </a:path>
              </a:pathLst>
            </a:custGeom>
            <a:solidFill>
              <a:srgbClr val="965C4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7" name="Google Shape;807;p43"/>
            <p:cNvSpPr/>
            <p:nvPr/>
          </p:nvSpPr>
          <p:spPr>
            <a:xfrm>
              <a:off x="3326333" y="3711415"/>
              <a:ext cx="1653972" cy="2555529"/>
            </a:xfrm>
            <a:custGeom>
              <a:rect b="b" l="l" r="r" t="t"/>
              <a:pathLst>
                <a:path extrusionOk="0" h="2555529" w="1653972">
                  <a:moveTo>
                    <a:pt x="1589626" y="754998"/>
                  </a:moveTo>
                  <a:cubicBezTo>
                    <a:pt x="1537847" y="731072"/>
                    <a:pt x="1437879" y="621098"/>
                    <a:pt x="1419657" y="600760"/>
                  </a:cubicBezTo>
                  <a:cubicBezTo>
                    <a:pt x="1484441" y="492158"/>
                    <a:pt x="1551370" y="381756"/>
                    <a:pt x="1573771" y="356339"/>
                  </a:cubicBezTo>
                  <a:cubicBezTo>
                    <a:pt x="1623032" y="300450"/>
                    <a:pt x="1680895" y="145589"/>
                    <a:pt x="1656508" y="67517"/>
                  </a:cubicBezTo>
                  <a:cubicBezTo>
                    <a:pt x="1632338" y="-9905"/>
                    <a:pt x="1549968" y="8480"/>
                    <a:pt x="1549148" y="8655"/>
                  </a:cubicBezTo>
                  <a:cubicBezTo>
                    <a:pt x="1547375" y="9074"/>
                    <a:pt x="1545845" y="10193"/>
                    <a:pt x="1544910" y="11761"/>
                  </a:cubicBezTo>
                  <a:cubicBezTo>
                    <a:pt x="1543474" y="14196"/>
                    <a:pt x="1400072" y="256208"/>
                    <a:pt x="1355591" y="313973"/>
                  </a:cubicBezTo>
                  <a:cubicBezTo>
                    <a:pt x="1334326" y="341590"/>
                    <a:pt x="1286047" y="403366"/>
                    <a:pt x="1236990" y="465352"/>
                  </a:cubicBezTo>
                  <a:cubicBezTo>
                    <a:pt x="1221250" y="462788"/>
                    <a:pt x="1164785" y="454850"/>
                    <a:pt x="1128284" y="466253"/>
                  </a:cubicBezTo>
                  <a:cubicBezTo>
                    <a:pt x="1118364" y="469355"/>
                    <a:pt x="1101167" y="478571"/>
                    <a:pt x="1080202" y="491089"/>
                  </a:cubicBezTo>
                  <a:cubicBezTo>
                    <a:pt x="1066145" y="485108"/>
                    <a:pt x="1009410" y="461571"/>
                    <a:pt x="984745" y="460327"/>
                  </a:cubicBezTo>
                  <a:cubicBezTo>
                    <a:pt x="958004" y="459101"/>
                    <a:pt x="870669" y="499468"/>
                    <a:pt x="816276" y="533558"/>
                  </a:cubicBezTo>
                  <a:cubicBezTo>
                    <a:pt x="779827" y="522415"/>
                    <a:pt x="741827" y="517169"/>
                    <a:pt x="703721" y="518019"/>
                  </a:cubicBezTo>
                  <a:cubicBezTo>
                    <a:pt x="662145" y="519818"/>
                    <a:pt x="578387" y="553878"/>
                    <a:pt x="511078" y="581252"/>
                  </a:cubicBezTo>
                  <a:cubicBezTo>
                    <a:pt x="481598" y="593245"/>
                    <a:pt x="456129" y="603602"/>
                    <a:pt x="441282" y="608263"/>
                  </a:cubicBezTo>
                  <a:cubicBezTo>
                    <a:pt x="436642" y="609720"/>
                    <a:pt x="432237" y="611044"/>
                    <a:pt x="428037" y="612313"/>
                  </a:cubicBezTo>
                  <a:cubicBezTo>
                    <a:pt x="388645" y="624199"/>
                    <a:pt x="364855" y="631377"/>
                    <a:pt x="336375" y="688488"/>
                  </a:cubicBezTo>
                  <a:cubicBezTo>
                    <a:pt x="307006" y="747350"/>
                    <a:pt x="275705" y="964282"/>
                    <a:pt x="260670" y="1068536"/>
                  </a:cubicBezTo>
                  <a:lnTo>
                    <a:pt x="258919" y="1080653"/>
                  </a:lnTo>
                  <a:cubicBezTo>
                    <a:pt x="253168" y="1120426"/>
                    <a:pt x="254125" y="1191443"/>
                    <a:pt x="255142" y="1266631"/>
                  </a:cubicBezTo>
                  <a:cubicBezTo>
                    <a:pt x="256475" y="1365873"/>
                    <a:pt x="257991" y="1478363"/>
                    <a:pt x="242662" y="1520046"/>
                  </a:cubicBezTo>
                  <a:cubicBezTo>
                    <a:pt x="220077" y="1581463"/>
                    <a:pt x="186615" y="1630704"/>
                    <a:pt x="162189" y="1666653"/>
                  </a:cubicBezTo>
                  <a:cubicBezTo>
                    <a:pt x="157455" y="1673613"/>
                    <a:pt x="153025" y="1680137"/>
                    <a:pt x="149038" y="1686183"/>
                  </a:cubicBezTo>
                  <a:cubicBezTo>
                    <a:pt x="125198" y="1721610"/>
                    <a:pt x="113576" y="1752500"/>
                    <a:pt x="98862" y="1791607"/>
                  </a:cubicBezTo>
                  <a:cubicBezTo>
                    <a:pt x="81609" y="1837485"/>
                    <a:pt x="60123" y="1894574"/>
                    <a:pt x="9199" y="1982618"/>
                  </a:cubicBezTo>
                  <a:cubicBezTo>
                    <a:pt x="7349" y="1985809"/>
                    <a:pt x="8439" y="1989898"/>
                    <a:pt x="11630" y="1991748"/>
                  </a:cubicBezTo>
                  <a:cubicBezTo>
                    <a:pt x="11634" y="1991752"/>
                    <a:pt x="11639" y="1991752"/>
                    <a:pt x="11643" y="1991757"/>
                  </a:cubicBezTo>
                  <a:cubicBezTo>
                    <a:pt x="12656" y="1992350"/>
                    <a:pt x="13813" y="1992662"/>
                    <a:pt x="14988" y="1992662"/>
                  </a:cubicBezTo>
                  <a:cubicBezTo>
                    <a:pt x="17377" y="1992662"/>
                    <a:pt x="19585" y="1991389"/>
                    <a:pt x="20777" y="1989321"/>
                  </a:cubicBezTo>
                  <a:cubicBezTo>
                    <a:pt x="72261" y="1900320"/>
                    <a:pt x="93961" y="1842659"/>
                    <a:pt x="111385" y="1796324"/>
                  </a:cubicBezTo>
                  <a:cubicBezTo>
                    <a:pt x="125787" y="1758029"/>
                    <a:pt x="137169" y="1727784"/>
                    <a:pt x="160185" y="1693600"/>
                  </a:cubicBezTo>
                  <a:cubicBezTo>
                    <a:pt x="164159" y="1687545"/>
                    <a:pt x="168564" y="1681077"/>
                    <a:pt x="173259" y="1674177"/>
                  </a:cubicBezTo>
                  <a:cubicBezTo>
                    <a:pt x="198078" y="1637651"/>
                    <a:pt x="232075" y="1587624"/>
                    <a:pt x="255236" y="1524660"/>
                  </a:cubicBezTo>
                  <a:cubicBezTo>
                    <a:pt x="271416" y="1480653"/>
                    <a:pt x="269937" y="1371764"/>
                    <a:pt x="268528" y="1266447"/>
                  </a:cubicBezTo>
                  <a:cubicBezTo>
                    <a:pt x="267506" y="1191802"/>
                    <a:pt x="266567" y="1121301"/>
                    <a:pt x="272172" y="1082575"/>
                  </a:cubicBezTo>
                  <a:lnTo>
                    <a:pt x="273924" y="1070446"/>
                  </a:lnTo>
                  <a:cubicBezTo>
                    <a:pt x="287690" y="974972"/>
                    <a:pt x="319947" y="751392"/>
                    <a:pt x="348346" y="694465"/>
                  </a:cubicBezTo>
                  <a:cubicBezTo>
                    <a:pt x="374251" y="642528"/>
                    <a:pt x="393533" y="636714"/>
                    <a:pt x="431904" y="625127"/>
                  </a:cubicBezTo>
                  <a:cubicBezTo>
                    <a:pt x="436142" y="623845"/>
                    <a:pt x="440598" y="622503"/>
                    <a:pt x="445277" y="621034"/>
                  </a:cubicBezTo>
                  <a:cubicBezTo>
                    <a:pt x="460658" y="616206"/>
                    <a:pt x="486357" y="605755"/>
                    <a:pt x="516119" y="593651"/>
                  </a:cubicBezTo>
                  <a:cubicBezTo>
                    <a:pt x="578960" y="568093"/>
                    <a:pt x="665042" y="533092"/>
                    <a:pt x="704148" y="531405"/>
                  </a:cubicBezTo>
                  <a:cubicBezTo>
                    <a:pt x="736948" y="530623"/>
                    <a:pt x="769629" y="534874"/>
                    <a:pt x="801356" y="543406"/>
                  </a:cubicBezTo>
                  <a:cubicBezTo>
                    <a:pt x="799271" y="544842"/>
                    <a:pt x="797118" y="546299"/>
                    <a:pt x="795208" y="547679"/>
                  </a:cubicBezTo>
                  <a:cubicBezTo>
                    <a:pt x="757683" y="575224"/>
                    <a:pt x="715522" y="595813"/>
                    <a:pt x="670724" y="608468"/>
                  </a:cubicBezTo>
                  <a:cubicBezTo>
                    <a:pt x="667170" y="609464"/>
                    <a:pt x="665098" y="613155"/>
                    <a:pt x="666097" y="616705"/>
                  </a:cubicBezTo>
                  <a:cubicBezTo>
                    <a:pt x="666097" y="616714"/>
                    <a:pt x="666102" y="616718"/>
                    <a:pt x="666102" y="616727"/>
                  </a:cubicBezTo>
                  <a:cubicBezTo>
                    <a:pt x="666918" y="619611"/>
                    <a:pt x="669549" y="621597"/>
                    <a:pt x="672545" y="621597"/>
                  </a:cubicBezTo>
                  <a:cubicBezTo>
                    <a:pt x="673160" y="621602"/>
                    <a:pt x="673771" y="621512"/>
                    <a:pt x="674360" y="621341"/>
                  </a:cubicBezTo>
                  <a:cubicBezTo>
                    <a:pt x="720691" y="608259"/>
                    <a:pt x="764297" y="586973"/>
                    <a:pt x="803104" y="558488"/>
                  </a:cubicBezTo>
                  <a:cubicBezTo>
                    <a:pt x="851020" y="523616"/>
                    <a:pt x="957294" y="473675"/>
                    <a:pt x="983173" y="473675"/>
                  </a:cubicBezTo>
                  <a:cubicBezTo>
                    <a:pt x="983485" y="473675"/>
                    <a:pt x="983788" y="473675"/>
                    <a:pt x="984062" y="473700"/>
                  </a:cubicBezTo>
                  <a:cubicBezTo>
                    <a:pt x="1002822" y="474636"/>
                    <a:pt x="1045193" y="491136"/>
                    <a:pt x="1066030" y="499686"/>
                  </a:cubicBezTo>
                  <a:cubicBezTo>
                    <a:pt x="1031888" y="520728"/>
                    <a:pt x="990688" y="548089"/>
                    <a:pt x="954389" y="572203"/>
                  </a:cubicBezTo>
                  <a:cubicBezTo>
                    <a:pt x="918812" y="595843"/>
                    <a:pt x="888084" y="616252"/>
                    <a:pt x="874066" y="624050"/>
                  </a:cubicBezTo>
                  <a:cubicBezTo>
                    <a:pt x="858997" y="632433"/>
                    <a:pt x="840933" y="638269"/>
                    <a:pt x="823471" y="643900"/>
                  </a:cubicBezTo>
                  <a:cubicBezTo>
                    <a:pt x="794871" y="653137"/>
                    <a:pt x="767856" y="661844"/>
                    <a:pt x="758354" y="681139"/>
                  </a:cubicBezTo>
                  <a:cubicBezTo>
                    <a:pt x="756717" y="684459"/>
                    <a:pt x="758080" y="688475"/>
                    <a:pt x="761400" y="690111"/>
                  </a:cubicBezTo>
                  <a:cubicBezTo>
                    <a:pt x="761400" y="690111"/>
                    <a:pt x="761400" y="690111"/>
                    <a:pt x="761400" y="690111"/>
                  </a:cubicBezTo>
                  <a:cubicBezTo>
                    <a:pt x="762318" y="690560"/>
                    <a:pt x="763331" y="690795"/>
                    <a:pt x="764352" y="690795"/>
                  </a:cubicBezTo>
                  <a:cubicBezTo>
                    <a:pt x="766894" y="690791"/>
                    <a:pt x="769214" y="689347"/>
                    <a:pt x="770334" y="687065"/>
                  </a:cubicBezTo>
                  <a:cubicBezTo>
                    <a:pt x="777341" y="672850"/>
                    <a:pt x="801732" y="664980"/>
                    <a:pt x="827556" y="656645"/>
                  </a:cubicBezTo>
                  <a:cubicBezTo>
                    <a:pt x="845645" y="650809"/>
                    <a:pt x="864350" y="644776"/>
                    <a:pt x="880556" y="635748"/>
                  </a:cubicBezTo>
                  <a:cubicBezTo>
                    <a:pt x="895027" y="627690"/>
                    <a:pt x="925951" y="607122"/>
                    <a:pt x="961776" y="583358"/>
                  </a:cubicBezTo>
                  <a:cubicBezTo>
                    <a:pt x="1023023" y="542671"/>
                    <a:pt x="1106909" y="486949"/>
                    <a:pt x="1132249" y="479024"/>
                  </a:cubicBezTo>
                  <a:cubicBezTo>
                    <a:pt x="1161303" y="469953"/>
                    <a:pt x="1206480" y="474572"/>
                    <a:pt x="1227360" y="477469"/>
                  </a:cubicBezTo>
                  <a:cubicBezTo>
                    <a:pt x="1176675" y="541407"/>
                    <a:pt x="1126986" y="603204"/>
                    <a:pt x="1107259" y="625366"/>
                  </a:cubicBezTo>
                  <a:cubicBezTo>
                    <a:pt x="1082962" y="651830"/>
                    <a:pt x="1051033" y="670073"/>
                    <a:pt x="1015896" y="677563"/>
                  </a:cubicBezTo>
                  <a:cubicBezTo>
                    <a:pt x="1012282" y="678336"/>
                    <a:pt x="1009975" y="681891"/>
                    <a:pt x="1010748" y="685510"/>
                  </a:cubicBezTo>
                  <a:cubicBezTo>
                    <a:pt x="1010748" y="685510"/>
                    <a:pt x="1010748" y="685510"/>
                    <a:pt x="1010748" y="685510"/>
                  </a:cubicBezTo>
                  <a:cubicBezTo>
                    <a:pt x="1011512" y="689112"/>
                    <a:pt x="1015050" y="691410"/>
                    <a:pt x="1018652" y="690645"/>
                  </a:cubicBezTo>
                  <a:cubicBezTo>
                    <a:pt x="1018665" y="690641"/>
                    <a:pt x="1018682" y="690641"/>
                    <a:pt x="1018695" y="690637"/>
                  </a:cubicBezTo>
                  <a:cubicBezTo>
                    <a:pt x="1056575" y="682566"/>
                    <a:pt x="1090998" y="662887"/>
                    <a:pt x="1117176" y="634342"/>
                  </a:cubicBezTo>
                  <a:cubicBezTo>
                    <a:pt x="1137979" y="610980"/>
                    <a:pt x="1191637" y="544141"/>
                    <a:pt x="1244864" y="476913"/>
                  </a:cubicBezTo>
                  <a:cubicBezTo>
                    <a:pt x="1245129" y="476640"/>
                    <a:pt x="1245364" y="476341"/>
                    <a:pt x="1245573" y="476020"/>
                  </a:cubicBezTo>
                  <a:cubicBezTo>
                    <a:pt x="1295344" y="413155"/>
                    <a:pt x="1344614" y="350118"/>
                    <a:pt x="1366169" y="322133"/>
                  </a:cubicBezTo>
                  <a:cubicBezTo>
                    <a:pt x="1409168" y="266279"/>
                    <a:pt x="1538475" y="48799"/>
                    <a:pt x="1554877" y="21143"/>
                  </a:cubicBezTo>
                  <a:cubicBezTo>
                    <a:pt x="1568233" y="18845"/>
                    <a:pt x="1625301" y="12598"/>
                    <a:pt x="1643690" y="71495"/>
                  </a:cubicBezTo>
                  <a:cubicBezTo>
                    <a:pt x="1664890" y="139342"/>
                    <a:pt x="1615026" y="289260"/>
                    <a:pt x="1563700" y="347499"/>
                  </a:cubicBezTo>
                  <a:cubicBezTo>
                    <a:pt x="1535557" y="379410"/>
                    <a:pt x="1445689" y="530636"/>
                    <a:pt x="1366379" y="664058"/>
                  </a:cubicBezTo>
                  <a:cubicBezTo>
                    <a:pt x="1310041" y="758882"/>
                    <a:pt x="1251773" y="856927"/>
                    <a:pt x="1243561" y="864092"/>
                  </a:cubicBezTo>
                  <a:cubicBezTo>
                    <a:pt x="1233918" y="871202"/>
                    <a:pt x="1231773" y="892526"/>
                    <a:pt x="1228808" y="929603"/>
                  </a:cubicBezTo>
                  <a:cubicBezTo>
                    <a:pt x="1225668" y="968764"/>
                    <a:pt x="1221763" y="1017505"/>
                    <a:pt x="1203344" y="1031438"/>
                  </a:cubicBezTo>
                  <a:cubicBezTo>
                    <a:pt x="1200400" y="1033672"/>
                    <a:pt x="1199828" y="1037872"/>
                    <a:pt x="1202062" y="1040816"/>
                  </a:cubicBezTo>
                  <a:cubicBezTo>
                    <a:pt x="1203323" y="1042491"/>
                    <a:pt x="1205296" y="1043478"/>
                    <a:pt x="1207394" y="1043469"/>
                  </a:cubicBezTo>
                  <a:cubicBezTo>
                    <a:pt x="1208851" y="1043469"/>
                    <a:pt x="1210270" y="1042991"/>
                    <a:pt x="1211432" y="1042115"/>
                  </a:cubicBezTo>
                  <a:cubicBezTo>
                    <a:pt x="1219814" y="1035770"/>
                    <a:pt x="1225629" y="1025119"/>
                    <a:pt x="1229880" y="1012135"/>
                  </a:cubicBezTo>
                  <a:cubicBezTo>
                    <a:pt x="1248064" y="1032711"/>
                    <a:pt x="1291712" y="1085583"/>
                    <a:pt x="1295404" y="1122763"/>
                  </a:cubicBezTo>
                  <a:cubicBezTo>
                    <a:pt x="1293050" y="1162711"/>
                    <a:pt x="1252602" y="1201155"/>
                    <a:pt x="1243347" y="1202082"/>
                  </a:cubicBezTo>
                  <a:cubicBezTo>
                    <a:pt x="1240515" y="1200394"/>
                    <a:pt x="1236870" y="1201018"/>
                    <a:pt x="1234764" y="1203556"/>
                  </a:cubicBezTo>
                  <a:cubicBezTo>
                    <a:pt x="1232406" y="1206401"/>
                    <a:pt x="1232799" y="1210618"/>
                    <a:pt x="1235640" y="1212977"/>
                  </a:cubicBezTo>
                  <a:cubicBezTo>
                    <a:pt x="1237686" y="1214651"/>
                    <a:pt x="1240263" y="1215540"/>
                    <a:pt x="1242903" y="1215480"/>
                  </a:cubicBezTo>
                  <a:cubicBezTo>
                    <a:pt x="1245125" y="1215480"/>
                    <a:pt x="1247765" y="1214950"/>
                    <a:pt x="1250905" y="1213570"/>
                  </a:cubicBezTo>
                  <a:cubicBezTo>
                    <a:pt x="1269222" y="1205525"/>
                    <a:pt x="1305025" y="1165492"/>
                    <a:pt x="1308546" y="1125676"/>
                  </a:cubicBezTo>
                  <a:lnTo>
                    <a:pt x="1350263" y="1084848"/>
                  </a:lnTo>
                  <a:cubicBezTo>
                    <a:pt x="1344316" y="1102032"/>
                    <a:pt x="1337873" y="1119028"/>
                    <a:pt x="1330438" y="1135375"/>
                  </a:cubicBezTo>
                  <a:cubicBezTo>
                    <a:pt x="1316006" y="1164227"/>
                    <a:pt x="1329456" y="1207978"/>
                    <a:pt x="1330032" y="1209828"/>
                  </a:cubicBezTo>
                  <a:cubicBezTo>
                    <a:pt x="1330908" y="1212626"/>
                    <a:pt x="1333506" y="1214532"/>
                    <a:pt x="1336441" y="1214528"/>
                  </a:cubicBezTo>
                  <a:cubicBezTo>
                    <a:pt x="1337120" y="1214528"/>
                    <a:pt x="1337796" y="1214425"/>
                    <a:pt x="1338441" y="1214220"/>
                  </a:cubicBezTo>
                  <a:cubicBezTo>
                    <a:pt x="1341966" y="1213118"/>
                    <a:pt x="1343931" y="1209366"/>
                    <a:pt x="1342833" y="1205837"/>
                  </a:cubicBezTo>
                  <a:cubicBezTo>
                    <a:pt x="1342700" y="1205410"/>
                    <a:pt x="1330387" y="1165445"/>
                    <a:pt x="1342530" y="1141147"/>
                  </a:cubicBezTo>
                  <a:cubicBezTo>
                    <a:pt x="1354104" y="1115692"/>
                    <a:pt x="1363875" y="1089454"/>
                    <a:pt x="1371771" y="1062631"/>
                  </a:cubicBezTo>
                  <a:cubicBezTo>
                    <a:pt x="1371822" y="1062443"/>
                    <a:pt x="1371771" y="1062260"/>
                    <a:pt x="1371813" y="1062076"/>
                  </a:cubicBezTo>
                  <a:cubicBezTo>
                    <a:pt x="1371835" y="1061978"/>
                    <a:pt x="1371937" y="1061914"/>
                    <a:pt x="1371950" y="1061815"/>
                  </a:cubicBezTo>
                  <a:lnTo>
                    <a:pt x="1403567" y="866677"/>
                  </a:lnTo>
                  <a:cubicBezTo>
                    <a:pt x="1410655" y="846660"/>
                    <a:pt x="1422883" y="823913"/>
                    <a:pt x="1430509" y="821713"/>
                  </a:cubicBezTo>
                  <a:cubicBezTo>
                    <a:pt x="1434055" y="820688"/>
                    <a:pt x="1436102" y="816983"/>
                    <a:pt x="1435085" y="813433"/>
                  </a:cubicBezTo>
                  <a:cubicBezTo>
                    <a:pt x="1434059" y="809883"/>
                    <a:pt x="1430351" y="807832"/>
                    <a:pt x="1426800" y="808853"/>
                  </a:cubicBezTo>
                  <a:cubicBezTo>
                    <a:pt x="1413218" y="812767"/>
                    <a:pt x="1401405" y="836372"/>
                    <a:pt x="1395111" y="851441"/>
                  </a:cubicBezTo>
                  <a:cubicBezTo>
                    <a:pt x="1379303" y="830156"/>
                    <a:pt x="1342461" y="775523"/>
                    <a:pt x="1343175" y="729346"/>
                  </a:cubicBezTo>
                  <a:cubicBezTo>
                    <a:pt x="1353728" y="711645"/>
                    <a:pt x="1365217" y="692350"/>
                    <a:pt x="1377970" y="670894"/>
                  </a:cubicBezTo>
                  <a:cubicBezTo>
                    <a:pt x="1389164" y="652056"/>
                    <a:pt x="1400781" y="632514"/>
                    <a:pt x="1412518" y="612822"/>
                  </a:cubicBezTo>
                  <a:cubicBezTo>
                    <a:pt x="1437221" y="640285"/>
                    <a:pt x="1531639" y="742915"/>
                    <a:pt x="1584046" y="767145"/>
                  </a:cubicBezTo>
                  <a:cubicBezTo>
                    <a:pt x="1622264" y="784824"/>
                    <a:pt x="1585968" y="1046490"/>
                    <a:pt x="1564285" y="1202838"/>
                  </a:cubicBezTo>
                  <a:cubicBezTo>
                    <a:pt x="1554809" y="1271198"/>
                    <a:pt x="1546614" y="1330253"/>
                    <a:pt x="1544038" y="1366223"/>
                  </a:cubicBezTo>
                  <a:cubicBezTo>
                    <a:pt x="1539411" y="1431058"/>
                    <a:pt x="1405703" y="1514137"/>
                    <a:pt x="1276400" y="1594490"/>
                  </a:cubicBezTo>
                  <a:cubicBezTo>
                    <a:pt x="1150309" y="1672840"/>
                    <a:pt x="1031213" y="1746844"/>
                    <a:pt x="1010940" y="1812286"/>
                  </a:cubicBezTo>
                  <a:cubicBezTo>
                    <a:pt x="993743" y="1872575"/>
                    <a:pt x="959119" y="1926443"/>
                    <a:pt x="911416" y="1967126"/>
                  </a:cubicBezTo>
                  <a:cubicBezTo>
                    <a:pt x="832943" y="2030730"/>
                    <a:pt x="540285" y="2530836"/>
                    <a:pt x="527869" y="2552087"/>
                  </a:cubicBezTo>
                  <a:cubicBezTo>
                    <a:pt x="526002" y="2555275"/>
                    <a:pt x="527074" y="2559372"/>
                    <a:pt x="530261" y="2561235"/>
                  </a:cubicBezTo>
                  <a:cubicBezTo>
                    <a:pt x="530266" y="2561239"/>
                    <a:pt x="530270" y="2561239"/>
                    <a:pt x="530274" y="2561243"/>
                  </a:cubicBezTo>
                  <a:cubicBezTo>
                    <a:pt x="531295" y="2561842"/>
                    <a:pt x="532462" y="2562158"/>
                    <a:pt x="533645" y="2562158"/>
                  </a:cubicBezTo>
                  <a:cubicBezTo>
                    <a:pt x="536025" y="2562158"/>
                    <a:pt x="538225" y="2560897"/>
                    <a:pt x="539422" y="2558842"/>
                  </a:cubicBezTo>
                  <a:cubicBezTo>
                    <a:pt x="542455" y="2553655"/>
                    <a:pt x="843253" y="2039609"/>
                    <a:pt x="919965" y="1977414"/>
                  </a:cubicBezTo>
                  <a:cubicBezTo>
                    <a:pt x="969698" y="1935048"/>
                    <a:pt x="1005800" y="1878928"/>
                    <a:pt x="1023740" y="1816105"/>
                  </a:cubicBezTo>
                  <a:cubicBezTo>
                    <a:pt x="1042497" y="1755568"/>
                    <a:pt x="1164994" y="1679462"/>
                    <a:pt x="1283436" y="1605855"/>
                  </a:cubicBezTo>
                  <a:cubicBezTo>
                    <a:pt x="1421682" y="1519952"/>
                    <a:pt x="1552254" y="1438800"/>
                    <a:pt x="1557377" y="1367171"/>
                  </a:cubicBezTo>
                  <a:cubicBezTo>
                    <a:pt x="1559911" y="1331646"/>
                    <a:pt x="1568058" y="1272804"/>
                    <a:pt x="1577530" y="1204671"/>
                  </a:cubicBezTo>
                  <a:cubicBezTo>
                    <a:pt x="1611125" y="962262"/>
                    <a:pt x="1633372" y="775224"/>
                    <a:pt x="1589626" y="754998"/>
                  </a:cubicBezTo>
                  <a:close/>
                  <a:moveTo>
                    <a:pt x="1389937" y="866814"/>
                  </a:moveTo>
                  <a:lnTo>
                    <a:pt x="1359051" y="1057496"/>
                  </a:lnTo>
                  <a:lnTo>
                    <a:pt x="1306406" y="1109009"/>
                  </a:lnTo>
                  <a:cubicBezTo>
                    <a:pt x="1294443" y="1063956"/>
                    <a:pt x="1245488" y="1009127"/>
                    <a:pt x="1234033" y="996754"/>
                  </a:cubicBezTo>
                  <a:cubicBezTo>
                    <a:pt x="1238447" y="976489"/>
                    <a:pt x="1240361" y="952849"/>
                    <a:pt x="1242151" y="930675"/>
                  </a:cubicBezTo>
                  <a:cubicBezTo>
                    <a:pt x="1243903" y="908744"/>
                    <a:pt x="1246308" y="878704"/>
                    <a:pt x="1251508" y="874867"/>
                  </a:cubicBezTo>
                  <a:cubicBezTo>
                    <a:pt x="1258105" y="870001"/>
                    <a:pt x="1281172" y="832997"/>
                    <a:pt x="1331276" y="749200"/>
                  </a:cubicBezTo>
                  <a:cubicBezTo>
                    <a:pt x="1339825" y="801389"/>
                    <a:pt x="1380375" y="854808"/>
                    <a:pt x="1389937" y="866814"/>
                  </a:cubicBezTo>
                  <a:close/>
                  <a:moveTo>
                    <a:pt x="637873" y="1020098"/>
                  </a:moveTo>
                  <a:cubicBezTo>
                    <a:pt x="651020" y="966308"/>
                    <a:pt x="665935" y="905339"/>
                    <a:pt x="661124" y="887112"/>
                  </a:cubicBezTo>
                  <a:cubicBezTo>
                    <a:pt x="652784" y="855496"/>
                    <a:pt x="642641" y="753195"/>
                    <a:pt x="703302" y="699451"/>
                  </a:cubicBezTo>
                  <a:cubicBezTo>
                    <a:pt x="706058" y="696999"/>
                    <a:pt x="710284" y="697242"/>
                    <a:pt x="712736" y="700002"/>
                  </a:cubicBezTo>
                  <a:cubicBezTo>
                    <a:pt x="712740" y="700006"/>
                    <a:pt x="712749" y="700015"/>
                    <a:pt x="712753" y="700019"/>
                  </a:cubicBezTo>
                  <a:cubicBezTo>
                    <a:pt x="715205" y="702779"/>
                    <a:pt x="714953" y="707005"/>
                    <a:pt x="712193" y="709457"/>
                  </a:cubicBezTo>
                  <a:cubicBezTo>
                    <a:pt x="712193" y="709462"/>
                    <a:pt x="712189" y="709462"/>
                    <a:pt x="712189" y="709462"/>
                  </a:cubicBezTo>
                  <a:cubicBezTo>
                    <a:pt x="656561" y="758749"/>
                    <a:pt x="666272" y="854163"/>
                    <a:pt x="674066" y="883703"/>
                  </a:cubicBezTo>
                  <a:cubicBezTo>
                    <a:pt x="679735" y="905215"/>
                    <a:pt x="665713" y="962561"/>
                    <a:pt x="650866" y="1023282"/>
                  </a:cubicBezTo>
                  <a:cubicBezTo>
                    <a:pt x="644171" y="1050626"/>
                    <a:pt x="637860" y="1076504"/>
                    <a:pt x="634015" y="1096769"/>
                  </a:cubicBezTo>
                  <a:cubicBezTo>
                    <a:pt x="633421" y="1099926"/>
                    <a:pt x="630670" y="1102212"/>
                    <a:pt x="627457" y="1102216"/>
                  </a:cubicBezTo>
                  <a:cubicBezTo>
                    <a:pt x="627034" y="1102216"/>
                    <a:pt x="626615" y="1102178"/>
                    <a:pt x="626201" y="1102101"/>
                  </a:cubicBezTo>
                  <a:cubicBezTo>
                    <a:pt x="622573" y="1101417"/>
                    <a:pt x="620185" y="1097922"/>
                    <a:pt x="620869" y="1094291"/>
                  </a:cubicBezTo>
                  <a:cubicBezTo>
                    <a:pt x="620869" y="1094291"/>
                    <a:pt x="620869" y="1094286"/>
                    <a:pt x="620869" y="1094286"/>
                  </a:cubicBezTo>
                  <a:cubicBezTo>
                    <a:pt x="624791" y="1073667"/>
                    <a:pt x="631140" y="1047643"/>
                    <a:pt x="637886" y="1020098"/>
                  </a:cubicBezTo>
                  <a:close/>
                  <a:moveTo>
                    <a:pt x="932557" y="883468"/>
                  </a:moveTo>
                  <a:cubicBezTo>
                    <a:pt x="928895" y="882934"/>
                    <a:pt x="926361" y="879533"/>
                    <a:pt x="926896" y="875871"/>
                  </a:cubicBezTo>
                  <a:cubicBezTo>
                    <a:pt x="931198" y="846575"/>
                    <a:pt x="954970" y="750764"/>
                    <a:pt x="1080603" y="748089"/>
                  </a:cubicBezTo>
                  <a:lnTo>
                    <a:pt x="1080744" y="748089"/>
                  </a:lnTo>
                  <a:cubicBezTo>
                    <a:pt x="1084384" y="748089"/>
                    <a:pt x="1087358" y="750999"/>
                    <a:pt x="1087439" y="754639"/>
                  </a:cubicBezTo>
                  <a:cubicBezTo>
                    <a:pt x="1087521" y="758335"/>
                    <a:pt x="1084590" y="761394"/>
                    <a:pt x="1080898" y="761475"/>
                  </a:cubicBezTo>
                  <a:cubicBezTo>
                    <a:pt x="1080894" y="761475"/>
                    <a:pt x="1080894" y="761475"/>
                    <a:pt x="1080890" y="761475"/>
                  </a:cubicBezTo>
                  <a:cubicBezTo>
                    <a:pt x="968903" y="763855"/>
                    <a:pt x="945156" y="843627"/>
                    <a:pt x="940149" y="877820"/>
                  </a:cubicBezTo>
                  <a:cubicBezTo>
                    <a:pt x="939666" y="881101"/>
                    <a:pt x="936850" y="883536"/>
                    <a:pt x="933535" y="883541"/>
                  </a:cubicBezTo>
                  <a:cubicBezTo>
                    <a:pt x="933210" y="883541"/>
                    <a:pt x="932890" y="883515"/>
                    <a:pt x="932569" y="883468"/>
                  </a:cubicBezTo>
                  <a:close/>
                  <a:moveTo>
                    <a:pt x="506331" y="777873"/>
                  </a:moveTo>
                  <a:cubicBezTo>
                    <a:pt x="505720" y="781013"/>
                    <a:pt x="502973" y="783282"/>
                    <a:pt x="499773" y="783290"/>
                  </a:cubicBezTo>
                  <a:cubicBezTo>
                    <a:pt x="499341" y="783290"/>
                    <a:pt x="498914" y="783248"/>
                    <a:pt x="498491" y="783167"/>
                  </a:cubicBezTo>
                  <a:cubicBezTo>
                    <a:pt x="494868" y="782457"/>
                    <a:pt x="492501" y="778950"/>
                    <a:pt x="493197" y="775322"/>
                  </a:cubicBezTo>
                  <a:cubicBezTo>
                    <a:pt x="509117" y="693256"/>
                    <a:pt x="591747" y="638119"/>
                    <a:pt x="629140" y="641037"/>
                  </a:cubicBezTo>
                  <a:cubicBezTo>
                    <a:pt x="632827" y="641302"/>
                    <a:pt x="635600" y="644502"/>
                    <a:pt x="635335" y="648189"/>
                  </a:cubicBezTo>
                  <a:cubicBezTo>
                    <a:pt x="635335" y="648189"/>
                    <a:pt x="635335" y="648189"/>
                    <a:pt x="635335" y="648189"/>
                  </a:cubicBezTo>
                  <a:cubicBezTo>
                    <a:pt x="635062" y="651885"/>
                    <a:pt x="631691" y="654722"/>
                    <a:pt x="628175" y="654385"/>
                  </a:cubicBezTo>
                  <a:cubicBezTo>
                    <a:pt x="600963" y="652462"/>
                    <a:pt x="521558" y="699417"/>
                    <a:pt x="506344" y="777873"/>
                  </a:cubicBezTo>
                  <a:close/>
                  <a:moveTo>
                    <a:pt x="782955" y="1465815"/>
                  </a:moveTo>
                  <a:cubicBezTo>
                    <a:pt x="779366" y="1464931"/>
                    <a:pt x="777174" y="1461299"/>
                    <a:pt x="778058" y="1457710"/>
                  </a:cubicBezTo>
                  <a:cubicBezTo>
                    <a:pt x="778063" y="1457706"/>
                    <a:pt x="778063" y="1457702"/>
                    <a:pt x="778063" y="1457697"/>
                  </a:cubicBezTo>
                  <a:cubicBezTo>
                    <a:pt x="778964" y="1454070"/>
                    <a:pt x="868251" y="1094039"/>
                    <a:pt x="869819" y="1045524"/>
                  </a:cubicBezTo>
                  <a:cubicBezTo>
                    <a:pt x="869947" y="1041837"/>
                    <a:pt x="872383" y="1038833"/>
                    <a:pt x="876732" y="1039056"/>
                  </a:cubicBezTo>
                  <a:cubicBezTo>
                    <a:pt x="880423" y="1039175"/>
                    <a:pt x="883320" y="1042260"/>
                    <a:pt x="883201" y="1045951"/>
                  </a:cubicBezTo>
                  <a:cubicBezTo>
                    <a:pt x="883201" y="1045956"/>
                    <a:pt x="883201" y="1045956"/>
                    <a:pt x="883201" y="1045956"/>
                  </a:cubicBezTo>
                  <a:cubicBezTo>
                    <a:pt x="881581" y="1095884"/>
                    <a:pt x="794760" y="1446042"/>
                    <a:pt x="791055" y="1460923"/>
                  </a:cubicBezTo>
                  <a:cubicBezTo>
                    <a:pt x="790312" y="1463905"/>
                    <a:pt x="787633" y="1465999"/>
                    <a:pt x="784561" y="1466003"/>
                  </a:cubicBezTo>
                  <a:cubicBezTo>
                    <a:pt x="784023" y="1466003"/>
                    <a:pt x="783489" y="1465939"/>
                    <a:pt x="782967" y="146581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grpSp>
        <p:nvGrpSpPr>
          <p:cNvPr id="362" name="Google Shape;362;p24"/>
          <p:cNvGrpSpPr/>
          <p:nvPr/>
        </p:nvGrpSpPr>
        <p:grpSpPr>
          <a:xfrm>
            <a:off x="7511876" y="-463868"/>
            <a:ext cx="1627340" cy="1899886"/>
            <a:chOff x="7511876" y="-463868"/>
            <a:chExt cx="1627340" cy="1899886"/>
          </a:xfrm>
        </p:grpSpPr>
        <p:sp>
          <p:nvSpPr>
            <p:cNvPr id="363" name="Google Shape;363;p24"/>
            <p:cNvSpPr/>
            <p:nvPr/>
          </p:nvSpPr>
          <p:spPr>
            <a:xfrm>
              <a:off x="7511876" y="-463868"/>
              <a:ext cx="1594671" cy="1823598"/>
            </a:xfrm>
            <a:custGeom>
              <a:rect b="b" l="l" r="r" t="t"/>
              <a:pathLst>
                <a:path extrusionOk="0" h="2084112" w="1822481">
                  <a:moveTo>
                    <a:pt x="1440741" y="2089880"/>
                  </a:moveTo>
                  <a:lnTo>
                    <a:pt x="1211143" y="844745"/>
                  </a:lnTo>
                  <a:lnTo>
                    <a:pt x="1228510" y="841537"/>
                  </a:lnTo>
                  <a:lnTo>
                    <a:pt x="1458113" y="2086671"/>
                  </a:lnTo>
                  <a:close/>
                  <a:moveTo>
                    <a:pt x="1223299" y="852172"/>
                  </a:moveTo>
                  <a:lnTo>
                    <a:pt x="1826542" y="884979"/>
                  </a:lnTo>
                  <a:lnTo>
                    <a:pt x="1827511" y="867351"/>
                  </a:lnTo>
                  <a:lnTo>
                    <a:pt x="1216354" y="834115"/>
                  </a:lnTo>
                  <a:lnTo>
                    <a:pt x="583398" y="1470959"/>
                  </a:lnTo>
                  <a:lnTo>
                    <a:pt x="595919" y="1483411"/>
                  </a:lnTo>
                  <a:close/>
                  <a:moveTo>
                    <a:pt x="928194" y="1527416"/>
                  </a:moveTo>
                  <a:lnTo>
                    <a:pt x="840068" y="1238658"/>
                  </a:lnTo>
                  <a:lnTo>
                    <a:pt x="823184" y="1243816"/>
                  </a:lnTo>
                  <a:lnTo>
                    <a:pt x="911309" y="1532574"/>
                  </a:lnTo>
                  <a:close/>
                  <a:moveTo>
                    <a:pt x="1224796" y="835862"/>
                  </a:moveTo>
                  <a:lnTo>
                    <a:pt x="15015" y="5767"/>
                  </a:lnTo>
                  <a:lnTo>
                    <a:pt x="5030" y="20325"/>
                  </a:lnTo>
                  <a:lnTo>
                    <a:pt x="1214834" y="8504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24"/>
            <p:cNvSpPr/>
            <p:nvPr/>
          </p:nvSpPr>
          <p:spPr>
            <a:xfrm>
              <a:off x="7991308" y="121335"/>
              <a:ext cx="1147908" cy="1314683"/>
            </a:xfrm>
            <a:custGeom>
              <a:rect b="b" l="l" r="r" t="t"/>
              <a:pathLst>
                <a:path extrusionOk="0" h="1502495" w="1311895">
                  <a:moveTo>
                    <a:pt x="666806" y="348752"/>
                  </a:moveTo>
                  <a:cubicBezTo>
                    <a:pt x="572228" y="348752"/>
                    <a:pt x="495313" y="271820"/>
                    <a:pt x="495313" y="177259"/>
                  </a:cubicBezTo>
                  <a:cubicBezTo>
                    <a:pt x="495313" y="82699"/>
                    <a:pt x="572228" y="5767"/>
                    <a:pt x="666806" y="5767"/>
                  </a:cubicBezTo>
                  <a:cubicBezTo>
                    <a:pt x="761383" y="5767"/>
                    <a:pt x="838299" y="82699"/>
                    <a:pt x="838299" y="177259"/>
                  </a:cubicBezTo>
                  <a:cubicBezTo>
                    <a:pt x="838299" y="271820"/>
                    <a:pt x="761383" y="348752"/>
                    <a:pt x="666806" y="348752"/>
                  </a:cubicBezTo>
                  <a:close/>
                  <a:moveTo>
                    <a:pt x="666806" y="23429"/>
                  </a:moveTo>
                  <a:cubicBezTo>
                    <a:pt x="581982" y="23429"/>
                    <a:pt x="512975" y="92436"/>
                    <a:pt x="512975" y="177259"/>
                  </a:cubicBezTo>
                  <a:cubicBezTo>
                    <a:pt x="512975" y="262083"/>
                    <a:pt x="581982" y="331090"/>
                    <a:pt x="666806" y="331090"/>
                  </a:cubicBezTo>
                  <a:cubicBezTo>
                    <a:pt x="751630" y="331090"/>
                    <a:pt x="820637" y="262083"/>
                    <a:pt x="820637" y="177259"/>
                  </a:cubicBezTo>
                  <a:cubicBezTo>
                    <a:pt x="820637" y="92436"/>
                    <a:pt x="751630" y="23429"/>
                    <a:pt x="666806" y="23429"/>
                  </a:cubicBezTo>
                  <a:close/>
                  <a:moveTo>
                    <a:pt x="666806" y="88954"/>
                  </a:moveTo>
                  <a:cubicBezTo>
                    <a:pt x="715574" y="88954"/>
                    <a:pt x="755111" y="128491"/>
                    <a:pt x="755111" y="177259"/>
                  </a:cubicBezTo>
                  <a:cubicBezTo>
                    <a:pt x="755111" y="177259"/>
                    <a:pt x="755111" y="177265"/>
                    <a:pt x="755111" y="177265"/>
                  </a:cubicBezTo>
                  <a:cubicBezTo>
                    <a:pt x="755111" y="226034"/>
                    <a:pt x="715574" y="265571"/>
                    <a:pt x="666806" y="265571"/>
                  </a:cubicBezTo>
                  <a:cubicBezTo>
                    <a:pt x="618037" y="265576"/>
                    <a:pt x="578501" y="226039"/>
                    <a:pt x="578495" y="177271"/>
                  </a:cubicBezTo>
                  <a:cubicBezTo>
                    <a:pt x="578495" y="177271"/>
                    <a:pt x="578495" y="177265"/>
                    <a:pt x="578495" y="177265"/>
                  </a:cubicBezTo>
                  <a:cubicBezTo>
                    <a:pt x="578495" y="128491"/>
                    <a:pt x="618032" y="88954"/>
                    <a:pt x="666806" y="88954"/>
                  </a:cubicBezTo>
                  <a:close/>
                  <a:moveTo>
                    <a:pt x="49179" y="763095"/>
                  </a:moveTo>
                  <a:cubicBezTo>
                    <a:pt x="73567" y="763095"/>
                    <a:pt x="93335" y="782864"/>
                    <a:pt x="93335" y="807251"/>
                  </a:cubicBezTo>
                  <a:cubicBezTo>
                    <a:pt x="93335" y="831638"/>
                    <a:pt x="73567" y="851406"/>
                    <a:pt x="49179" y="851406"/>
                  </a:cubicBezTo>
                  <a:cubicBezTo>
                    <a:pt x="24798" y="851400"/>
                    <a:pt x="5030" y="831638"/>
                    <a:pt x="5030" y="807251"/>
                  </a:cubicBezTo>
                  <a:cubicBezTo>
                    <a:pt x="5030" y="782869"/>
                    <a:pt x="24792" y="763101"/>
                    <a:pt x="49179" y="763095"/>
                  </a:cubicBezTo>
                  <a:close/>
                  <a:moveTo>
                    <a:pt x="1272770" y="163520"/>
                  </a:moveTo>
                  <a:cubicBezTo>
                    <a:pt x="1297157" y="163520"/>
                    <a:pt x="1316919" y="183282"/>
                    <a:pt x="1316925" y="207669"/>
                  </a:cubicBezTo>
                  <a:cubicBezTo>
                    <a:pt x="1316925" y="232057"/>
                    <a:pt x="1297157" y="251825"/>
                    <a:pt x="1272770" y="251825"/>
                  </a:cubicBezTo>
                  <a:cubicBezTo>
                    <a:pt x="1248383" y="251819"/>
                    <a:pt x="1228620" y="232057"/>
                    <a:pt x="1228620" y="207669"/>
                  </a:cubicBezTo>
                  <a:cubicBezTo>
                    <a:pt x="1228620" y="183288"/>
                    <a:pt x="1248388" y="163520"/>
                    <a:pt x="1272770" y="163520"/>
                  </a:cubicBezTo>
                  <a:close/>
                  <a:moveTo>
                    <a:pt x="901880" y="1331651"/>
                  </a:moveTo>
                  <a:cubicBezTo>
                    <a:pt x="950649" y="1331651"/>
                    <a:pt x="990186" y="1371188"/>
                    <a:pt x="990186" y="1419957"/>
                  </a:cubicBezTo>
                  <a:cubicBezTo>
                    <a:pt x="990186" y="1468725"/>
                    <a:pt x="950649" y="1508262"/>
                    <a:pt x="901880" y="1508262"/>
                  </a:cubicBezTo>
                  <a:cubicBezTo>
                    <a:pt x="853112" y="1508268"/>
                    <a:pt x="813575" y="1468731"/>
                    <a:pt x="813569" y="1419963"/>
                  </a:cubicBezTo>
                  <a:cubicBezTo>
                    <a:pt x="813569" y="1419963"/>
                    <a:pt x="813569" y="1419957"/>
                    <a:pt x="813569" y="1419957"/>
                  </a:cubicBezTo>
                  <a:cubicBezTo>
                    <a:pt x="813552" y="1371188"/>
                    <a:pt x="853077" y="1331640"/>
                    <a:pt x="901846" y="1331622"/>
                  </a:cubicBezTo>
                  <a:cubicBezTo>
                    <a:pt x="901857" y="1331622"/>
                    <a:pt x="901869" y="1331622"/>
                    <a:pt x="901880" y="1331622"/>
                  </a:cubicBezTo>
                  <a:close/>
                  <a:moveTo>
                    <a:pt x="357195" y="905298"/>
                  </a:moveTo>
                  <a:cubicBezTo>
                    <a:pt x="333452" y="899745"/>
                    <a:pt x="318702" y="876002"/>
                    <a:pt x="324255" y="852259"/>
                  </a:cubicBezTo>
                  <a:cubicBezTo>
                    <a:pt x="324255" y="852253"/>
                    <a:pt x="324255" y="852253"/>
                    <a:pt x="324255" y="852253"/>
                  </a:cubicBezTo>
                  <a:cubicBezTo>
                    <a:pt x="329814" y="828510"/>
                    <a:pt x="353563" y="813767"/>
                    <a:pt x="377306" y="819314"/>
                  </a:cubicBezTo>
                  <a:cubicBezTo>
                    <a:pt x="401049" y="824866"/>
                    <a:pt x="415798" y="848609"/>
                    <a:pt x="410245" y="872352"/>
                  </a:cubicBezTo>
                  <a:cubicBezTo>
                    <a:pt x="410245" y="872358"/>
                    <a:pt x="410245" y="872358"/>
                    <a:pt x="410245" y="872358"/>
                  </a:cubicBezTo>
                  <a:cubicBezTo>
                    <a:pt x="410245" y="872451"/>
                    <a:pt x="410205" y="872538"/>
                    <a:pt x="410181" y="872625"/>
                  </a:cubicBezTo>
                  <a:cubicBezTo>
                    <a:pt x="404495" y="896223"/>
                    <a:pt x="380828" y="910804"/>
                    <a:pt x="357195" y="90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pic>
        <p:nvPicPr>
          <p:cNvPr id="365" name="Google Shape;365;p24"/>
          <p:cNvPicPr preferRelativeResize="0"/>
          <p:nvPr/>
        </p:nvPicPr>
        <p:blipFill>
          <a:blip r:embed="rId3">
            <a:alphaModFix/>
          </a:blip>
          <a:stretch>
            <a:fillRect/>
          </a:stretch>
        </p:blipFill>
        <p:spPr>
          <a:xfrm>
            <a:off x="666125" y="1229225"/>
            <a:ext cx="7742800" cy="3302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 (Machine Learning)</a:t>
            </a:r>
            <a:endParaRPr/>
          </a:p>
        </p:txBody>
      </p:sp>
      <p:sp>
        <p:nvSpPr>
          <p:cNvPr id="371" name="Google Shape;371;p25"/>
          <p:cNvSpPr txBox="1"/>
          <p:nvPr>
            <p:ph idx="2" type="subTitle"/>
          </p:nvPr>
        </p:nvSpPr>
        <p:spPr>
          <a:xfrm>
            <a:off x="830887" y="1408725"/>
            <a:ext cx="7538100" cy="271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Use-Case: </a:t>
            </a:r>
            <a:r>
              <a:rPr lang="en"/>
              <a:t>Predict</a:t>
            </a:r>
            <a:r>
              <a:rPr lang="en"/>
              <a:t> the price of the house, given housing dataset with features like the neighbourhood, location, sale price, square feet, block, lot et al.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 the waters!</a:t>
            </a:r>
            <a:endParaRPr/>
          </a:p>
        </p:txBody>
      </p:sp>
      <p:pic>
        <p:nvPicPr>
          <p:cNvPr id="377" name="Google Shape;377;p26"/>
          <p:cNvPicPr preferRelativeResize="0"/>
          <p:nvPr/>
        </p:nvPicPr>
        <p:blipFill>
          <a:blip r:embed="rId3">
            <a:alphaModFix/>
          </a:blip>
          <a:stretch>
            <a:fillRect/>
          </a:stretch>
        </p:blipFill>
        <p:spPr>
          <a:xfrm>
            <a:off x="6083024" y="1415950"/>
            <a:ext cx="2552700" cy="2628900"/>
          </a:xfrm>
          <a:prstGeom prst="rect">
            <a:avLst/>
          </a:prstGeom>
          <a:noFill/>
          <a:ln>
            <a:noFill/>
          </a:ln>
        </p:spPr>
      </p:pic>
      <p:pic>
        <p:nvPicPr>
          <p:cNvPr id="378" name="Google Shape;378;p26"/>
          <p:cNvPicPr preferRelativeResize="0"/>
          <p:nvPr/>
        </p:nvPicPr>
        <p:blipFill>
          <a:blip r:embed="rId4">
            <a:alphaModFix/>
          </a:blip>
          <a:stretch>
            <a:fillRect/>
          </a:stretch>
        </p:blipFill>
        <p:spPr>
          <a:xfrm>
            <a:off x="3539850" y="1415950"/>
            <a:ext cx="2390775" cy="2628900"/>
          </a:xfrm>
          <a:prstGeom prst="rect">
            <a:avLst/>
          </a:prstGeom>
          <a:noFill/>
          <a:ln>
            <a:noFill/>
          </a:ln>
        </p:spPr>
      </p:pic>
      <p:pic>
        <p:nvPicPr>
          <p:cNvPr id="379" name="Google Shape;379;p26"/>
          <p:cNvPicPr preferRelativeResize="0"/>
          <p:nvPr/>
        </p:nvPicPr>
        <p:blipFill>
          <a:blip r:embed="rId5">
            <a:alphaModFix/>
          </a:blip>
          <a:stretch>
            <a:fillRect/>
          </a:stretch>
        </p:blipFill>
        <p:spPr>
          <a:xfrm>
            <a:off x="873450" y="1415950"/>
            <a:ext cx="2514000" cy="2628900"/>
          </a:xfrm>
          <a:prstGeom prst="rect">
            <a:avLst/>
          </a:prstGeom>
          <a:noFill/>
          <a:ln>
            <a:noFill/>
          </a:ln>
        </p:spPr>
      </p:pic>
      <p:sp>
        <p:nvSpPr>
          <p:cNvPr id="380" name="Google Shape;380;p26"/>
          <p:cNvSpPr txBox="1"/>
          <p:nvPr/>
        </p:nvSpPr>
        <p:spPr>
          <a:xfrm>
            <a:off x="1925000" y="4106550"/>
            <a:ext cx="464100" cy="4311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rgbClr val="212121"/>
                </a:solidFill>
                <a:latin typeface="Calibri"/>
                <a:ea typeface="Calibri"/>
                <a:cs typeface="Calibri"/>
                <a:sym typeface="Calibri"/>
              </a:rPr>
              <a:t> A </a:t>
            </a:r>
            <a:endParaRPr sz="1600">
              <a:latin typeface="Calibri"/>
              <a:ea typeface="Calibri"/>
              <a:cs typeface="Calibri"/>
              <a:sym typeface="Calibri"/>
            </a:endParaRPr>
          </a:p>
        </p:txBody>
      </p:sp>
      <p:sp>
        <p:nvSpPr>
          <p:cNvPr id="381" name="Google Shape;381;p26"/>
          <p:cNvSpPr txBox="1"/>
          <p:nvPr/>
        </p:nvSpPr>
        <p:spPr>
          <a:xfrm>
            <a:off x="4443700" y="4106550"/>
            <a:ext cx="464100" cy="4311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rgbClr val="212121"/>
                </a:solidFill>
                <a:latin typeface="Calibri"/>
                <a:ea typeface="Calibri"/>
                <a:cs typeface="Calibri"/>
                <a:sym typeface="Calibri"/>
              </a:rPr>
              <a:t> B </a:t>
            </a:r>
            <a:endParaRPr sz="1600">
              <a:latin typeface="Calibri"/>
              <a:ea typeface="Calibri"/>
              <a:cs typeface="Calibri"/>
              <a:sym typeface="Calibri"/>
            </a:endParaRPr>
          </a:p>
        </p:txBody>
      </p:sp>
      <p:sp>
        <p:nvSpPr>
          <p:cNvPr id="382" name="Google Shape;382;p26"/>
          <p:cNvSpPr txBox="1"/>
          <p:nvPr/>
        </p:nvSpPr>
        <p:spPr>
          <a:xfrm>
            <a:off x="7030900" y="4106550"/>
            <a:ext cx="464100" cy="4311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rgbClr val="212121"/>
                </a:solidFill>
                <a:latin typeface="Calibri"/>
                <a:ea typeface="Calibri"/>
                <a:cs typeface="Calibri"/>
                <a:sym typeface="Calibri"/>
              </a:rPr>
              <a:t> C </a:t>
            </a:r>
            <a:endParaRPr sz="16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27"/>
          <p:cNvSpPr/>
          <p:nvPr/>
        </p:nvSpPr>
        <p:spPr>
          <a:xfrm>
            <a:off x="830725" y="1088825"/>
            <a:ext cx="945900" cy="2859000"/>
          </a:xfrm>
          <a:prstGeom prst="rect">
            <a:avLst/>
          </a:prstGeom>
          <a:noFill/>
          <a:ln cap="flat" cmpd="sng" w="28575">
            <a:solidFill>
              <a:srgbClr val="1B222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27"/>
          <p:cNvSpPr/>
          <p:nvPr/>
        </p:nvSpPr>
        <p:spPr>
          <a:xfrm>
            <a:off x="3559825" y="1712900"/>
            <a:ext cx="1926600" cy="1515300"/>
          </a:xfrm>
          <a:prstGeom prst="rect">
            <a:avLst/>
          </a:prstGeom>
          <a:noFill/>
          <a:ln cap="flat" cmpd="sng" w="28575">
            <a:solidFill>
              <a:srgbClr val="1B222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27"/>
          <p:cNvSpPr/>
          <p:nvPr/>
        </p:nvSpPr>
        <p:spPr>
          <a:xfrm>
            <a:off x="5985804" y="1743273"/>
            <a:ext cx="1076700" cy="1398900"/>
          </a:xfrm>
          <a:prstGeom prst="rect">
            <a:avLst/>
          </a:prstGeom>
          <a:noFill/>
          <a:ln cap="flat" cmpd="sng" w="28575">
            <a:solidFill>
              <a:srgbClr val="1B222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27"/>
          <p:cNvSpPr/>
          <p:nvPr/>
        </p:nvSpPr>
        <p:spPr>
          <a:xfrm>
            <a:off x="7347296" y="1728031"/>
            <a:ext cx="1076700" cy="1398900"/>
          </a:xfrm>
          <a:prstGeom prst="rect">
            <a:avLst/>
          </a:prstGeom>
          <a:noFill/>
          <a:ln cap="flat" cmpd="sng" w="28575">
            <a:solidFill>
              <a:srgbClr val="1B222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27"/>
          <p:cNvSpPr txBox="1"/>
          <p:nvPr/>
        </p:nvSpPr>
        <p:spPr>
          <a:xfrm>
            <a:off x="917361" y="3878073"/>
            <a:ext cx="9459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 sz="1900" u="none" cap="none" strike="noStrike">
                <a:solidFill>
                  <a:srgbClr val="1B222D"/>
                </a:solidFill>
                <a:latin typeface="Cabin"/>
                <a:ea typeface="Cabin"/>
                <a:cs typeface="Cabin"/>
                <a:sym typeface="Cabin"/>
              </a:rPr>
              <a:t>INPUT</a:t>
            </a:r>
            <a:endParaRPr b="1" i="0" sz="2600" u="none" cap="none" strike="noStrike">
              <a:solidFill>
                <a:srgbClr val="1B222D"/>
              </a:solidFill>
              <a:latin typeface="Cabin"/>
              <a:ea typeface="Cabin"/>
              <a:cs typeface="Cabin"/>
              <a:sym typeface="Cabin"/>
            </a:endParaRPr>
          </a:p>
        </p:txBody>
      </p:sp>
      <p:sp>
        <p:nvSpPr>
          <p:cNvPr id="392" name="Google Shape;392;p27"/>
          <p:cNvSpPr txBox="1"/>
          <p:nvPr/>
        </p:nvSpPr>
        <p:spPr>
          <a:xfrm>
            <a:off x="2171573" y="3661725"/>
            <a:ext cx="13311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rgbClr val="1B222D"/>
                </a:solidFill>
                <a:latin typeface="Cabin"/>
                <a:ea typeface="Cabin"/>
                <a:cs typeface="Cabin"/>
                <a:sym typeface="Cabin"/>
              </a:rPr>
              <a:t>WEIGHTS</a:t>
            </a:r>
            <a:endParaRPr b="1" i="0" sz="1900" u="none" cap="none" strike="noStrike">
              <a:solidFill>
                <a:srgbClr val="1B222D"/>
              </a:solidFill>
              <a:latin typeface="Cabin"/>
              <a:ea typeface="Cabin"/>
              <a:cs typeface="Cabin"/>
              <a:sym typeface="Cabin"/>
            </a:endParaRPr>
          </a:p>
        </p:txBody>
      </p:sp>
      <p:sp>
        <p:nvSpPr>
          <p:cNvPr id="393" name="Google Shape;393;p27"/>
          <p:cNvSpPr txBox="1"/>
          <p:nvPr/>
        </p:nvSpPr>
        <p:spPr>
          <a:xfrm>
            <a:off x="3644900" y="3160712"/>
            <a:ext cx="1747500" cy="769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900"/>
              <a:buFont typeface="Arial"/>
              <a:buNone/>
            </a:pPr>
            <a:r>
              <a:rPr b="1" i="0" lang="en" sz="1900" u="none" cap="none" strike="noStrike">
                <a:solidFill>
                  <a:srgbClr val="1B222D"/>
                </a:solidFill>
                <a:latin typeface="Cabin"/>
                <a:ea typeface="Cabin"/>
                <a:cs typeface="Cabin"/>
                <a:sym typeface="Cabin"/>
              </a:rPr>
              <a:t>SUM AND BIAS</a:t>
            </a:r>
            <a:endParaRPr b="1" i="0" sz="1900" u="none" cap="none" strike="noStrike">
              <a:solidFill>
                <a:srgbClr val="1B222D"/>
              </a:solidFill>
              <a:latin typeface="Cabin"/>
              <a:ea typeface="Cabin"/>
              <a:cs typeface="Cabin"/>
              <a:sym typeface="Cabin"/>
            </a:endParaRPr>
          </a:p>
        </p:txBody>
      </p:sp>
      <p:sp>
        <p:nvSpPr>
          <p:cNvPr id="394" name="Google Shape;394;p27"/>
          <p:cNvSpPr txBox="1"/>
          <p:nvPr/>
        </p:nvSpPr>
        <p:spPr>
          <a:xfrm>
            <a:off x="5738449" y="3072750"/>
            <a:ext cx="1571400" cy="769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900"/>
              <a:buFont typeface="Arial"/>
              <a:buNone/>
            </a:pPr>
            <a:r>
              <a:rPr b="1" i="0" lang="en" sz="1900" u="none" cap="none" strike="noStrike">
                <a:solidFill>
                  <a:srgbClr val="1B222D"/>
                </a:solidFill>
                <a:latin typeface="Cabin"/>
                <a:ea typeface="Cabin"/>
                <a:cs typeface="Cabin"/>
                <a:sym typeface="Cabin"/>
              </a:rPr>
              <a:t>ACTIVATION FUNCTION</a:t>
            </a:r>
            <a:endParaRPr b="1" i="0" sz="1900" u="none" cap="none" strike="noStrike">
              <a:solidFill>
                <a:srgbClr val="1B222D"/>
              </a:solidFill>
              <a:latin typeface="Cabin"/>
              <a:ea typeface="Cabin"/>
              <a:cs typeface="Cabin"/>
              <a:sym typeface="Cabin"/>
            </a:endParaRPr>
          </a:p>
        </p:txBody>
      </p:sp>
      <p:sp>
        <p:nvSpPr>
          <p:cNvPr id="395" name="Google Shape;395;p27"/>
          <p:cNvSpPr txBox="1"/>
          <p:nvPr/>
        </p:nvSpPr>
        <p:spPr>
          <a:xfrm>
            <a:off x="7369577" y="3072750"/>
            <a:ext cx="11463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rgbClr val="1B222D"/>
                </a:solidFill>
                <a:latin typeface="Cabin"/>
                <a:ea typeface="Cabin"/>
                <a:cs typeface="Cabin"/>
                <a:sym typeface="Cabin"/>
              </a:rPr>
              <a:t>OUTPUT</a:t>
            </a:r>
            <a:endParaRPr b="1" i="0" sz="1900" u="none" cap="none" strike="noStrike">
              <a:solidFill>
                <a:srgbClr val="1B222D"/>
              </a:solidFill>
              <a:latin typeface="Cabin"/>
              <a:ea typeface="Cabin"/>
              <a:cs typeface="Cabin"/>
              <a:sym typeface="Cabin"/>
            </a:endParaRPr>
          </a:p>
        </p:txBody>
      </p:sp>
      <p:sp>
        <p:nvSpPr>
          <p:cNvPr id="396" name="Google Shape;396;p27"/>
          <p:cNvSpPr/>
          <p:nvPr/>
        </p:nvSpPr>
        <p:spPr>
          <a:xfrm>
            <a:off x="956725" y="1242400"/>
            <a:ext cx="693900" cy="678600"/>
          </a:xfrm>
          <a:prstGeom prst="ellipse">
            <a:avLst/>
          </a:prstGeom>
          <a:solidFill>
            <a:srgbClr val="9E9E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397" name="Google Shape;397;p27"/>
          <p:cNvSpPr/>
          <p:nvPr/>
        </p:nvSpPr>
        <p:spPr>
          <a:xfrm>
            <a:off x="956725" y="2112763"/>
            <a:ext cx="693900" cy="678600"/>
          </a:xfrm>
          <a:prstGeom prst="ellipse">
            <a:avLst/>
          </a:prstGeom>
          <a:solidFill>
            <a:srgbClr val="9E9E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a:t>
            </a:r>
            <a:endParaRPr/>
          </a:p>
        </p:txBody>
      </p:sp>
      <p:sp>
        <p:nvSpPr>
          <p:cNvPr id="398" name="Google Shape;398;p27"/>
          <p:cNvSpPr/>
          <p:nvPr/>
        </p:nvSpPr>
        <p:spPr>
          <a:xfrm>
            <a:off x="982775" y="3040275"/>
            <a:ext cx="693900" cy="678600"/>
          </a:xfrm>
          <a:prstGeom prst="ellipse">
            <a:avLst/>
          </a:prstGeom>
          <a:solidFill>
            <a:srgbClr val="9E9E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Calibri"/>
                <a:ea typeface="Calibri"/>
                <a:cs typeface="Calibri"/>
                <a:sym typeface="Calibri"/>
              </a:rPr>
              <a:t>1</a:t>
            </a:r>
            <a:endParaRPr sz="1800">
              <a:latin typeface="Calibri"/>
              <a:ea typeface="Calibri"/>
              <a:cs typeface="Calibri"/>
              <a:sym typeface="Calibri"/>
            </a:endParaRPr>
          </a:p>
        </p:txBody>
      </p:sp>
      <p:sp>
        <p:nvSpPr>
          <p:cNvPr id="399" name="Google Shape;399;p27"/>
          <p:cNvSpPr/>
          <p:nvPr/>
        </p:nvSpPr>
        <p:spPr>
          <a:xfrm>
            <a:off x="4634625" y="2099475"/>
            <a:ext cx="793500" cy="798600"/>
          </a:xfrm>
          <a:prstGeom prst="ellipse">
            <a:avLst/>
          </a:prstGeom>
          <a:solidFill>
            <a:srgbClr val="9E9E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7"/>
          <p:cNvSpPr/>
          <p:nvPr/>
        </p:nvSpPr>
        <p:spPr>
          <a:xfrm>
            <a:off x="4127551" y="2250600"/>
            <a:ext cx="650700" cy="642300"/>
          </a:xfrm>
          <a:prstGeom prst="ellipse">
            <a:avLst/>
          </a:prstGeom>
          <a:solidFill>
            <a:srgbClr val="C2C2C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7"/>
          <p:cNvSpPr/>
          <p:nvPr/>
        </p:nvSpPr>
        <p:spPr>
          <a:xfrm>
            <a:off x="3691763" y="2250600"/>
            <a:ext cx="650700" cy="642300"/>
          </a:xfrm>
          <a:prstGeom prst="ellipse">
            <a:avLst/>
          </a:prstGeom>
          <a:solidFill>
            <a:srgbClr val="9E9E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7"/>
          <p:cNvSpPr/>
          <p:nvPr/>
        </p:nvSpPr>
        <p:spPr>
          <a:xfrm>
            <a:off x="7561863" y="2149400"/>
            <a:ext cx="650700" cy="642300"/>
          </a:xfrm>
          <a:prstGeom prst="ellipse">
            <a:avLst/>
          </a:prstGeom>
          <a:solidFill>
            <a:srgbClr val="9E9E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Calibri"/>
                <a:ea typeface="Calibri"/>
                <a:cs typeface="Calibri"/>
                <a:sym typeface="Calibri"/>
              </a:rPr>
              <a:t>1</a:t>
            </a:r>
            <a:endParaRPr sz="1800">
              <a:latin typeface="Calibri"/>
              <a:ea typeface="Calibri"/>
              <a:cs typeface="Calibri"/>
              <a:sym typeface="Calibri"/>
            </a:endParaRPr>
          </a:p>
        </p:txBody>
      </p:sp>
      <p:cxnSp>
        <p:nvCxnSpPr>
          <p:cNvPr id="403" name="Google Shape;403;p27"/>
          <p:cNvCxnSpPr/>
          <p:nvPr/>
        </p:nvCxnSpPr>
        <p:spPr>
          <a:xfrm>
            <a:off x="1676686" y="1629975"/>
            <a:ext cx="2070000" cy="898800"/>
          </a:xfrm>
          <a:prstGeom prst="straightConnector1">
            <a:avLst/>
          </a:prstGeom>
          <a:noFill/>
          <a:ln cap="flat" cmpd="sng" w="19050">
            <a:solidFill>
              <a:srgbClr val="1B222D"/>
            </a:solidFill>
            <a:prstDash val="solid"/>
            <a:round/>
            <a:headEnd len="sm" w="sm" type="none"/>
            <a:tailEnd len="lg" w="lg" type="triangle"/>
          </a:ln>
        </p:spPr>
      </p:cxnSp>
      <p:cxnSp>
        <p:nvCxnSpPr>
          <p:cNvPr id="404" name="Google Shape;404;p27"/>
          <p:cNvCxnSpPr/>
          <p:nvPr/>
        </p:nvCxnSpPr>
        <p:spPr>
          <a:xfrm>
            <a:off x="1676686" y="2528962"/>
            <a:ext cx="2070000" cy="0"/>
          </a:xfrm>
          <a:prstGeom prst="straightConnector1">
            <a:avLst/>
          </a:prstGeom>
          <a:noFill/>
          <a:ln cap="flat" cmpd="sng" w="19050">
            <a:solidFill>
              <a:srgbClr val="1B222D"/>
            </a:solidFill>
            <a:prstDash val="solid"/>
            <a:round/>
            <a:headEnd len="sm" w="sm" type="none"/>
            <a:tailEnd len="lg" w="lg" type="triangle"/>
          </a:ln>
        </p:spPr>
      </p:cxnSp>
      <p:cxnSp>
        <p:nvCxnSpPr>
          <p:cNvPr id="405" name="Google Shape;405;p27"/>
          <p:cNvCxnSpPr/>
          <p:nvPr/>
        </p:nvCxnSpPr>
        <p:spPr>
          <a:xfrm flipH="1" rot="10800000">
            <a:off x="1676686" y="2528849"/>
            <a:ext cx="2070000" cy="899100"/>
          </a:xfrm>
          <a:prstGeom prst="straightConnector1">
            <a:avLst/>
          </a:prstGeom>
          <a:noFill/>
          <a:ln cap="flat" cmpd="sng" w="19050">
            <a:solidFill>
              <a:srgbClr val="1B222D"/>
            </a:solidFill>
            <a:prstDash val="solid"/>
            <a:round/>
            <a:headEnd len="sm" w="sm" type="none"/>
            <a:tailEnd len="lg" w="lg" type="triangle"/>
          </a:ln>
        </p:spPr>
      </p:cxnSp>
      <p:sp>
        <p:nvSpPr>
          <p:cNvPr id="406" name="Google Shape;406;p27"/>
          <p:cNvSpPr txBox="1"/>
          <p:nvPr/>
        </p:nvSpPr>
        <p:spPr>
          <a:xfrm>
            <a:off x="3808375" y="2359950"/>
            <a:ext cx="462000" cy="42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900"/>
              <a:buFont typeface="Arial"/>
              <a:buNone/>
            </a:pPr>
            <a:r>
              <a:rPr lang="en" sz="1900">
                <a:latin typeface="Fredoka"/>
                <a:ea typeface="Fredoka"/>
                <a:cs typeface="Fredoka"/>
                <a:sym typeface="Fredoka"/>
              </a:rPr>
              <a:t>Σ</a:t>
            </a:r>
            <a:endParaRPr>
              <a:latin typeface="Golos Text"/>
              <a:ea typeface="Golos Text"/>
              <a:cs typeface="Golos Text"/>
              <a:sym typeface="Golos Text"/>
            </a:endParaRPr>
          </a:p>
        </p:txBody>
      </p:sp>
      <p:sp>
        <p:nvSpPr>
          <p:cNvPr id="407" name="Google Shape;407;p27"/>
          <p:cNvSpPr txBox="1"/>
          <p:nvPr/>
        </p:nvSpPr>
        <p:spPr>
          <a:xfrm>
            <a:off x="4256975" y="2307400"/>
            <a:ext cx="7935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Calibri"/>
                <a:ea typeface="Calibri"/>
                <a:cs typeface="Calibri"/>
                <a:sym typeface="Calibri"/>
              </a:rPr>
              <a:t>-0.1</a:t>
            </a:r>
            <a:endParaRPr>
              <a:latin typeface="Calibri"/>
              <a:ea typeface="Calibri"/>
              <a:cs typeface="Calibri"/>
              <a:sym typeface="Calibri"/>
            </a:endParaRPr>
          </a:p>
        </p:txBody>
      </p:sp>
      <p:sp>
        <p:nvSpPr>
          <p:cNvPr id="408" name="Google Shape;408;p27"/>
          <p:cNvSpPr txBox="1"/>
          <p:nvPr/>
        </p:nvSpPr>
        <p:spPr>
          <a:xfrm>
            <a:off x="4654275" y="2315150"/>
            <a:ext cx="754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Calibri"/>
                <a:ea typeface="Calibri"/>
                <a:cs typeface="Calibri"/>
                <a:sym typeface="Calibri"/>
              </a:rPr>
              <a:t>0.6</a:t>
            </a:r>
            <a:endParaRPr>
              <a:latin typeface="Calibri"/>
              <a:ea typeface="Calibri"/>
              <a:cs typeface="Calibri"/>
              <a:sym typeface="Calibri"/>
            </a:endParaRPr>
          </a:p>
        </p:txBody>
      </p:sp>
      <p:sp>
        <p:nvSpPr>
          <p:cNvPr id="409" name="Google Shape;409;p27"/>
          <p:cNvSpPr/>
          <p:nvPr/>
        </p:nvSpPr>
        <p:spPr>
          <a:xfrm>
            <a:off x="2321275" y="1422850"/>
            <a:ext cx="693900" cy="678600"/>
          </a:xfrm>
          <a:prstGeom prst="ellipse">
            <a:avLst/>
          </a:prstGeom>
          <a:solidFill>
            <a:srgbClr val="9E9E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7"/>
          <p:cNvSpPr/>
          <p:nvPr/>
        </p:nvSpPr>
        <p:spPr>
          <a:xfrm>
            <a:off x="2321275" y="2883813"/>
            <a:ext cx="693900" cy="678600"/>
          </a:xfrm>
          <a:prstGeom prst="ellipse">
            <a:avLst/>
          </a:prstGeom>
          <a:solidFill>
            <a:srgbClr val="9E9E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7"/>
          <p:cNvSpPr/>
          <p:nvPr/>
        </p:nvSpPr>
        <p:spPr>
          <a:xfrm>
            <a:off x="2321275" y="2150400"/>
            <a:ext cx="693900" cy="678600"/>
          </a:xfrm>
          <a:prstGeom prst="ellipse">
            <a:avLst/>
          </a:prstGeom>
          <a:solidFill>
            <a:srgbClr val="9E9E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7"/>
          <p:cNvSpPr txBox="1"/>
          <p:nvPr/>
        </p:nvSpPr>
        <p:spPr>
          <a:xfrm>
            <a:off x="2414750" y="1523650"/>
            <a:ext cx="6939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Calibri"/>
                <a:ea typeface="Calibri"/>
                <a:cs typeface="Calibri"/>
                <a:sym typeface="Calibri"/>
              </a:rPr>
              <a:t>0.3</a:t>
            </a:r>
            <a:endParaRPr sz="1900">
              <a:latin typeface="Calibri"/>
              <a:ea typeface="Calibri"/>
              <a:cs typeface="Calibri"/>
              <a:sym typeface="Calibri"/>
            </a:endParaRPr>
          </a:p>
        </p:txBody>
      </p:sp>
      <p:sp>
        <p:nvSpPr>
          <p:cNvPr id="413" name="Google Shape;413;p27"/>
          <p:cNvSpPr txBox="1"/>
          <p:nvPr/>
        </p:nvSpPr>
        <p:spPr>
          <a:xfrm>
            <a:off x="2424550" y="2254138"/>
            <a:ext cx="6099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Calibri"/>
                <a:ea typeface="Calibri"/>
                <a:cs typeface="Calibri"/>
                <a:sym typeface="Calibri"/>
              </a:rPr>
              <a:t>0.8</a:t>
            </a:r>
            <a:endParaRPr sz="1900">
              <a:latin typeface="Calibri"/>
              <a:ea typeface="Calibri"/>
              <a:cs typeface="Calibri"/>
              <a:sym typeface="Calibri"/>
            </a:endParaRPr>
          </a:p>
        </p:txBody>
      </p:sp>
      <p:sp>
        <p:nvSpPr>
          <p:cNvPr id="414" name="Google Shape;414;p27"/>
          <p:cNvSpPr txBox="1"/>
          <p:nvPr/>
        </p:nvSpPr>
        <p:spPr>
          <a:xfrm>
            <a:off x="2414738" y="3006850"/>
            <a:ext cx="6939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Calibri"/>
                <a:ea typeface="Calibri"/>
                <a:cs typeface="Calibri"/>
                <a:sym typeface="Calibri"/>
              </a:rPr>
              <a:t>0.4</a:t>
            </a:r>
            <a:endParaRPr sz="1900">
              <a:latin typeface="Calibri"/>
              <a:ea typeface="Calibri"/>
              <a:cs typeface="Calibri"/>
              <a:sym typeface="Calibri"/>
            </a:endParaRPr>
          </a:p>
        </p:txBody>
      </p:sp>
      <p:cxnSp>
        <p:nvCxnSpPr>
          <p:cNvPr id="415" name="Google Shape;415;p27"/>
          <p:cNvCxnSpPr/>
          <p:nvPr/>
        </p:nvCxnSpPr>
        <p:spPr>
          <a:xfrm>
            <a:off x="5428959" y="2449916"/>
            <a:ext cx="2132700" cy="13800"/>
          </a:xfrm>
          <a:prstGeom prst="straightConnector1">
            <a:avLst/>
          </a:prstGeom>
          <a:noFill/>
          <a:ln cap="flat" cmpd="sng" w="19050">
            <a:solidFill>
              <a:srgbClr val="1B222D"/>
            </a:solidFill>
            <a:prstDash val="solid"/>
            <a:round/>
            <a:headEnd len="sm" w="sm" type="none"/>
            <a:tailEnd len="lg" w="lg" type="triangle"/>
          </a:ln>
        </p:spPr>
      </p:cxnSp>
      <p:sp>
        <p:nvSpPr>
          <p:cNvPr id="416" name="Google Shape;416;p27"/>
          <p:cNvSpPr/>
          <p:nvPr/>
        </p:nvSpPr>
        <p:spPr>
          <a:xfrm>
            <a:off x="6177200" y="2103425"/>
            <a:ext cx="693900" cy="678600"/>
          </a:xfrm>
          <a:prstGeom prst="ellipse">
            <a:avLst/>
          </a:prstGeom>
          <a:solidFill>
            <a:srgbClr val="9E9E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7"/>
          <p:cNvSpPr txBox="1"/>
          <p:nvPr/>
        </p:nvSpPr>
        <p:spPr>
          <a:xfrm>
            <a:off x="6165800" y="2257225"/>
            <a:ext cx="896700" cy="3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Calibri"/>
                <a:ea typeface="Calibri"/>
                <a:cs typeface="Calibri"/>
                <a:sym typeface="Calibri"/>
              </a:rPr>
              <a:t>If &gt; 0.5</a:t>
            </a:r>
            <a:endParaRPr sz="1500">
              <a:latin typeface="Calibri"/>
              <a:ea typeface="Calibri"/>
              <a:cs typeface="Calibri"/>
              <a:sym typeface="Calibri"/>
            </a:endParaRPr>
          </a:p>
        </p:txBody>
      </p:sp>
      <p:sp>
        <p:nvSpPr>
          <p:cNvPr id="418" name="Google Shape;418;p27"/>
          <p:cNvSpPr txBox="1"/>
          <p:nvPr/>
        </p:nvSpPr>
        <p:spPr>
          <a:xfrm>
            <a:off x="2249600" y="379850"/>
            <a:ext cx="5276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latin typeface="Fira Sans Extra Condensed"/>
                <a:ea typeface="Fira Sans Extra Condensed"/>
                <a:cs typeface="Fira Sans Extra Condensed"/>
                <a:sym typeface="Fira Sans Extra Condensed"/>
              </a:rPr>
              <a:t>Basic Neural Networks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pic>
        <p:nvPicPr>
          <p:cNvPr id="423" name="Google Shape;423;p28"/>
          <p:cNvPicPr preferRelativeResize="0"/>
          <p:nvPr/>
        </p:nvPicPr>
        <p:blipFill>
          <a:blip r:embed="rId3">
            <a:alphaModFix/>
          </a:blip>
          <a:stretch>
            <a:fillRect/>
          </a:stretch>
        </p:blipFill>
        <p:spPr>
          <a:xfrm>
            <a:off x="589500" y="875450"/>
            <a:ext cx="7896600" cy="3513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2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 Pipeline</a:t>
            </a:r>
            <a:endParaRPr/>
          </a:p>
        </p:txBody>
      </p:sp>
      <p:pic>
        <p:nvPicPr>
          <p:cNvPr id="429" name="Google Shape;429;p29"/>
          <p:cNvPicPr preferRelativeResize="0"/>
          <p:nvPr/>
        </p:nvPicPr>
        <p:blipFill>
          <a:blip r:embed="rId3">
            <a:alphaModFix/>
          </a:blip>
          <a:stretch>
            <a:fillRect/>
          </a:stretch>
        </p:blipFill>
        <p:spPr>
          <a:xfrm>
            <a:off x="518075" y="1206050"/>
            <a:ext cx="7541599" cy="3554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3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 System</a:t>
            </a:r>
            <a:endParaRPr/>
          </a:p>
        </p:txBody>
      </p:sp>
      <p:pic>
        <p:nvPicPr>
          <p:cNvPr id="435" name="Google Shape;435;p30"/>
          <p:cNvPicPr preferRelativeResize="0"/>
          <p:nvPr/>
        </p:nvPicPr>
        <p:blipFill>
          <a:blip r:embed="rId3">
            <a:alphaModFix/>
          </a:blip>
          <a:stretch>
            <a:fillRect/>
          </a:stretch>
        </p:blipFill>
        <p:spPr>
          <a:xfrm>
            <a:off x="805775" y="1056175"/>
            <a:ext cx="6814366" cy="382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chine Learning in Biostatistics - Master of Science in Biostatistics by Slidesgo">
  <a:themeElements>
    <a:clrScheme name="Simple Light">
      <a:dk1>
        <a:srgbClr val="263238"/>
      </a:dk1>
      <a:lt1>
        <a:srgbClr val="FFFFFF"/>
      </a:lt1>
      <a:dk2>
        <a:srgbClr val="F1F1F1"/>
      </a:dk2>
      <a:lt2>
        <a:srgbClr val="8F8F8F"/>
      </a:lt2>
      <a:accent1>
        <a:srgbClr val="87E8BD"/>
      </a:accent1>
      <a:accent2>
        <a:srgbClr val="9999FF"/>
      </a:accent2>
      <a:accent3>
        <a:srgbClr val="FFAB87"/>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